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7" r:id="rId3"/>
    <p:sldId id="268" r:id="rId4"/>
    <p:sldId id="269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3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84258"/>
    <a:srgbClr val="B0D8A4"/>
    <a:srgbClr val="FEE191"/>
    <a:srgbClr val="4B8539"/>
    <a:srgbClr val="FFFFFF"/>
    <a:srgbClr val="8281A0"/>
    <a:srgbClr val="FD806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95" autoAdjust="0"/>
    <p:restoredTop sz="84804" autoAdjust="0"/>
  </p:normalViewPr>
  <p:slideViewPr>
    <p:cSldViewPr snapToGrid="0" showGuides="1">
      <p:cViewPr varScale="1">
        <p:scale>
          <a:sx n="74" d="100"/>
          <a:sy n="74" d="100"/>
        </p:scale>
        <p:origin x="-1008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086DD-C638-4ECE-BDB0-46F7661C0534}" type="datetimeFigureOut">
              <a:rPr lang="en-ID" smtClean="0"/>
              <a:pPr/>
              <a:t>08/03/2024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2E258-F047-498F-9915-ABD06162FF7E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23862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2E258-F047-498F-9915-ABD06162FF7E}" type="slidenum">
              <a:rPr lang="en-ID" smtClean="0"/>
              <a:pPr/>
              <a:t>1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113676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2E258-F047-498F-9915-ABD06162FF7E}" type="slidenum">
              <a:rPr lang="en-ID" smtClean="0"/>
              <a:pPr/>
              <a:t>5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196328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2E258-F047-498F-9915-ABD06162FF7E}" type="slidenum">
              <a:rPr lang="en-ID" smtClean="0"/>
              <a:pPr/>
              <a:t>6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66967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="https://www.freepik.com/free-vector/mexican-food-set-chalkboard_6477823.htm#query=mexican%20food&amp;position=2&amp;from_view=search&amp;track=sph"&gt;Image by </a:t>
            </a:r>
            <a:r>
              <a:rPr lang="en-US" dirty="0" err="1"/>
              <a:t>macrovector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2E258-F047-498F-9915-ABD06162FF7E}" type="slidenum">
              <a:rPr lang="en-ID" smtClean="0"/>
              <a:pPr/>
              <a:t>7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721813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="https://www.freepik.com/free-vector/mexican-food-icon-set_2868927.htm#page=2&amp;query=nachos&amp;position=43&amp;from_view=search&amp;track=sph"&gt;Image by </a:t>
            </a:r>
            <a:r>
              <a:rPr lang="en-US" dirty="0" err="1"/>
              <a:t>macrovector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2E258-F047-498F-9915-ABD06162FF7E}" type="slidenum">
              <a:rPr lang="en-ID" smtClean="0"/>
              <a:pPr/>
              <a:t>8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139432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="https://www.freepik.com/free-vector/mexican-food-icon-set_2868927.htm#page=2&amp;query=nachos&amp;position=43&amp;from_view=search&amp;track=sph"&gt;Image by </a:t>
            </a:r>
            <a:r>
              <a:rPr lang="en-US" dirty="0" err="1"/>
              <a:t>macrovector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2E258-F047-498F-9915-ABD06162FF7E}" type="slidenum">
              <a:rPr lang="en-ID" smtClean="0"/>
              <a:pPr/>
              <a:t>9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317529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="https://www.freepik.com/free-vector/mexican-food-icon-set_2868927.htm#query=nacho&amp;position=42&amp;from_view=search&amp;track=sph"&gt;Image by </a:t>
            </a:r>
            <a:r>
              <a:rPr lang="en-US" dirty="0" err="1"/>
              <a:t>macrovector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2E258-F047-498F-9915-ABD06162FF7E}" type="slidenum">
              <a:rPr lang="en-ID" smtClean="0"/>
              <a:pPr/>
              <a:t>10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81826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="https://www.freepik.com/free-vector/mexican-food-set-chalkboard_6477823.htm#query=mexican%20food&amp;position=2&amp;from_view=search&amp;track=sph"&gt;Image by </a:t>
            </a:r>
            <a:r>
              <a:rPr lang="en-US" dirty="0" err="1"/>
              <a:t>macrovector</a:t>
            </a:r>
            <a:r>
              <a:rPr lang="en-US" dirty="0"/>
              <a:t>&lt;/a&gt; on </a:t>
            </a:r>
            <a:r>
              <a:rPr lang="en-US" dirty="0" err="1"/>
              <a:t>Freepik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2E258-F047-498F-9915-ABD06162FF7E}" type="slidenum">
              <a:rPr lang="en-ID" smtClean="0"/>
              <a:pPr/>
              <a:t>11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15426329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="https://www.freepik.com/free-photo/mexican-nachos-tortilla-chips-with-black-beans-guacamole-tomato-jalapeno-wooden-table_22192615.htm#query=nachos&amp;position=21&amp;from_view=keyword"&gt;Image by chandlervid85&lt;/a&gt; on </a:t>
            </a:r>
            <a:r>
              <a:rPr lang="en-US" dirty="0" err="1"/>
              <a:t>Freepik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22E258-F047-498F-9915-ABD06162FF7E}" type="slidenum">
              <a:rPr lang="en-ID" smtClean="0"/>
              <a:pPr/>
              <a:t>13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2703582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6E5A1F-7725-A060-99FC-BFAC6E445F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E6910A1-EE49-ABFF-85D9-2F108CEA6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F3C8267-CE75-BFDF-4208-418C455DD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91AD-5355-4F00-AE62-BA36F08A07B9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A6D9434-4177-66C7-11CA-EEC2E218C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BC0575-1B99-EC26-5FAD-7BF09D7B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7788321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AA02FC-A509-0403-9FB9-E1715A16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EB60E6A-2FA3-BD52-F697-06861D038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BB26E04-30B5-66E4-569C-6E663D62C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1D4760B-29F1-89B7-AD39-9F2E3EFD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111AA-51A1-411E-9276-68AF3375AB18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E38A232-CFEC-9CC6-C524-FF449633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B5362D4-A891-0E4E-702E-66060A8D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647874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46D12-D5B8-6670-504C-16D67427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091A199B-2D78-436F-3B30-BB2D6918B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88EAA8B-093D-D8E2-43EE-2EDD495A3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B57DE59-1381-B841-7F49-F8ECC728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18146-8A39-4BC6-AC84-B684101774D1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D25F0CD-BA0D-51BE-04F9-CB83E5A22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245C31F-4981-FD7B-64A1-3C54748B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1856510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A7E455-CE7A-D999-87CA-C3DE418E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C5AB3F7-4AF4-67E1-5C72-44175A8FA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D96A53-389D-2F1B-CE1C-3BFBB3441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8625-DA10-4D81-BDF3-FF8EDE3991AA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AC53F1-B0E6-B279-DD0C-6EEA2B7BA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D3FA31-A140-F7C5-433F-F8937391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965847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3C93E6A-8DB4-42D3-39CF-3C1778DB3C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825AFA4-9973-C3EA-FB88-DE8A7CA9D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0F52E09-7D23-01DB-3ACB-670128CD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6132A-7CF6-46E7-8A7B-0443911F8606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C1C9335-75E1-9AF5-D384-169F85A7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A3CB68C-E21D-8043-3D20-791180095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26661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C544C3-6F74-4002-77B8-A574F01D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1D0B106-A003-4E87-299C-847540B7C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5A501C-146A-5315-C618-C7230C242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9FC3A-2560-4BB7-8728-6708E5C0205E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ADB10D-1C91-93BB-7978-44A85C8F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B66AE94-EE85-CCF4-D26A-71685E58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4119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2BF73F-3B47-6917-7EE4-3379D43A8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685F8D-AC70-4557-E11B-3BA2A46E4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A8F8CC2-341D-8604-F8D0-755CB4B9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3420-3F50-4E7A-B212-3D447795A55E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26145B3-B1C5-1421-58F5-DA33D84C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8977FD-CF04-F5C2-EE11-441C95FC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71876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5938E9-9C6C-C62B-1262-77E84E22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DEDC1E8-43B0-3771-2798-FFC3B3245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5C5F7A2-57F9-5F8B-82D5-3151E3E37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9F55C00-DCAA-3424-9EAC-BD45F081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5D1CF-0BF5-46EE-A07D-ED4821D817A3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C367647-9B1D-5508-7594-488E453D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71A167-DFE0-7542-7DFC-C6E57F1D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86900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A6CE4E-1B14-F9E3-610C-341A19B5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75393A-FA61-B2C8-C69F-5465FB8B8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D4D48A5-396F-F160-AEB7-D2DE99D1F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4D0B1D0-846C-88F4-B105-529028A8D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257359F6-40B4-4315-B1F0-68ACFB6A9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DDEB45B-F0D8-9100-B6E5-AEB6206D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EA5BB-C66C-424C-BE57-B2FB964BDE28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AA78B03-F4A7-880F-CC4D-6994D4680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C43968D-DCB3-6E3E-CDBE-CE91FEAF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72249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BEA310-C84C-9640-C6D8-EE10517D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F9C2C15-4F81-CF91-C2A3-50696AE22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4A5CD-F7B4-4A6B-B734-E938D8B61377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B324B7E-60FF-FEA3-9F18-FD9B3DB8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90C25B-6E97-CBED-2179-4BAD13EC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87117384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33BD605-42FD-12A1-5057-C43886DF09EB}"/>
              </a:ext>
            </a:extLst>
          </p:cNvPr>
          <p:cNvSpPr/>
          <p:nvPr userDrawn="1"/>
        </p:nvSpPr>
        <p:spPr>
          <a:xfrm>
            <a:off x="0" y="6589400"/>
            <a:ext cx="12192000" cy="59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08CF9FB9-C22A-8583-44CE-6CCA697A6BA2}"/>
              </a:ext>
            </a:extLst>
          </p:cNvPr>
          <p:cNvSpPr/>
          <p:nvPr userDrawn="1"/>
        </p:nvSpPr>
        <p:spPr>
          <a:xfrm>
            <a:off x="11101755" y="6331682"/>
            <a:ext cx="873370" cy="436685"/>
          </a:xfrm>
          <a:custGeom>
            <a:avLst/>
            <a:gdLst>
              <a:gd name="connsiteX0" fmla="*/ 1166447 w 2332894"/>
              <a:gd name="connsiteY0" fmla="*/ 0 h 1166446"/>
              <a:gd name="connsiteX1" fmla="*/ 2309196 w 2332894"/>
              <a:gd name="connsiteY1" fmla="*/ 931367 h 1166446"/>
              <a:gd name="connsiteX2" fmla="*/ 2332894 w 2332894"/>
              <a:gd name="connsiteY2" fmla="*/ 1166446 h 1166446"/>
              <a:gd name="connsiteX3" fmla="*/ 0 w 2332894"/>
              <a:gd name="connsiteY3" fmla="*/ 1166446 h 1166446"/>
              <a:gd name="connsiteX4" fmla="*/ 23698 w 2332894"/>
              <a:gd name="connsiteY4" fmla="*/ 931367 h 1166446"/>
              <a:gd name="connsiteX5" fmla="*/ 1166447 w 2332894"/>
              <a:gd name="connsiteY5" fmla="*/ 0 h 116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2894" h="1166446">
                <a:moveTo>
                  <a:pt x="1166447" y="0"/>
                </a:moveTo>
                <a:cubicBezTo>
                  <a:pt x="1730132" y="0"/>
                  <a:pt x="2200429" y="399837"/>
                  <a:pt x="2309196" y="931367"/>
                </a:cubicBezTo>
                <a:lnTo>
                  <a:pt x="2332894" y="1166446"/>
                </a:lnTo>
                <a:lnTo>
                  <a:pt x="0" y="1166446"/>
                </a:lnTo>
                <a:lnTo>
                  <a:pt x="23698" y="931367"/>
                </a:lnTo>
                <a:cubicBezTo>
                  <a:pt x="132465" y="399837"/>
                  <a:pt x="602763" y="0"/>
                  <a:pt x="1166447" y="0"/>
                </a:cubicBezTo>
                <a:close/>
              </a:path>
            </a:pathLst>
          </a:custGeom>
          <a:solidFill>
            <a:srgbClr val="B0D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BEA310-C84C-9640-C6D8-EE10517D1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18" y="365125"/>
            <a:ext cx="11363765" cy="78373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A90C25B-6E97-CBED-2179-4BAD13EC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1755" y="6367462"/>
            <a:ext cx="873370" cy="365125"/>
          </a:xfr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216241347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F8E4A33-EBF5-7598-C161-4C298C164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CC1D4-7E9A-4B53-879D-25CA146CB86B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81ED80B4-3FEB-5755-D05E-31CB617C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E74FA6-655B-A44E-3B77-F486B47E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5918355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2285682-1F04-E9B6-4A88-97C2C7FB9C55}"/>
              </a:ext>
            </a:extLst>
          </p:cNvPr>
          <p:cNvSpPr/>
          <p:nvPr userDrawn="1"/>
        </p:nvSpPr>
        <p:spPr>
          <a:xfrm>
            <a:off x="0" y="6589400"/>
            <a:ext cx="12192000" cy="59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3978BC0-7D48-D97C-F4CE-62BF80C1E79B}"/>
              </a:ext>
            </a:extLst>
          </p:cNvPr>
          <p:cNvSpPr/>
          <p:nvPr userDrawn="1"/>
        </p:nvSpPr>
        <p:spPr>
          <a:xfrm>
            <a:off x="11101755" y="6331682"/>
            <a:ext cx="873370" cy="436685"/>
          </a:xfrm>
          <a:custGeom>
            <a:avLst/>
            <a:gdLst>
              <a:gd name="connsiteX0" fmla="*/ 1166447 w 2332894"/>
              <a:gd name="connsiteY0" fmla="*/ 0 h 1166446"/>
              <a:gd name="connsiteX1" fmla="*/ 2309196 w 2332894"/>
              <a:gd name="connsiteY1" fmla="*/ 931367 h 1166446"/>
              <a:gd name="connsiteX2" fmla="*/ 2332894 w 2332894"/>
              <a:gd name="connsiteY2" fmla="*/ 1166446 h 1166446"/>
              <a:gd name="connsiteX3" fmla="*/ 0 w 2332894"/>
              <a:gd name="connsiteY3" fmla="*/ 1166446 h 1166446"/>
              <a:gd name="connsiteX4" fmla="*/ 23698 w 2332894"/>
              <a:gd name="connsiteY4" fmla="*/ 931367 h 1166446"/>
              <a:gd name="connsiteX5" fmla="*/ 1166447 w 2332894"/>
              <a:gd name="connsiteY5" fmla="*/ 0 h 116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2894" h="1166446">
                <a:moveTo>
                  <a:pt x="1166447" y="0"/>
                </a:moveTo>
                <a:cubicBezTo>
                  <a:pt x="1730132" y="0"/>
                  <a:pt x="2200429" y="399837"/>
                  <a:pt x="2309196" y="931367"/>
                </a:cubicBezTo>
                <a:lnTo>
                  <a:pt x="2332894" y="1166446"/>
                </a:lnTo>
                <a:lnTo>
                  <a:pt x="0" y="1166446"/>
                </a:lnTo>
                <a:lnTo>
                  <a:pt x="23698" y="931367"/>
                </a:lnTo>
                <a:cubicBezTo>
                  <a:pt x="132465" y="399837"/>
                  <a:pt x="602763" y="0"/>
                  <a:pt x="1166447" y="0"/>
                </a:cubicBezTo>
                <a:close/>
              </a:path>
            </a:pathLst>
          </a:custGeom>
          <a:solidFill>
            <a:srgbClr val="B0D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" name="Slide Number Placeholder 4">
            <a:extLst>
              <a:ext uri="{FF2B5EF4-FFF2-40B4-BE49-F238E27FC236}">
                <a16:creationId xmlns="" xmlns:a16="http://schemas.microsoft.com/office/drawing/2014/main" id="{411F7FA5-C72A-D099-4E74-46F73D085DDD}"/>
              </a:ext>
            </a:extLst>
          </p:cNvPr>
          <p:cNvSpPr txBox="1">
            <a:spLocks/>
          </p:cNvSpPr>
          <p:nvPr userDrawn="1"/>
        </p:nvSpPr>
        <p:spPr>
          <a:xfrm>
            <a:off x="11101755" y="6367462"/>
            <a:ext cx="873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113890597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FC95B8B-9625-2618-99B7-E9FF79EE3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F157C6-6628-0AEE-5C49-64E1343AC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D02416-EE92-EE75-6726-88164CC6F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5053A-0A4B-4EE5-A6FB-9C0AC30055FD}" type="datetime1">
              <a:rPr lang="en-ID" smtClean="0"/>
              <a:pPr/>
              <a:t>08/03/2024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FF90DE-9A84-3D81-5039-9CE6F1582E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4DD1A0-65E8-8406-1986-370D94F9B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33AF9-9F8F-4DEA-BC69-59493F164019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38239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tiff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microsoft.com/office/2007/relationships/hdphoto" Target="../media/hdphoto2.wdp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24">
            <a:extLst>
              <a:ext uri="{FF2B5EF4-FFF2-40B4-BE49-F238E27FC236}">
                <a16:creationId xmlns="" xmlns:a16="http://schemas.microsoft.com/office/drawing/2014/main" id="{E9F1C55A-6D13-43B8-241A-845A8F0172B0}"/>
              </a:ext>
            </a:extLst>
          </p:cNvPr>
          <p:cNvSpPr/>
          <p:nvPr/>
        </p:nvSpPr>
        <p:spPr>
          <a:xfrm>
            <a:off x="773723" y="1547446"/>
            <a:ext cx="11418277" cy="4470898"/>
          </a:xfrm>
          <a:prstGeom prst="round2SameRect">
            <a:avLst>
              <a:gd name="adj1" fmla="val 10313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5B1A7950-1B5D-D636-B627-998A33B5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1</a:t>
            </a:fld>
            <a:endParaRPr lang="en-ID"/>
          </a:p>
        </p:txBody>
      </p:sp>
      <p:pic>
        <p:nvPicPr>
          <p:cNvPr id="45" name="Picture 44" descr="A picture containing food, dish, vegetable, different&#10;&#10;Description automatically generated">
            <a:extLst>
              <a:ext uri="{FF2B5EF4-FFF2-40B4-BE49-F238E27FC236}">
                <a16:creationId xmlns="" xmlns:a16="http://schemas.microsoft.com/office/drawing/2014/main" id="{67EF9842-A095-4181-7A6E-93041E2803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8632" r="15352" b="15385"/>
          <a:stretch>
            <a:fillRect/>
          </a:stretch>
        </p:blipFill>
        <p:spPr>
          <a:xfrm>
            <a:off x="6096000" y="136525"/>
            <a:ext cx="6096000" cy="6721475"/>
          </a:xfrm>
          <a:custGeom>
            <a:avLst/>
            <a:gdLst>
              <a:gd name="connsiteX0" fmla="*/ 0 w 6096000"/>
              <a:gd name="connsiteY0" fmla="*/ 0 h 6721475"/>
              <a:gd name="connsiteX1" fmla="*/ 6096000 w 6096000"/>
              <a:gd name="connsiteY1" fmla="*/ 0 h 6721475"/>
              <a:gd name="connsiteX2" fmla="*/ 6096000 w 6096000"/>
              <a:gd name="connsiteY2" fmla="*/ 6721475 h 6721475"/>
              <a:gd name="connsiteX3" fmla="*/ 0 w 6096000"/>
              <a:gd name="connsiteY3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721475">
                <a:moveTo>
                  <a:pt x="0" y="0"/>
                </a:moveTo>
                <a:lnTo>
                  <a:pt x="6096000" y="0"/>
                </a:lnTo>
                <a:lnTo>
                  <a:pt x="6096000" y="6721475"/>
                </a:lnTo>
                <a:lnTo>
                  <a:pt x="0" y="6721475"/>
                </a:ln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A5555E78-1200-B508-7393-B2785643ACF5}"/>
              </a:ext>
            </a:extLst>
          </p:cNvPr>
          <p:cNvSpPr/>
          <p:nvPr/>
        </p:nvSpPr>
        <p:spPr>
          <a:xfrm rot="10800000">
            <a:off x="1265315" y="1068386"/>
            <a:ext cx="2276796" cy="1138399"/>
          </a:xfrm>
          <a:custGeom>
            <a:avLst/>
            <a:gdLst>
              <a:gd name="connsiteX0" fmla="*/ 0 w 2754924"/>
              <a:gd name="connsiteY0" fmla="*/ 0 h 1377463"/>
              <a:gd name="connsiteX1" fmla="*/ 2754924 w 2754924"/>
              <a:gd name="connsiteY1" fmla="*/ 0 h 1377463"/>
              <a:gd name="connsiteX2" fmla="*/ 2754924 w 2754924"/>
              <a:gd name="connsiteY2" fmla="*/ 1 h 1377463"/>
              <a:gd name="connsiteX3" fmla="*/ 1377462 w 2754924"/>
              <a:gd name="connsiteY3" fmla="*/ 1377463 h 1377463"/>
              <a:gd name="connsiteX4" fmla="*/ 0 w 2754924"/>
              <a:gd name="connsiteY4" fmla="*/ 1 h 137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4924" h="1377463">
                <a:moveTo>
                  <a:pt x="0" y="0"/>
                </a:moveTo>
                <a:lnTo>
                  <a:pt x="2754924" y="0"/>
                </a:lnTo>
                <a:lnTo>
                  <a:pt x="2754924" y="1"/>
                </a:lnTo>
                <a:cubicBezTo>
                  <a:pt x="2754924" y="760752"/>
                  <a:pt x="2138213" y="1377463"/>
                  <a:pt x="1377462" y="1377463"/>
                </a:cubicBezTo>
                <a:cubicBezTo>
                  <a:pt x="616711" y="1377463"/>
                  <a:pt x="0" y="760752"/>
                  <a:pt x="0" y="1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B9C46E7-32EB-9D29-7E1E-9DB2422B04DF}"/>
              </a:ext>
            </a:extLst>
          </p:cNvPr>
          <p:cNvSpPr txBox="1"/>
          <p:nvPr/>
        </p:nvSpPr>
        <p:spPr>
          <a:xfrm>
            <a:off x="1265314" y="2474991"/>
            <a:ext cx="6096000" cy="144655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ID" sz="6000" dirty="0">
                <a:solidFill>
                  <a:schemeClr val="accent1"/>
                </a:solidFill>
                <a:latin typeface="+mj-lt"/>
              </a:rPr>
              <a:t>Mexican Food </a:t>
            </a:r>
            <a:r>
              <a:rPr lang="en-ID" sz="2800" dirty="0" err="1">
                <a:latin typeface="+mj-lt"/>
              </a:rPr>
              <a:t>Powerpoint</a:t>
            </a:r>
            <a:r>
              <a:rPr lang="en-ID" sz="2800" dirty="0">
                <a:latin typeface="+mj-lt"/>
              </a:rPr>
              <a:t> Presentation </a:t>
            </a:r>
            <a:endParaRPr lang="en-ID" sz="4000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F588BEFF-8E2C-91EE-EBDD-749123922F77}"/>
              </a:ext>
            </a:extLst>
          </p:cNvPr>
          <p:cNvSpPr txBox="1"/>
          <p:nvPr/>
        </p:nvSpPr>
        <p:spPr>
          <a:xfrm>
            <a:off x="1265314" y="4892040"/>
            <a:ext cx="56747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Lorem ipsum dolor sit </a:t>
            </a:r>
            <a:r>
              <a:rPr lang="en-US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amet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, </a:t>
            </a:r>
            <a:r>
              <a:rPr lang="en-US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consectetur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adipiscing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elit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, sed do </a:t>
            </a:r>
            <a:r>
              <a:rPr lang="en-US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eiusmod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tempor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incididunt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ut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en-US" sz="16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labore</a:t>
            </a:r>
            <a:r>
              <a:rPr lang="en-US" sz="1600" dirty="0">
                <a:latin typeface="Poppins Light" panose="00000400000000000000" pitchFamily="2" charset="0"/>
                <a:cs typeface="Poppins Light" panose="00000400000000000000" pitchFamily="2" charset="0"/>
              </a:rPr>
              <a:t> et dolor.</a:t>
            </a:r>
          </a:p>
        </p:txBody>
      </p:sp>
      <p:sp>
        <p:nvSpPr>
          <p:cNvPr id="47" name="Oval 46">
            <a:extLst>
              <a:ext uri="{FF2B5EF4-FFF2-40B4-BE49-F238E27FC236}">
                <a16:creationId xmlns="" xmlns:a16="http://schemas.microsoft.com/office/drawing/2014/main" id="{BE6638E0-D0AF-C256-73FC-4A1BC440A71B}"/>
              </a:ext>
            </a:extLst>
          </p:cNvPr>
          <p:cNvSpPr/>
          <p:nvPr/>
        </p:nvSpPr>
        <p:spPr>
          <a:xfrm>
            <a:off x="7843025" y="4137959"/>
            <a:ext cx="421458" cy="421458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03A42F29-4874-33FD-878D-695665212D60}"/>
              </a:ext>
            </a:extLst>
          </p:cNvPr>
          <p:cNvCxnSpPr>
            <a:cxnSpLocks/>
          </p:cNvCxnSpPr>
          <p:nvPr/>
        </p:nvCxnSpPr>
        <p:spPr>
          <a:xfrm>
            <a:off x="1524000" y="4348688"/>
            <a:ext cx="6529754" cy="0"/>
          </a:xfrm>
          <a:prstGeom prst="line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F7DCBDBE-D82B-9A74-9A50-293747B591DB}"/>
              </a:ext>
            </a:extLst>
          </p:cNvPr>
          <p:cNvSpPr/>
          <p:nvPr/>
        </p:nvSpPr>
        <p:spPr>
          <a:xfrm>
            <a:off x="1265314" y="4291849"/>
            <a:ext cx="787523" cy="113677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="" xmlns:p14="http://schemas.microsoft.com/office/powerpoint/2010/main" val="2980107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TextBox 3454">
            <a:extLst>
              <a:ext uri="{FF2B5EF4-FFF2-40B4-BE49-F238E27FC236}">
                <a16:creationId xmlns="" xmlns:a16="http://schemas.microsoft.com/office/drawing/2014/main" id="{579E3028-20FD-953F-E39E-33179D4B3CEC}"/>
              </a:ext>
            </a:extLst>
          </p:cNvPr>
          <p:cNvSpPr txBox="1"/>
          <p:nvPr/>
        </p:nvSpPr>
        <p:spPr>
          <a:xfrm rot="5400000">
            <a:off x="3101097" y="3683152"/>
            <a:ext cx="3234047" cy="323700"/>
          </a:xfrm>
          <a:custGeom>
            <a:avLst/>
            <a:gdLst>
              <a:gd name="connsiteX0" fmla="*/ 2809722 w 3234047"/>
              <a:gd name="connsiteY0" fmla="*/ 323700 h 323700"/>
              <a:gd name="connsiteX1" fmla="*/ 2822398 w 3234047"/>
              <a:gd name="connsiteY1" fmla="*/ 240644 h 323700"/>
              <a:gd name="connsiteX2" fmla="*/ 2828653 w 3234047"/>
              <a:gd name="connsiteY2" fmla="*/ 116762 h 323700"/>
              <a:gd name="connsiteX3" fmla="*/ 2822757 w 3234047"/>
              <a:gd name="connsiteY3" fmla="*/ 0 h 323700"/>
              <a:gd name="connsiteX4" fmla="*/ 3072197 w 3234047"/>
              <a:gd name="connsiteY4" fmla="*/ 0 h 323700"/>
              <a:gd name="connsiteX5" fmla="*/ 3234047 w 3234047"/>
              <a:gd name="connsiteY5" fmla="*/ 161850 h 323700"/>
              <a:gd name="connsiteX6" fmla="*/ 3234046 w 3234047"/>
              <a:gd name="connsiteY6" fmla="*/ 161850 h 323700"/>
              <a:gd name="connsiteX7" fmla="*/ 3072196 w 3234047"/>
              <a:gd name="connsiteY7" fmla="*/ 323700 h 323700"/>
              <a:gd name="connsiteX8" fmla="*/ 0 w 3234047"/>
              <a:gd name="connsiteY8" fmla="*/ 161850 h 323700"/>
              <a:gd name="connsiteX9" fmla="*/ 12719 w 3234047"/>
              <a:gd name="connsiteY9" fmla="*/ 98851 h 323700"/>
              <a:gd name="connsiteX10" fmla="*/ 161850 w 3234047"/>
              <a:gd name="connsiteY10" fmla="*/ 0 h 323700"/>
              <a:gd name="connsiteX11" fmla="*/ 411290 w 3234047"/>
              <a:gd name="connsiteY11" fmla="*/ 0 h 323700"/>
              <a:gd name="connsiteX12" fmla="*/ 405394 w 3234047"/>
              <a:gd name="connsiteY12" fmla="*/ 116762 h 323700"/>
              <a:gd name="connsiteX13" fmla="*/ 411649 w 3234047"/>
              <a:gd name="connsiteY13" fmla="*/ 240644 h 323700"/>
              <a:gd name="connsiteX14" fmla="*/ 424325 w 3234047"/>
              <a:gd name="connsiteY14" fmla="*/ 323699 h 323700"/>
              <a:gd name="connsiteX15" fmla="*/ 161850 w 3234047"/>
              <a:gd name="connsiteY15" fmla="*/ 323699 h 323700"/>
              <a:gd name="connsiteX16" fmla="*/ 12719 w 3234047"/>
              <a:gd name="connsiteY16" fmla="*/ 224848 h 323700"/>
              <a:gd name="connsiteX17" fmla="*/ 0 w 3234047"/>
              <a:gd name="connsiteY17" fmla="*/ 161850 h 323700"/>
              <a:gd name="connsiteX18" fmla="*/ 0 w 3234047"/>
              <a:gd name="connsiteY18" fmla="*/ 161849 h 323700"/>
              <a:gd name="connsiteX19" fmla="*/ 0 w 3234047"/>
              <a:gd name="connsiteY19" fmla="*/ 161850 h 32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234047" h="323700">
                <a:moveTo>
                  <a:pt x="2809722" y="323700"/>
                </a:moveTo>
                <a:lnTo>
                  <a:pt x="2822398" y="240644"/>
                </a:lnTo>
                <a:cubicBezTo>
                  <a:pt x="2826534" y="199912"/>
                  <a:pt x="2828653" y="158585"/>
                  <a:pt x="2828653" y="116762"/>
                </a:cubicBezTo>
                <a:lnTo>
                  <a:pt x="2822757" y="0"/>
                </a:lnTo>
                <a:lnTo>
                  <a:pt x="3072197" y="0"/>
                </a:lnTo>
                <a:cubicBezTo>
                  <a:pt x="3161584" y="0"/>
                  <a:pt x="3234047" y="72463"/>
                  <a:pt x="3234047" y="161850"/>
                </a:cubicBezTo>
                <a:lnTo>
                  <a:pt x="3234046" y="161850"/>
                </a:lnTo>
                <a:cubicBezTo>
                  <a:pt x="3234046" y="251237"/>
                  <a:pt x="3161583" y="323700"/>
                  <a:pt x="3072196" y="323700"/>
                </a:cubicBezTo>
                <a:close/>
                <a:moveTo>
                  <a:pt x="0" y="161850"/>
                </a:moveTo>
                <a:lnTo>
                  <a:pt x="12719" y="98851"/>
                </a:lnTo>
                <a:cubicBezTo>
                  <a:pt x="37289" y="40761"/>
                  <a:pt x="94810" y="0"/>
                  <a:pt x="161850" y="0"/>
                </a:cubicBezTo>
                <a:lnTo>
                  <a:pt x="411290" y="0"/>
                </a:lnTo>
                <a:lnTo>
                  <a:pt x="405394" y="116762"/>
                </a:lnTo>
                <a:cubicBezTo>
                  <a:pt x="405394" y="158585"/>
                  <a:pt x="407513" y="199912"/>
                  <a:pt x="411649" y="240644"/>
                </a:cubicBezTo>
                <a:lnTo>
                  <a:pt x="424325" y="323699"/>
                </a:lnTo>
                <a:lnTo>
                  <a:pt x="161850" y="323699"/>
                </a:lnTo>
                <a:cubicBezTo>
                  <a:pt x="94810" y="323699"/>
                  <a:pt x="37289" y="282939"/>
                  <a:pt x="12719" y="224848"/>
                </a:cubicBezTo>
                <a:close/>
                <a:moveTo>
                  <a:pt x="0" y="161850"/>
                </a:moveTo>
                <a:lnTo>
                  <a:pt x="0" y="161849"/>
                </a:lnTo>
                <a:lnTo>
                  <a:pt x="0" y="161850"/>
                </a:lnTo>
                <a:close/>
              </a:path>
            </a:pathLst>
          </a:custGeom>
          <a:solidFill>
            <a:srgbClr val="FEE191"/>
          </a:solidFill>
        </p:spPr>
        <p:txBody>
          <a:bodyPr wrap="square" lIns="180000" anchor="ctr">
            <a:noAutofit/>
          </a:bodyPr>
          <a:lstStyle/>
          <a:p>
            <a:endParaRPr lang="en-ID" sz="1600" b="1" dirty="0"/>
          </a:p>
        </p:txBody>
      </p:sp>
      <p:grpSp>
        <p:nvGrpSpPr>
          <p:cNvPr id="3450" name="Group 3449">
            <a:extLst>
              <a:ext uri="{FF2B5EF4-FFF2-40B4-BE49-F238E27FC236}">
                <a16:creationId xmlns="" xmlns:a16="http://schemas.microsoft.com/office/drawing/2014/main" id="{DC875422-EB4D-E54F-AC1C-9613AC0D03F2}"/>
              </a:ext>
            </a:extLst>
          </p:cNvPr>
          <p:cNvGrpSpPr/>
          <p:nvPr/>
        </p:nvGrpSpPr>
        <p:grpSpPr>
          <a:xfrm>
            <a:off x="7119481" y="1831944"/>
            <a:ext cx="4161792" cy="3117515"/>
            <a:chOff x="9606103" y="1909062"/>
            <a:chExt cx="1675169" cy="3117515"/>
          </a:xfrm>
        </p:grpSpPr>
        <p:cxnSp>
          <p:nvCxnSpPr>
            <p:cNvPr id="3445" name="Straight Connector 3444">
              <a:extLst>
                <a:ext uri="{FF2B5EF4-FFF2-40B4-BE49-F238E27FC236}">
                  <a16:creationId xmlns="" xmlns:a16="http://schemas.microsoft.com/office/drawing/2014/main" id="{CC07D432-98D9-406B-8D0A-FA3408DFA1BD}"/>
                </a:ext>
              </a:extLst>
            </p:cNvPr>
            <p:cNvCxnSpPr>
              <a:cxnSpLocks/>
            </p:cNvCxnSpPr>
            <p:nvPr/>
          </p:nvCxnSpPr>
          <p:spPr>
            <a:xfrm>
              <a:off x="9606103" y="1909062"/>
              <a:ext cx="1675169" cy="0"/>
            </a:xfrm>
            <a:prstGeom prst="line">
              <a:avLst/>
            </a:prstGeom>
            <a:ln w="3175">
              <a:solidFill>
                <a:srgbClr val="E84258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7" name="Straight Connector 3446">
              <a:extLst>
                <a:ext uri="{FF2B5EF4-FFF2-40B4-BE49-F238E27FC236}">
                  <a16:creationId xmlns="" xmlns:a16="http://schemas.microsoft.com/office/drawing/2014/main" id="{16F396FA-DFEF-82B1-8DDE-F52E3D4F9CAD}"/>
                </a:ext>
              </a:extLst>
            </p:cNvPr>
            <p:cNvCxnSpPr>
              <a:cxnSpLocks/>
            </p:cNvCxnSpPr>
            <p:nvPr/>
          </p:nvCxnSpPr>
          <p:spPr>
            <a:xfrm>
              <a:off x="9606103" y="3474301"/>
              <a:ext cx="1675169" cy="0"/>
            </a:xfrm>
            <a:prstGeom prst="line">
              <a:avLst/>
            </a:prstGeom>
            <a:ln w="3175">
              <a:solidFill>
                <a:srgbClr val="E84258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8" name="Straight Connector 3447">
              <a:extLst>
                <a:ext uri="{FF2B5EF4-FFF2-40B4-BE49-F238E27FC236}">
                  <a16:creationId xmlns="" xmlns:a16="http://schemas.microsoft.com/office/drawing/2014/main" id="{DB11C9E6-DC9C-599B-69D9-FAC90C9368DD}"/>
                </a:ext>
              </a:extLst>
            </p:cNvPr>
            <p:cNvCxnSpPr>
              <a:cxnSpLocks/>
            </p:cNvCxnSpPr>
            <p:nvPr/>
          </p:nvCxnSpPr>
          <p:spPr>
            <a:xfrm>
              <a:off x="9606103" y="5026577"/>
              <a:ext cx="1675169" cy="0"/>
            </a:xfrm>
            <a:prstGeom prst="line">
              <a:avLst/>
            </a:prstGeom>
            <a:ln w="3175">
              <a:solidFill>
                <a:srgbClr val="E84258"/>
              </a:solidFill>
              <a:prstDash val="soli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7" name="Group 2886">
            <a:extLst>
              <a:ext uri="{FF2B5EF4-FFF2-40B4-BE49-F238E27FC236}">
                <a16:creationId xmlns="" xmlns:a16="http://schemas.microsoft.com/office/drawing/2014/main" id="{6B59EC38-13C0-C8B3-93F7-5CDBA3AFED5A}"/>
              </a:ext>
            </a:extLst>
          </p:cNvPr>
          <p:cNvGrpSpPr/>
          <p:nvPr/>
        </p:nvGrpSpPr>
        <p:grpSpPr>
          <a:xfrm>
            <a:off x="3551578" y="2633373"/>
            <a:ext cx="2423259" cy="2423259"/>
            <a:chOff x="1930134" y="1847463"/>
            <a:chExt cx="3547893" cy="3547893"/>
          </a:xfrm>
        </p:grpSpPr>
        <p:sp>
          <p:nvSpPr>
            <p:cNvPr id="2888" name="Oval 2887">
              <a:extLst>
                <a:ext uri="{FF2B5EF4-FFF2-40B4-BE49-F238E27FC236}">
                  <a16:creationId xmlns="" xmlns:a16="http://schemas.microsoft.com/office/drawing/2014/main" id="{39D09191-3BF2-8E3D-7067-3269F25E496B}"/>
                </a:ext>
              </a:extLst>
            </p:cNvPr>
            <p:cNvSpPr/>
            <p:nvPr/>
          </p:nvSpPr>
          <p:spPr>
            <a:xfrm>
              <a:off x="1930134" y="1847463"/>
              <a:ext cx="3547893" cy="3547893"/>
            </a:xfrm>
            <a:prstGeom prst="ellipse">
              <a:avLst/>
            </a:prstGeom>
            <a:solidFill>
              <a:schemeClr val="accent4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889" name="Freeform: Shape 2888">
              <a:extLst>
                <a:ext uri="{FF2B5EF4-FFF2-40B4-BE49-F238E27FC236}">
                  <a16:creationId xmlns="" xmlns:a16="http://schemas.microsoft.com/office/drawing/2014/main" id="{14BA9484-BFC7-3B36-70D5-4B90431EFB09}"/>
                </a:ext>
              </a:extLst>
            </p:cNvPr>
            <p:cNvSpPr/>
            <p:nvPr/>
          </p:nvSpPr>
          <p:spPr>
            <a:xfrm>
              <a:off x="2581154" y="1847463"/>
              <a:ext cx="2896873" cy="2951419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2886" name="Rectangle: Rounded Corners 2885">
            <a:extLst>
              <a:ext uri="{FF2B5EF4-FFF2-40B4-BE49-F238E27FC236}">
                <a16:creationId xmlns="" xmlns:a16="http://schemas.microsoft.com/office/drawing/2014/main" id="{138CC780-DE85-F1D1-4F50-9D623F1C400C}"/>
              </a:ext>
            </a:extLst>
          </p:cNvPr>
          <p:cNvSpPr/>
          <p:nvPr/>
        </p:nvSpPr>
        <p:spPr>
          <a:xfrm flipH="1">
            <a:off x="414115" y="1465474"/>
            <a:ext cx="4301328" cy="4759056"/>
          </a:xfrm>
          <a:prstGeom prst="roundRect">
            <a:avLst>
              <a:gd name="adj" fmla="val 1434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4">
            <a:extLst>
              <a:ext uri="{FF2B5EF4-FFF2-40B4-BE49-F238E27FC236}">
                <a16:creationId xmlns="" xmlns:a16="http://schemas.microsoft.com/office/drawing/2014/main" id="{4165A6F6-1370-DA7D-6E24-AE19188E2100}"/>
              </a:ext>
            </a:extLst>
          </p:cNvPr>
          <p:cNvSpPr txBox="1">
            <a:spLocks/>
          </p:cNvSpPr>
          <p:nvPr/>
        </p:nvSpPr>
        <p:spPr>
          <a:xfrm>
            <a:off x="414118" y="365125"/>
            <a:ext cx="11363765" cy="783737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Most Popular Dish</a:t>
            </a:r>
            <a:br>
              <a:rPr lang="en-US" dirty="0"/>
            </a:br>
            <a:r>
              <a:rPr lang="en-US" sz="2700" dirty="0">
                <a:solidFill>
                  <a:srgbClr val="E84258"/>
                </a:solidFill>
                <a:latin typeface="+mn-lt"/>
              </a:rPr>
              <a:t>Taco</a:t>
            </a:r>
            <a:endParaRPr lang="en-US" dirty="0">
              <a:solidFill>
                <a:srgbClr val="E84258"/>
              </a:solidFill>
              <a:latin typeface="+mn-lt"/>
            </a:endParaRPr>
          </a:p>
        </p:txBody>
      </p:sp>
      <p:grpSp>
        <p:nvGrpSpPr>
          <p:cNvPr id="3456" name="Group 3455">
            <a:extLst>
              <a:ext uri="{FF2B5EF4-FFF2-40B4-BE49-F238E27FC236}">
                <a16:creationId xmlns="" xmlns:a16="http://schemas.microsoft.com/office/drawing/2014/main" id="{D42BBAD9-24BE-B794-32B7-6150366C6494}"/>
              </a:ext>
            </a:extLst>
          </p:cNvPr>
          <p:cNvGrpSpPr/>
          <p:nvPr/>
        </p:nvGrpSpPr>
        <p:grpSpPr>
          <a:xfrm>
            <a:off x="3311339" y="2728416"/>
            <a:ext cx="2903737" cy="2233173"/>
            <a:chOff x="12987057" y="342781"/>
            <a:chExt cx="1052983" cy="809816"/>
          </a:xfrm>
        </p:grpSpPr>
        <p:sp>
          <p:nvSpPr>
            <p:cNvPr id="3457" name="Freeform: Shape 3456">
              <a:extLst>
                <a:ext uri="{FF2B5EF4-FFF2-40B4-BE49-F238E27FC236}">
                  <a16:creationId xmlns="" xmlns:a16="http://schemas.microsoft.com/office/drawing/2014/main" id="{50543B28-0AF0-4030-35E7-C85CC89C0E47}"/>
                </a:ext>
              </a:extLst>
            </p:cNvPr>
            <p:cNvSpPr/>
            <p:nvPr/>
          </p:nvSpPr>
          <p:spPr>
            <a:xfrm flipV="1">
              <a:off x="13611375" y="737336"/>
              <a:ext cx="71442" cy="120408"/>
            </a:xfrm>
            <a:custGeom>
              <a:avLst/>
              <a:gdLst>
                <a:gd name="connsiteX0" fmla="*/ 70745 w 71442"/>
                <a:gd name="connsiteY0" fmla="*/ 116620 h 120408"/>
                <a:gd name="connsiteX1" fmla="*/ 69941 w 71442"/>
                <a:gd name="connsiteY1" fmla="*/ 56117 h 120408"/>
                <a:gd name="connsiteX2" fmla="*/ 26394 w 71442"/>
                <a:gd name="connsiteY2" fmla="*/ -3788 h 120408"/>
                <a:gd name="connsiteX3" fmla="*/ -698 w 71442"/>
                <a:gd name="connsiteY3" fmla="*/ 27619 h 120408"/>
                <a:gd name="connsiteX4" fmla="*/ 70745 w 71442"/>
                <a:gd name="connsiteY4" fmla="*/ 116620 h 12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120408">
                  <a:moveTo>
                    <a:pt x="70745" y="116620"/>
                  </a:moveTo>
                  <a:cubicBezTo>
                    <a:pt x="69842" y="100059"/>
                    <a:pt x="70245" y="77796"/>
                    <a:pt x="69941" y="56117"/>
                  </a:cubicBezTo>
                  <a:cubicBezTo>
                    <a:pt x="53888" y="37448"/>
                    <a:pt x="39536" y="17382"/>
                    <a:pt x="26394" y="-3788"/>
                  </a:cubicBezTo>
                  <a:cubicBezTo>
                    <a:pt x="16964" y="15477"/>
                    <a:pt x="8029" y="24304"/>
                    <a:pt x="-698" y="27619"/>
                  </a:cubicBezTo>
                  <a:cubicBezTo>
                    <a:pt x="14354" y="59229"/>
                    <a:pt x="70745" y="116620"/>
                    <a:pt x="70745" y="116620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8" name="Freeform: Shape 3457">
              <a:extLst>
                <a:ext uri="{FF2B5EF4-FFF2-40B4-BE49-F238E27FC236}">
                  <a16:creationId xmlns="" xmlns:a16="http://schemas.microsoft.com/office/drawing/2014/main" id="{B2EA9D0F-2C9A-80FB-11E4-5C09E8EDB6F8}"/>
                </a:ext>
              </a:extLst>
            </p:cNvPr>
            <p:cNvSpPr/>
            <p:nvPr/>
          </p:nvSpPr>
          <p:spPr>
            <a:xfrm flipV="1">
              <a:off x="13273214" y="777730"/>
              <a:ext cx="115494" cy="33850"/>
            </a:xfrm>
            <a:custGeom>
              <a:avLst/>
              <a:gdLst>
                <a:gd name="connsiteX0" fmla="*/ 55815 w 115494"/>
                <a:gd name="connsiteY0" fmla="*/ 10357 h 33850"/>
                <a:gd name="connsiteX1" fmla="*/ -482 w 115494"/>
                <a:gd name="connsiteY1" fmla="*/ 19882 h 33850"/>
                <a:gd name="connsiteX2" fmla="*/ 18985 w 115494"/>
                <a:gd name="connsiteY2" fmla="*/ 30017 h 33850"/>
                <a:gd name="connsiteX3" fmla="*/ 115013 w 115494"/>
                <a:gd name="connsiteY3" fmla="*/ 10357 h 33850"/>
                <a:gd name="connsiteX4" fmla="*/ 108589 w 115494"/>
                <a:gd name="connsiteY4" fmla="*/ -3791 h 33850"/>
                <a:gd name="connsiteX5" fmla="*/ 55815 w 115494"/>
                <a:gd name="connsiteY5" fmla="*/ 10357 h 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4" h="33850">
                  <a:moveTo>
                    <a:pt x="55815" y="10357"/>
                  </a:moveTo>
                  <a:cubicBezTo>
                    <a:pt x="25101" y="14865"/>
                    <a:pt x="1725" y="13265"/>
                    <a:pt x="-482" y="19882"/>
                  </a:cubicBezTo>
                  <a:lnTo>
                    <a:pt x="18985" y="30017"/>
                  </a:lnTo>
                  <a:cubicBezTo>
                    <a:pt x="64447" y="31121"/>
                    <a:pt x="115013" y="10357"/>
                    <a:pt x="115013" y="10357"/>
                  </a:cubicBezTo>
                  <a:cubicBezTo>
                    <a:pt x="109090" y="4731"/>
                    <a:pt x="105682" y="-578"/>
                    <a:pt x="108589" y="-3791"/>
                  </a:cubicBezTo>
                  <a:cubicBezTo>
                    <a:pt x="90328" y="4032"/>
                    <a:pt x="71968" y="8046"/>
                    <a:pt x="55815" y="10357"/>
                  </a:cubicBezTo>
                </a:path>
              </a:pathLst>
            </a:custGeom>
            <a:solidFill>
              <a:srgbClr val="FFE73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9" name="Freeform: Shape 3458">
              <a:extLst>
                <a:ext uri="{FF2B5EF4-FFF2-40B4-BE49-F238E27FC236}">
                  <a16:creationId xmlns="" xmlns:a16="http://schemas.microsoft.com/office/drawing/2014/main" id="{8B934AF5-E00C-6095-BFAA-BB775FE0C7B2}"/>
                </a:ext>
              </a:extLst>
            </p:cNvPr>
            <p:cNvSpPr/>
            <p:nvPr/>
          </p:nvSpPr>
          <p:spPr>
            <a:xfrm flipV="1">
              <a:off x="13162955" y="403695"/>
              <a:ext cx="237773" cy="124523"/>
            </a:xfrm>
            <a:custGeom>
              <a:avLst/>
              <a:gdLst>
                <a:gd name="connsiteX0" fmla="*/ 158576 w 237773"/>
                <a:gd name="connsiteY0" fmla="*/ 104095 h 124523"/>
                <a:gd name="connsiteX1" fmla="*/ 233833 w 237773"/>
                <a:gd name="connsiteY1" fmla="*/ 120440 h 124523"/>
                <a:gd name="connsiteX2" fmla="*/ 237143 w 237773"/>
                <a:gd name="connsiteY2" fmla="*/ 107105 h 124523"/>
                <a:gd name="connsiteX3" fmla="*/ 234136 w 237773"/>
                <a:gd name="connsiteY3" fmla="*/ 100678 h 124523"/>
                <a:gd name="connsiteX4" fmla="*/ 198516 w 237773"/>
                <a:gd name="connsiteY4" fmla="*/ 93960 h 124523"/>
                <a:gd name="connsiteX5" fmla="*/ 166107 w 237773"/>
                <a:gd name="connsiteY5" fmla="*/ 86023 h 124523"/>
                <a:gd name="connsiteX6" fmla="*/ 158576 w 237773"/>
                <a:gd name="connsiteY6" fmla="*/ 80003 h 124523"/>
                <a:gd name="connsiteX7" fmla="*/ 146542 w 237773"/>
                <a:gd name="connsiteY7" fmla="*/ 93960 h 124523"/>
                <a:gd name="connsiteX8" fmla="*/ 39271 w 237773"/>
                <a:gd name="connsiteY8" fmla="*/ 21710 h 124523"/>
                <a:gd name="connsiteX9" fmla="*/ 2848 w 237773"/>
                <a:gd name="connsiteY9" fmla="*/ -4084 h 124523"/>
                <a:gd name="connsiteX10" fmla="*/ 938 w 237773"/>
                <a:gd name="connsiteY10" fmla="*/ 14877 h 124523"/>
                <a:gd name="connsiteX11" fmla="*/ 1037 w 237773"/>
                <a:gd name="connsiteY11" fmla="*/ 14877 h 124523"/>
                <a:gd name="connsiteX12" fmla="*/ 158576 w 237773"/>
                <a:gd name="connsiteY12" fmla="*/ 104095 h 12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773" h="124523">
                  <a:moveTo>
                    <a:pt x="158576" y="104095"/>
                  </a:moveTo>
                  <a:cubicBezTo>
                    <a:pt x="177547" y="103689"/>
                    <a:pt x="202630" y="113429"/>
                    <a:pt x="233833" y="120440"/>
                  </a:cubicBezTo>
                  <a:cubicBezTo>
                    <a:pt x="236443" y="115829"/>
                    <a:pt x="237852" y="111321"/>
                    <a:pt x="237143" y="107105"/>
                  </a:cubicBezTo>
                  <a:cubicBezTo>
                    <a:pt x="236751" y="104895"/>
                    <a:pt x="235744" y="102787"/>
                    <a:pt x="234136" y="100678"/>
                  </a:cubicBezTo>
                  <a:cubicBezTo>
                    <a:pt x="224805" y="89045"/>
                    <a:pt x="212368" y="92551"/>
                    <a:pt x="198516" y="93960"/>
                  </a:cubicBezTo>
                  <a:cubicBezTo>
                    <a:pt x="188283" y="94950"/>
                    <a:pt x="177140" y="94658"/>
                    <a:pt x="166107" y="86023"/>
                  </a:cubicBezTo>
                  <a:cubicBezTo>
                    <a:pt x="163492" y="84016"/>
                    <a:pt x="160988" y="82022"/>
                    <a:pt x="158576" y="80003"/>
                  </a:cubicBezTo>
                  <a:lnTo>
                    <a:pt x="146542" y="93960"/>
                  </a:lnTo>
                  <a:cubicBezTo>
                    <a:pt x="146542" y="93960"/>
                    <a:pt x="85229" y="62337"/>
                    <a:pt x="39271" y="21710"/>
                  </a:cubicBezTo>
                  <a:cubicBezTo>
                    <a:pt x="14684" y="38664"/>
                    <a:pt x="10171" y="-3880"/>
                    <a:pt x="2848" y="-4084"/>
                  </a:cubicBezTo>
                  <a:cubicBezTo>
                    <a:pt x="-1270" y="-4173"/>
                    <a:pt x="-1066" y="4857"/>
                    <a:pt x="938" y="14877"/>
                  </a:cubicBezTo>
                  <a:lnTo>
                    <a:pt x="1037" y="14877"/>
                  </a:lnTo>
                  <a:cubicBezTo>
                    <a:pt x="57329" y="74796"/>
                    <a:pt x="109811" y="105098"/>
                    <a:pt x="158576" y="104095"/>
                  </a:cubicBezTo>
                </a:path>
              </a:pathLst>
            </a:custGeom>
            <a:solidFill>
              <a:srgbClr val="D897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0" name="Freeform: Shape 3459">
              <a:extLst>
                <a:ext uri="{FF2B5EF4-FFF2-40B4-BE49-F238E27FC236}">
                  <a16:creationId xmlns="" xmlns:a16="http://schemas.microsoft.com/office/drawing/2014/main" id="{81C2A62D-163A-D167-3AF2-6D008239B0F8}"/>
                </a:ext>
              </a:extLst>
            </p:cNvPr>
            <p:cNvSpPr/>
            <p:nvPr/>
          </p:nvSpPr>
          <p:spPr>
            <a:xfrm flipV="1">
              <a:off x="13071725" y="637692"/>
              <a:ext cx="100945" cy="46764"/>
            </a:xfrm>
            <a:custGeom>
              <a:avLst/>
              <a:gdLst>
                <a:gd name="connsiteX0" fmla="*/ -339 w 100945"/>
                <a:gd name="connsiteY0" fmla="*/ 4019 h 46764"/>
                <a:gd name="connsiteX1" fmla="*/ 27959 w 100945"/>
                <a:gd name="connsiteY1" fmla="*/ 38042 h 46764"/>
                <a:gd name="connsiteX2" fmla="*/ 43412 w 100945"/>
                <a:gd name="connsiteY2" fmla="*/ 38347 h 46764"/>
                <a:gd name="connsiteX3" fmla="*/ 85455 w 100945"/>
                <a:gd name="connsiteY3" fmla="*/ 41458 h 46764"/>
                <a:gd name="connsiteX4" fmla="*/ 100606 w 100945"/>
                <a:gd name="connsiteY4" fmla="*/ 42855 h 46764"/>
                <a:gd name="connsiteX5" fmla="*/ 91979 w 100945"/>
                <a:gd name="connsiteY5" fmla="*/ 38042 h 46764"/>
                <a:gd name="connsiteX6" fmla="*/ 71302 w 100945"/>
                <a:gd name="connsiteY6" fmla="*/ 1110 h 46764"/>
                <a:gd name="connsiteX7" fmla="*/ -339 w 100945"/>
                <a:gd name="connsiteY7" fmla="*/ 4019 h 4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45" h="46764">
                  <a:moveTo>
                    <a:pt x="-339" y="4019"/>
                  </a:moveTo>
                  <a:cubicBezTo>
                    <a:pt x="14008" y="12756"/>
                    <a:pt x="8888" y="38245"/>
                    <a:pt x="27959" y="38042"/>
                  </a:cubicBezTo>
                  <a:cubicBezTo>
                    <a:pt x="32373" y="37940"/>
                    <a:pt x="37692" y="38143"/>
                    <a:pt x="43412" y="38347"/>
                  </a:cubicBezTo>
                  <a:cubicBezTo>
                    <a:pt x="57357" y="39045"/>
                    <a:pt x="73812" y="40353"/>
                    <a:pt x="85455" y="41458"/>
                  </a:cubicBezTo>
                  <a:cubicBezTo>
                    <a:pt x="94485" y="42258"/>
                    <a:pt x="100606" y="42855"/>
                    <a:pt x="100606" y="42855"/>
                  </a:cubicBezTo>
                  <a:cubicBezTo>
                    <a:pt x="97793" y="40544"/>
                    <a:pt x="94985" y="38943"/>
                    <a:pt x="91979" y="38042"/>
                  </a:cubicBezTo>
                  <a:cubicBezTo>
                    <a:pt x="78431" y="33825"/>
                    <a:pt x="72810" y="24186"/>
                    <a:pt x="71302" y="1110"/>
                  </a:cubicBezTo>
                  <a:cubicBezTo>
                    <a:pt x="49434" y="-9621"/>
                    <a:pt x="18820" y="-490"/>
                    <a:pt x="-339" y="4019"/>
                  </a:cubicBezTo>
                </a:path>
              </a:pathLst>
            </a:custGeom>
            <a:solidFill>
              <a:srgbClr val="F0422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1" name="Freeform: Shape 3460">
              <a:extLst>
                <a:ext uri="{FF2B5EF4-FFF2-40B4-BE49-F238E27FC236}">
                  <a16:creationId xmlns="" xmlns:a16="http://schemas.microsoft.com/office/drawing/2014/main" id="{EB8438CB-0B08-13A0-211C-3C4405948294}"/>
                </a:ext>
              </a:extLst>
            </p:cNvPr>
            <p:cNvSpPr/>
            <p:nvPr/>
          </p:nvSpPr>
          <p:spPr>
            <a:xfrm flipV="1">
              <a:off x="13520665" y="824549"/>
              <a:ext cx="117801" cy="116481"/>
            </a:xfrm>
            <a:custGeom>
              <a:avLst/>
              <a:gdLst>
                <a:gd name="connsiteX0" fmla="*/ -652 w 117801"/>
                <a:gd name="connsiteY0" fmla="*/ 38528 h 116481"/>
                <a:gd name="connsiteX1" fmla="*/ 14196 w 117801"/>
                <a:gd name="connsiteY1" fmla="*/ 70646 h 116481"/>
                <a:gd name="connsiteX2" fmla="*/ 25938 w 117801"/>
                <a:gd name="connsiteY2" fmla="*/ 110981 h 116481"/>
                <a:gd name="connsiteX3" fmla="*/ 33062 w 117801"/>
                <a:gd name="connsiteY3" fmla="*/ 107768 h 116481"/>
                <a:gd name="connsiteX4" fmla="*/ 90058 w 117801"/>
                <a:gd name="connsiteY4" fmla="*/ 110981 h 116481"/>
                <a:gd name="connsiteX5" fmla="*/ 117150 w 117801"/>
                <a:gd name="connsiteY5" fmla="*/ 79574 h 116481"/>
                <a:gd name="connsiteX6" fmla="*/ 71390 w 117801"/>
                <a:gd name="connsiteY6" fmla="*/ -3712 h 116481"/>
                <a:gd name="connsiteX7" fmla="*/ 17009 w 117801"/>
                <a:gd name="connsiteY7" fmla="*/ 43544 h 116481"/>
                <a:gd name="connsiteX8" fmla="*/ 12892 w 117801"/>
                <a:gd name="connsiteY8" fmla="*/ 42541 h 116481"/>
                <a:gd name="connsiteX9" fmla="*/ -652 w 117801"/>
                <a:gd name="connsiteY9" fmla="*/ 38528 h 11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801" h="116481">
                  <a:moveTo>
                    <a:pt x="-652" y="38528"/>
                  </a:moveTo>
                  <a:cubicBezTo>
                    <a:pt x="8778" y="42452"/>
                    <a:pt x="24028" y="52079"/>
                    <a:pt x="14196" y="70646"/>
                  </a:cubicBezTo>
                  <a:cubicBezTo>
                    <a:pt x="14196" y="70646"/>
                    <a:pt x="59252" y="83892"/>
                    <a:pt x="25938" y="110981"/>
                  </a:cubicBezTo>
                  <a:cubicBezTo>
                    <a:pt x="28042" y="110181"/>
                    <a:pt x="30453" y="109076"/>
                    <a:pt x="33062" y="107768"/>
                  </a:cubicBezTo>
                  <a:cubicBezTo>
                    <a:pt x="51825" y="98332"/>
                    <a:pt x="70289" y="118703"/>
                    <a:pt x="90058" y="110981"/>
                  </a:cubicBezTo>
                  <a:cubicBezTo>
                    <a:pt x="98784" y="107666"/>
                    <a:pt x="107720" y="98840"/>
                    <a:pt x="117150" y="79574"/>
                  </a:cubicBezTo>
                  <a:cubicBezTo>
                    <a:pt x="100486" y="52980"/>
                    <a:pt x="85644" y="24888"/>
                    <a:pt x="71390" y="-3712"/>
                  </a:cubicBezTo>
                  <a:cubicBezTo>
                    <a:pt x="64767" y="30209"/>
                    <a:pt x="62466" y="54593"/>
                    <a:pt x="17009" y="43544"/>
                  </a:cubicBezTo>
                  <a:cubicBezTo>
                    <a:pt x="15700" y="43252"/>
                    <a:pt x="14300" y="42947"/>
                    <a:pt x="12892" y="42541"/>
                  </a:cubicBezTo>
                  <a:cubicBezTo>
                    <a:pt x="8278" y="41246"/>
                    <a:pt x="3763" y="39937"/>
                    <a:pt x="-652" y="38528"/>
                  </a:cubicBezTo>
                </a:path>
              </a:pathLst>
            </a:custGeom>
            <a:solidFill>
              <a:srgbClr val="D3702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2" name="Freeform: Shape 3461">
              <a:extLst>
                <a:ext uri="{FF2B5EF4-FFF2-40B4-BE49-F238E27FC236}">
                  <a16:creationId xmlns="" xmlns:a16="http://schemas.microsoft.com/office/drawing/2014/main" id="{17167BE9-B0AE-0E76-DF4C-C32D30528AAA}"/>
                </a:ext>
              </a:extLst>
            </p:cNvPr>
            <p:cNvSpPr/>
            <p:nvPr/>
          </p:nvSpPr>
          <p:spPr>
            <a:xfrm flipV="1">
              <a:off x="13559480" y="447629"/>
              <a:ext cx="76278" cy="85808"/>
            </a:xfrm>
            <a:custGeom>
              <a:avLst/>
              <a:gdLst>
                <a:gd name="connsiteX0" fmla="*/ 65078 w 76278"/>
                <a:gd name="connsiteY0" fmla="*/ -3961 h 85808"/>
                <a:gd name="connsiteX1" fmla="*/ 7376 w 76278"/>
                <a:gd name="connsiteY1" fmla="*/ -341 h 85808"/>
                <a:gd name="connsiteX2" fmla="*/ 7376 w 76278"/>
                <a:gd name="connsiteY2" fmla="*/ -240 h 85808"/>
                <a:gd name="connsiteX3" fmla="*/ -645 w 76278"/>
                <a:gd name="connsiteY3" fmla="*/ 52440 h 85808"/>
                <a:gd name="connsiteX4" fmla="*/ 3666 w 76278"/>
                <a:gd name="connsiteY4" fmla="*/ 79326 h 85808"/>
                <a:gd name="connsiteX5" fmla="*/ 7376 w 76278"/>
                <a:gd name="connsiteY5" fmla="*/ 81739 h 85808"/>
                <a:gd name="connsiteX6" fmla="*/ 67990 w 76278"/>
                <a:gd name="connsiteY6" fmla="*/ 41797 h 85808"/>
                <a:gd name="connsiteX7" fmla="*/ 69691 w 76278"/>
                <a:gd name="connsiteY7" fmla="*/ 9793 h 85808"/>
                <a:gd name="connsiteX8" fmla="*/ 75615 w 76278"/>
                <a:gd name="connsiteY8" fmla="*/ -2945 h 85808"/>
                <a:gd name="connsiteX9" fmla="*/ 65078 w 76278"/>
                <a:gd name="connsiteY9" fmla="*/ -4062 h 85808"/>
                <a:gd name="connsiteX10" fmla="*/ 65078 w 76278"/>
                <a:gd name="connsiteY10" fmla="*/ -3961 h 8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78" h="85808">
                  <a:moveTo>
                    <a:pt x="65078" y="-3961"/>
                  </a:moveTo>
                  <a:cubicBezTo>
                    <a:pt x="48721" y="-1751"/>
                    <a:pt x="29052" y="-49"/>
                    <a:pt x="7376" y="-341"/>
                  </a:cubicBezTo>
                  <a:lnTo>
                    <a:pt x="7376" y="-240"/>
                  </a:lnTo>
                  <a:cubicBezTo>
                    <a:pt x="2064" y="19521"/>
                    <a:pt x="-353" y="38089"/>
                    <a:pt x="-645" y="52440"/>
                  </a:cubicBezTo>
                  <a:cubicBezTo>
                    <a:pt x="-853" y="65470"/>
                    <a:pt x="654" y="75109"/>
                    <a:pt x="3666" y="79326"/>
                  </a:cubicBezTo>
                  <a:cubicBezTo>
                    <a:pt x="4668" y="80926"/>
                    <a:pt x="5978" y="81840"/>
                    <a:pt x="7376" y="81739"/>
                  </a:cubicBezTo>
                  <a:cubicBezTo>
                    <a:pt x="16807" y="81231"/>
                    <a:pt x="67990" y="41797"/>
                    <a:pt x="67990" y="41797"/>
                  </a:cubicBezTo>
                  <a:cubicBezTo>
                    <a:pt x="37583" y="21528"/>
                    <a:pt x="56143" y="26646"/>
                    <a:pt x="69691" y="9793"/>
                  </a:cubicBezTo>
                  <a:cubicBezTo>
                    <a:pt x="72807" y="5882"/>
                    <a:pt x="74910" y="1665"/>
                    <a:pt x="75615" y="-2945"/>
                  </a:cubicBezTo>
                  <a:cubicBezTo>
                    <a:pt x="72097" y="-3262"/>
                    <a:pt x="68589" y="-3554"/>
                    <a:pt x="65078" y="-4062"/>
                  </a:cubicBezTo>
                  <a:lnTo>
                    <a:pt x="65078" y="-3961"/>
                  </a:lnTo>
                </a:path>
              </a:pathLst>
            </a:custGeom>
            <a:solidFill>
              <a:srgbClr val="F0422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3" name="Freeform: Shape 3462">
              <a:extLst>
                <a:ext uri="{FF2B5EF4-FFF2-40B4-BE49-F238E27FC236}">
                  <a16:creationId xmlns="" xmlns:a16="http://schemas.microsoft.com/office/drawing/2014/main" id="{C1DC2280-A9CD-637C-2F17-2C02AEE4DF17}"/>
                </a:ext>
              </a:extLst>
            </p:cNvPr>
            <p:cNvSpPr/>
            <p:nvPr/>
          </p:nvSpPr>
          <p:spPr>
            <a:xfrm flipV="1">
              <a:off x="13438161" y="823561"/>
              <a:ext cx="121368" cy="108338"/>
            </a:xfrm>
            <a:custGeom>
              <a:avLst/>
              <a:gdLst>
                <a:gd name="connsiteX0" fmla="*/ 108498 w 121368"/>
                <a:gd name="connsiteY0" fmla="*/ 101846 h 108338"/>
                <a:gd name="connsiteX1" fmla="*/ 96755 w 121368"/>
                <a:gd name="connsiteY1" fmla="*/ 61510 h 108338"/>
                <a:gd name="connsiteX2" fmla="*/ 81908 w 121368"/>
                <a:gd name="connsiteY2" fmla="*/ 29392 h 108338"/>
                <a:gd name="connsiteX3" fmla="*/ 9855 w 121368"/>
                <a:gd name="connsiteY3" fmla="*/ -3717 h 108338"/>
                <a:gd name="connsiteX4" fmla="*/ 1227 w 121368"/>
                <a:gd name="connsiteY4" fmla="*/ 5923 h 108338"/>
                <a:gd name="connsiteX5" fmla="*/ 9855 w 121368"/>
                <a:gd name="connsiteY5" fmla="*/ 37126 h 108338"/>
                <a:gd name="connsiteX6" fmla="*/ 35746 w 121368"/>
                <a:gd name="connsiteY6" fmla="*/ 74960 h 108338"/>
                <a:gd name="connsiteX7" fmla="*/ 67253 w 121368"/>
                <a:gd name="connsiteY7" fmla="*/ 98632 h 108338"/>
                <a:gd name="connsiteX8" fmla="*/ 93942 w 121368"/>
                <a:gd name="connsiteY8" fmla="*/ 104462 h 108338"/>
                <a:gd name="connsiteX9" fmla="*/ 108498 w 121368"/>
                <a:gd name="connsiteY9" fmla="*/ 101846 h 10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368" h="108338">
                  <a:moveTo>
                    <a:pt x="108498" y="101846"/>
                  </a:moveTo>
                  <a:cubicBezTo>
                    <a:pt x="141811" y="74756"/>
                    <a:pt x="96755" y="61510"/>
                    <a:pt x="96755" y="61510"/>
                  </a:cubicBezTo>
                  <a:cubicBezTo>
                    <a:pt x="106588" y="42943"/>
                    <a:pt x="91338" y="33316"/>
                    <a:pt x="81908" y="29392"/>
                  </a:cubicBezTo>
                  <a:cubicBezTo>
                    <a:pt x="39462" y="15651"/>
                    <a:pt x="9855" y="-3717"/>
                    <a:pt x="9855" y="-3717"/>
                  </a:cubicBezTo>
                  <a:cubicBezTo>
                    <a:pt x="9855" y="-3717"/>
                    <a:pt x="4239" y="-605"/>
                    <a:pt x="1227" y="5923"/>
                  </a:cubicBezTo>
                  <a:cubicBezTo>
                    <a:pt x="-1883" y="12641"/>
                    <a:pt x="-2180" y="22979"/>
                    <a:pt x="9855" y="37126"/>
                  </a:cubicBezTo>
                  <a:cubicBezTo>
                    <a:pt x="9855" y="37126"/>
                    <a:pt x="-2483" y="53586"/>
                    <a:pt x="35746" y="74960"/>
                  </a:cubicBezTo>
                  <a:cubicBezTo>
                    <a:pt x="35746" y="74960"/>
                    <a:pt x="43668" y="98632"/>
                    <a:pt x="67253" y="98632"/>
                  </a:cubicBezTo>
                  <a:cubicBezTo>
                    <a:pt x="81505" y="98632"/>
                    <a:pt x="86421" y="103547"/>
                    <a:pt x="93942" y="104462"/>
                  </a:cubicBezTo>
                  <a:cubicBezTo>
                    <a:pt x="97658" y="104957"/>
                    <a:pt x="101974" y="104360"/>
                    <a:pt x="108498" y="101846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4" name="Freeform: Shape 3463">
              <a:extLst>
                <a:ext uri="{FF2B5EF4-FFF2-40B4-BE49-F238E27FC236}">
                  <a16:creationId xmlns="" xmlns:a16="http://schemas.microsoft.com/office/drawing/2014/main" id="{394FA175-48D4-21FF-3FC8-3966034CB0C6}"/>
                </a:ext>
              </a:extLst>
            </p:cNvPr>
            <p:cNvSpPr/>
            <p:nvPr/>
          </p:nvSpPr>
          <p:spPr>
            <a:xfrm flipV="1">
              <a:off x="13357172" y="922260"/>
              <a:ext cx="114925" cy="78676"/>
            </a:xfrm>
            <a:custGeom>
              <a:avLst/>
              <a:gdLst>
                <a:gd name="connsiteX0" fmla="*/ 114386 w 114925"/>
                <a:gd name="connsiteY0" fmla="*/ 48339 h 78676"/>
                <a:gd name="connsiteX1" fmla="*/ 2200 w 114925"/>
                <a:gd name="connsiteY1" fmla="*/ -3642 h 78676"/>
                <a:gd name="connsiteX2" fmla="*/ 2101 w 114925"/>
                <a:gd name="connsiteY2" fmla="*/ -3642 h 78676"/>
                <a:gd name="connsiteX3" fmla="*/ -205 w 114925"/>
                <a:gd name="connsiteY3" fmla="*/ 25962 h 78676"/>
                <a:gd name="connsiteX4" fmla="*/ 82274 w 114925"/>
                <a:gd name="connsiteY4" fmla="*/ 75034 h 78676"/>
                <a:gd name="connsiteX5" fmla="*/ 90902 w 114925"/>
                <a:gd name="connsiteY5" fmla="*/ 65395 h 78676"/>
                <a:gd name="connsiteX6" fmla="*/ 114386 w 114925"/>
                <a:gd name="connsiteY6" fmla="*/ 48339 h 7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25" h="78676">
                  <a:moveTo>
                    <a:pt x="114386" y="48339"/>
                  </a:moveTo>
                  <a:cubicBezTo>
                    <a:pt x="56180" y="4486"/>
                    <a:pt x="4909" y="-3236"/>
                    <a:pt x="2200" y="-3642"/>
                  </a:cubicBezTo>
                  <a:lnTo>
                    <a:pt x="2101" y="-3642"/>
                  </a:lnTo>
                  <a:cubicBezTo>
                    <a:pt x="191" y="8004"/>
                    <a:pt x="-1208" y="20043"/>
                    <a:pt x="-205" y="25962"/>
                  </a:cubicBezTo>
                  <a:cubicBezTo>
                    <a:pt x="2101" y="39500"/>
                    <a:pt x="53879" y="59782"/>
                    <a:pt x="82274" y="75034"/>
                  </a:cubicBezTo>
                  <a:cubicBezTo>
                    <a:pt x="85286" y="68506"/>
                    <a:pt x="90902" y="65395"/>
                    <a:pt x="90902" y="65395"/>
                  </a:cubicBezTo>
                  <a:cubicBezTo>
                    <a:pt x="90902" y="65395"/>
                    <a:pt x="111470" y="61382"/>
                    <a:pt x="114386" y="48339"/>
                  </a:cubicBezTo>
                </a:path>
              </a:pathLst>
            </a:custGeom>
            <a:solidFill>
              <a:srgbClr val="F0422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5" name="Freeform: Shape 3464">
              <a:extLst>
                <a:ext uri="{FF2B5EF4-FFF2-40B4-BE49-F238E27FC236}">
                  <a16:creationId xmlns="" xmlns:a16="http://schemas.microsoft.com/office/drawing/2014/main" id="{C657A09A-FF5C-20A4-0D04-7BCA938D0A34}"/>
                </a:ext>
              </a:extLst>
            </p:cNvPr>
            <p:cNvSpPr/>
            <p:nvPr/>
          </p:nvSpPr>
          <p:spPr>
            <a:xfrm flipV="1">
              <a:off x="13296298" y="1023911"/>
              <a:ext cx="46558" cy="79565"/>
            </a:xfrm>
            <a:custGeom>
              <a:avLst/>
              <a:gdLst>
                <a:gd name="connsiteX0" fmla="*/ 627 w 46558"/>
                <a:gd name="connsiteY0" fmla="*/ 55441 h 79565"/>
                <a:gd name="connsiteX1" fmla="*/ -474 w 46558"/>
                <a:gd name="connsiteY1" fmla="*/ 61067 h 79565"/>
                <a:gd name="connsiteX2" fmla="*/ -474 w 46558"/>
                <a:gd name="connsiteY2" fmla="*/ 61169 h 79565"/>
                <a:gd name="connsiteX3" fmla="*/ 25208 w 46558"/>
                <a:gd name="connsiteY3" fmla="*/ 76015 h 79565"/>
                <a:gd name="connsiteX4" fmla="*/ 33741 w 46558"/>
                <a:gd name="connsiteY4" fmla="*/ 55746 h 79565"/>
                <a:gd name="connsiteX5" fmla="*/ 46084 w 46558"/>
                <a:gd name="connsiteY5" fmla="*/ 35172 h 79565"/>
                <a:gd name="connsiteX6" fmla="*/ 26915 w 46558"/>
                <a:gd name="connsiteY6" fmla="*/ -3551 h 79565"/>
                <a:gd name="connsiteX7" fmla="*/ 627 w 46558"/>
                <a:gd name="connsiteY7" fmla="*/ 55441 h 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58" h="79565">
                  <a:moveTo>
                    <a:pt x="627" y="55441"/>
                  </a:moveTo>
                  <a:cubicBezTo>
                    <a:pt x="224" y="57346"/>
                    <a:pt x="-177" y="59149"/>
                    <a:pt x="-474" y="61067"/>
                  </a:cubicBezTo>
                  <a:lnTo>
                    <a:pt x="-474" y="61169"/>
                  </a:lnTo>
                  <a:cubicBezTo>
                    <a:pt x="8049" y="62261"/>
                    <a:pt x="18189" y="65982"/>
                    <a:pt x="25208" y="76015"/>
                  </a:cubicBezTo>
                  <a:cubicBezTo>
                    <a:pt x="26915" y="67785"/>
                    <a:pt x="29624" y="60762"/>
                    <a:pt x="33741" y="55746"/>
                  </a:cubicBezTo>
                  <a:cubicBezTo>
                    <a:pt x="38657" y="49624"/>
                    <a:pt x="42769" y="42499"/>
                    <a:pt x="46084" y="35172"/>
                  </a:cubicBezTo>
                  <a:lnTo>
                    <a:pt x="26915" y="-3551"/>
                  </a:lnTo>
                  <a:cubicBezTo>
                    <a:pt x="14979" y="11689"/>
                    <a:pt x="5741" y="31260"/>
                    <a:pt x="627" y="55441"/>
                  </a:cubicBezTo>
                </a:path>
              </a:pathLst>
            </a:custGeom>
            <a:solidFill>
              <a:srgbClr val="D897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6" name="Freeform: Shape 3465">
              <a:extLst>
                <a:ext uri="{FF2B5EF4-FFF2-40B4-BE49-F238E27FC236}">
                  <a16:creationId xmlns="" xmlns:a16="http://schemas.microsoft.com/office/drawing/2014/main" id="{C23E4113-171E-901A-958A-2EFD5D6D5E6C}"/>
                </a:ext>
              </a:extLst>
            </p:cNvPr>
            <p:cNvSpPr/>
            <p:nvPr/>
          </p:nvSpPr>
          <p:spPr>
            <a:xfrm flipV="1">
              <a:off x="13272928" y="731113"/>
              <a:ext cx="34000" cy="56794"/>
            </a:xfrm>
            <a:custGeom>
              <a:avLst/>
              <a:gdLst>
                <a:gd name="connsiteX0" fmla="*/ 19299 w 34000"/>
                <a:gd name="connsiteY0" fmla="*/ 6312 h 56794"/>
                <a:gd name="connsiteX1" fmla="*/ -168 w 34000"/>
                <a:gd name="connsiteY1" fmla="*/ -3822 h 56794"/>
                <a:gd name="connsiteX2" fmla="*/ 33547 w 34000"/>
                <a:gd name="connsiteY2" fmla="*/ 52972 h 56794"/>
                <a:gd name="connsiteX3" fmla="*/ 19299 w 34000"/>
                <a:gd name="connsiteY3" fmla="*/ 6312 h 5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00" h="56794">
                  <a:moveTo>
                    <a:pt x="19299" y="6312"/>
                  </a:moveTo>
                  <a:lnTo>
                    <a:pt x="-168" y="-3822"/>
                  </a:lnTo>
                  <a:cubicBezTo>
                    <a:pt x="-3582" y="6312"/>
                    <a:pt x="24517" y="44552"/>
                    <a:pt x="33547" y="52972"/>
                  </a:cubicBezTo>
                  <a:cubicBezTo>
                    <a:pt x="18901" y="27788"/>
                    <a:pt x="19299" y="6312"/>
                    <a:pt x="19299" y="6312"/>
                  </a:cubicBezTo>
                </a:path>
              </a:pathLst>
            </a:custGeom>
            <a:solidFill>
              <a:srgbClr val="D19F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7" name="Freeform: Shape 3466">
              <a:extLst>
                <a:ext uri="{FF2B5EF4-FFF2-40B4-BE49-F238E27FC236}">
                  <a16:creationId xmlns="" xmlns:a16="http://schemas.microsoft.com/office/drawing/2014/main" id="{21F90A67-6E39-B0F1-01CD-0D207CB99321}"/>
                </a:ext>
              </a:extLst>
            </p:cNvPr>
            <p:cNvSpPr/>
            <p:nvPr/>
          </p:nvSpPr>
          <p:spPr>
            <a:xfrm flipV="1">
              <a:off x="13357302" y="989799"/>
              <a:ext cx="133563" cy="162798"/>
            </a:xfrm>
            <a:custGeom>
              <a:avLst/>
              <a:gdLst>
                <a:gd name="connsiteX0" fmla="*/ 39692 w 133563"/>
                <a:gd name="connsiteY0" fmla="*/ 5432 h 162798"/>
                <a:gd name="connsiteX1" fmla="*/ 3070 w 133563"/>
                <a:gd name="connsiteY1" fmla="*/ 4429 h 162798"/>
                <a:gd name="connsiteX2" fmla="*/ 561 w 133563"/>
                <a:gd name="connsiteY2" fmla="*/ 13751 h 162798"/>
                <a:gd name="connsiteX3" fmla="*/ -545 w 133563"/>
                <a:gd name="connsiteY3" fmla="*/ 21091 h 162798"/>
                <a:gd name="connsiteX4" fmla="*/ 39692 w 133563"/>
                <a:gd name="connsiteY4" fmla="*/ 45577 h 162798"/>
                <a:gd name="connsiteX5" fmla="*/ 133018 w 133563"/>
                <a:gd name="connsiteY5" fmla="*/ 159254 h 162798"/>
                <a:gd name="connsiteX6" fmla="*/ 80327 w 133563"/>
                <a:gd name="connsiteY6" fmla="*/ 104873 h 162798"/>
                <a:gd name="connsiteX7" fmla="*/ 80228 w 133563"/>
                <a:gd name="connsiteY7" fmla="*/ 104670 h 162798"/>
                <a:gd name="connsiteX8" fmla="*/ 57050 w 133563"/>
                <a:gd name="connsiteY8" fmla="*/ 58505 h 162798"/>
                <a:gd name="connsiteX9" fmla="*/ 39692 w 133563"/>
                <a:gd name="connsiteY9" fmla="*/ 5432 h 16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563" h="162798">
                  <a:moveTo>
                    <a:pt x="39692" y="5432"/>
                  </a:moveTo>
                  <a:cubicBezTo>
                    <a:pt x="31567" y="-6214"/>
                    <a:pt x="20831" y="-6506"/>
                    <a:pt x="3070" y="4429"/>
                  </a:cubicBezTo>
                  <a:cubicBezTo>
                    <a:pt x="3070" y="4429"/>
                    <a:pt x="1761" y="7629"/>
                    <a:pt x="561" y="13751"/>
                  </a:cubicBezTo>
                  <a:cubicBezTo>
                    <a:pt x="154" y="15859"/>
                    <a:pt x="-243" y="18272"/>
                    <a:pt x="-545" y="21091"/>
                  </a:cubicBezTo>
                  <a:cubicBezTo>
                    <a:pt x="1464" y="19174"/>
                    <a:pt x="24140" y="9"/>
                    <a:pt x="39692" y="45577"/>
                  </a:cubicBezTo>
                  <a:cubicBezTo>
                    <a:pt x="55944" y="93329"/>
                    <a:pt x="75014" y="137385"/>
                    <a:pt x="133018" y="159254"/>
                  </a:cubicBezTo>
                  <a:cubicBezTo>
                    <a:pt x="118264" y="146808"/>
                    <a:pt x="96887" y="127149"/>
                    <a:pt x="80327" y="104873"/>
                  </a:cubicBezTo>
                  <a:lnTo>
                    <a:pt x="80228" y="104670"/>
                  </a:lnTo>
                  <a:cubicBezTo>
                    <a:pt x="69294" y="90026"/>
                    <a:pt x="60568" y="74164"/>
                    <a:pt x="57050" y="58505"/>
                  </a:cubicBezTo>
                  <a:cubicBezTo>
                    <a:pt x="51431" y="32927"/>
                    <a:pt x="46414" y="15160"/>
                    <a:pt x="39692" y="5432"/>
                  </a:cubicBez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8" name="Freeform: Shape 3467">
              <a:extLst>
                <a:ext uri="{FF2B5EF4-FFF2-40B4-BE49-F238E27FC236}">
                  <a16:creationId xmlns="" xmlns:a16="http://schemas.microsoft.com/office/drawing/2014/main" id="{F65ACD8F-BB05-47D3-137A-ECD9A9E864F0}"/>
                </a:ext>
              </a:extLst>
            </p:cNvPr>
            <p:cNvSpPr/>
            <p:nvPr/>
          </p:nvSpPr>
          <p:spPr>
            <a:xfrm flipV="1">
              <a:off x="13356194" y="962955"/>
              <a:ext cx="152123" cy="170628"/>
            </a:xfrm>
            <a:custGeom>
              <a:avLst/>
              <a:gdLst>
                <a:gd name="connsiteX0" fmla="*/ 151572 w 152123"/>
                <a:gd name="connsiteY0" fmla="*/ 153962 h 170628"/>
                <a:gd name="connsiteX1" fmla="*/ 134120 w 152123"/>
                <a:gd name="connsiteY1" fmla="*/ 140220 h 170628"/>
                <a:gd name="connsiteX2" fmla="*/ 40794 w 152123"/>
                <a:gd name="connsiteY2" fmla="*/ 26543 h 170628"/>
                <a:gd name="connsiteX3" fmla="*/ 557 w 152123"/>
                <a:gd name="connsiteY3" fmla="*/ 2058 h 170628"/>
                <a:gd name="connsiteX4" fmla="*/ 458 w 152123"/>
                <a:gd name="connsiteY4" fmla="*/ 2058 h 170628"/>
                <a:gd name="connsiteX5" fmla="*/ -544 w 152123"/>
                <a:gd name="connsiteY5" fmla="*/ 18110 h 170628"/>
                <a:gd name="connsiteX6" fmla="*/ 20425 w 152123"/>
                <a:gd name="connsiteY6" fmla="*/ 105905 h 170628"/>
                <a:gd name="connsiteX7" fmla="*/ 112138 w 152123"/>
                <a:gd name="connsiteY7" fmla="*/ 166611 h 170628"/>
                <a:gd name="connsiteX8" fmla="*/ 151572 w 152123"/>
                <a:gd name="connsiteY8" fmla="*/ 153962 h 1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123" h="170628">
                  <a:moveTo>
                    <a:pt x="151572" y="153962"/>
                  </a:moveTo>
                  <a:cubicBezTo>
                    <a:pt x="151572" y="153962"/>
                    <a:pt x="144449" y="148856"/>
                    <a:pt x="134120" y="140220"/>
                  </a:cubicBezTo>
                  <a:cubicBezTo>
                    <a:pt x="76117" y="118351"/>
                    <a:pt x="57047" y="74295"/>
                    <a:pt x="40794" y="26543"/>
                  </a:cubicBezTo>
                  <a:cubicBezTo>
                    <a:pt x="25242" y="-19025"/>
                    <a:pt x="2566" y="140"/>
                    <a:pt x="557" y="2058"/>
                  </a:cubicBezTo>
                  <a:lnTo>
                    <a:pt x="458" y="2058"/>
                  </a:lnTo>
                  <a:cubicBezTo>
                    <a:pt x="-44" y="6566"/>
                    <a:pt x="-544" y="11887"/>
                    <a:pt x="-544" y="18110"/>
                  </a:cubicBezTo>
                  <a:cubicBezTo>
                    <a:pt x="-748" y="38773"/>
                    <a:pt x="3464" y="68682"/>
                    <a:pt x="20425" y="105905"/>
                  </a:cubicBezTo>
                  <a:cubicBezTo>
                    <a:pt x="45012" y="118148"/>
                    <a:pt x="100901" y="147447"/>
                    <a:pt x="112138" y="166611"/>
                  </a:cubicBezTo>
                  <a:cubicBezTo>
                    <a:pt x="128996" y="169926"/>
                    <a:pt x="151572" y="153962"/>
                    <a:pt x="151572" y="153962"/>
                  </a:cubicBezTo>
                </a:path>
              </a:pathLst>
            </a:custGeom>
            <a:solidFill>
              <a:srgbClr val="D3702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9" name="Freeform: Shape 3468">
              <a:extLst>
                <a:ext uri="{FF2B5EF4-FFF2-40B4-BE49-F238E27FC236}">
                  <a16:creationId xmlns="" xmlns:a16="http://schemas.microsoft.com/office/drawing/2014/main" id="{C4533954-54DA-876B-8867-F5895A65E790}"/>
                </a:ext>
              </a:extLst>
            </p:cNvPr>
            <p:cNvSpPr/>
            <p:nvPr/>
          </p:nvSpPr>
          <p:spPr>
            <a:xfrm flipV="1">
              <a:off x="13012600" y="893638"/>
              <a:ext cx="61531" cy="53310"/>
            </a:xfrm>
            <a:custGeom>
              <a:avLst/>
              <a:gdLst>
                <a:gd name="connsiteX0" fmla="*/ 22610 w 61531"/>
                <a:gd name="connsiteY0" fmla="*/ 49496 h 53310"/>
                <a:gd name="connsiteX1" fmla="*/ 61246 w 61531"/>
                <a:gd name="connsiteY1" fmla="*/ 7053 h 53310"/>
                <a:gd name="connsiteX2" fmla="*/ 22709 w 61531"/>
                <a:gd name="connsiteY2" fmla="*/ -3679 h 53310"/>
                <a:gd name="connsiteX3" fmla="*/ 22610 w 61531"/>
                <a:gd name="connsiteY3" fmla="*/ -3679 h 53310"/>
                <a:gd name="connsiteX4" fmla="*/ 8263 w 61531"/>
                <a:gd name="connsiteY4" fmla="*/ 25430 h 53310"/>
                <a:gd name="connsiteX5" fmla="*/ 22610 w 61531"/>
                <a:gd name="connsiteY5" fmla="*/ 49496 h 5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31" h="53310">
                  <a:moveTo>
                    <a:pt x="22610" y="49496"/>
                  </a:moveTo>
                  <a:cubicBezTo>
                    <a:pt x="35256" y="37660"/>
                    <a:pt x="51111" y="22915"/>
                    <a:pt x="61246" y="7053"/>
                  </a:cubicBezTo>
                  <a:cubicBezTo>
                    <a:pt x="47901" y="2938"/>
                    <a:pt x="34556" y="-872"/>
                    <a:pt x="22709" y="-3679"/>
                  </a:cubicBezTo>
                  <a:lnTo>
                    <a:pt x="22610" y="-3679"/>
                  </a:lnTo>
                  <a:cubicBezTo>
                    <a:pt x="21212" y="-3679"/>
                    <a:pt x="23716" y="7154"/>
                    <a:pt x="8263" y="25430"/>
                  </a:cubicBezTo>
                  <a:cubicBezTo>
                    <a:pt x="-7488" y="43984"/>
                    <a:pt x="-765" y="50703"/>
                    <a:pt x="22610" y="49496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0" name="Freeform: Shape 3469">
              <a:extLst>
                <a:ext uri="{FF2B5EF4-FFF2-40B4-BE49-F238E27FC236}">
                  <a16:creationId xmlns="" xmlns:a16="http://schemas.microsoft.com/office/drawing/2014/main" id="{08D06466-C57D-C47F-F8C0-AB59B99F08B8}"/>
                </a:ext>
              </a:extLst>
            </p:cNvPr>
            <p:cNvSpPr/>
            <p:nvPr/>
          </p:nvSpPr>
          <p:spPr>
            <a:xfrm flipV="1">
              <a:off x="13910996" y="632675"/>
              <a:ext cx="101256" cy="64223"/>
            </a:xfrm>
            <a:custGeom>
              <a:avLst/>
              <a:gdLst>
                <a:gd name="connsiteX0" fmla="*/ 100345 w 101256"/>
                <a:gd name="connsiteY0" fmla="*/ 26599 h 64223"/>
                <a:gd name="connsiteX1" fmla="*/ 75554 w 101256"/>
                <a:gd name="connsiteY1" fmla="*/ -3907 h 64223"/>
                <a:gd name="connsiteX2" fmla="*/ -912 w 101256"/>
                <a:gd name="connsiteY2" fmla="*/ 6228 h 64223"/>
                <a:gd name="connsiteX3" fmla="*/ 50865 w 101256"/>
                <a:gd name="connsiteY3" fmla="*/ 60317 h 64223"/>
                <a:gd name="connsiteX4" fmla="*/ 70741 w 101256"/>
                <a:gd name="connsiteY4" fmla="*/ 46779 h 64223"/>
                <a:gd name="connsiteX5" fmla="*/ 100345 w 101256"/>
                <a:gd name="connsiteY5" fmla="*/ 26599 h 6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6" h="64223">
                  <a:moveTo>
                    <a:pt x="100345" y="26599"/>
                  </a:moveTo>
                  <a:lnTo>
                    <a:pt x="75554" y="-3907"/>
                  </a:lnTo>
                  <a:cubicBezTo>
                    <a:pt x="54777" y="4323"/>
                    <a:pt x="28095" y="7536"/>
                    <a:pt x="-912" y="6228"/>
                  </a:cubicBezTo>
                  <a:cubicBezTo>
                    <a:pt x="32806" y="44468"/>
                    <a:pt x="50865" y="60317"/>
                    <a:pt x="50865" y="60317"/>
                  </a:cubicBezTo>
                  <a:lnTo>
                    <a:pt x="70741" y="46779"/>
                  </a:lnTo>
                  <a:lnTo>
                    <a:pt x="100345" y="26599"/>
                  </a:lnTo>
                </a:path>
              </a:pathLst>
            </a:custGeom>
            <a:solidFill>
              <a:srgbClr val="D31F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1" name="Freeform: Shape 3470">
              <a:extLst>
                <a:ext uri="{FF2B5EF4-FFF2-40B4-BE49-F238E27FC236}">
                  <a16:creationId xmlns="" xmlns:a16="http://schemas.microsoft.com/office/drawing/2014/main" id="{0E0BE1AA-F42A-BBBB-1AEB-04D6F7012EA6}"/>
                </a:ext>
              </a:extLst>
            </p:cNvPr>
            <p:cNvSpPr/>
            <p:nvPr/>
          </p:nvSpPr>
          <p:spPr>
            <a:xfrm flipV="1">
              <a:off x="13047542" y="595947"/>
              <a:ext cx="67934" cy="83692"/>
            </a:xfrm>
            <a:custGeom>
              <a:avLst/>
              <a:gdLst>
                <a:gd name="connsiteX0" fmla="*/ 10125 w 67934"/>
                <a:gd name="connsiteY0" fmla="*/ -3728 h 83692"/>
                <a:gd name="connsiteX1" fmla="*/ -312 w 67934"/>
                <a:gd name="connsiteY1" fmla="*/ -3931 h 83692"/>
                <a:gd name="connsiteX2" fmla="*/ 48052 w 67934"/>
                <a:gd name="connsiteY2" fmla="*/ 79762 h 83692"/>
                <a:gd name="connsiteX3" fmla="*/ 52170 w 67934"/>
                <a:gd name="connsiteY3" fmla="*/ 65106 h 83692"/>
                <a:gd name="connsiteX4" fmla="*/ 67623 w 67934"/>
                <a:gd name="connsiteY4" fmla="*/ 33509 h 83692"/>
                <a:gd name="connsiteX5" fmla="*/ 52170 w 67934"/>
                <a:gd name="connsiteY5" fmla="*/ 33204 h 83692"/>
                <a:gd name="connsiteX6" fmla="*/ 23872 w 67934"/>
                <a:gd name="connsiteY6" fmla="*/ -819 h 83692"/>
                <a:gd name="connsiteX7" fmla="*/ 10125 w 67934"/>
                <a:gd name="connsiteY7" fmla="*/ -3728 h 8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34" h="83692">
                  <a:moveTo>
                    <a:pt x="10125" y="-3728"/>
                  </a:moveTo>
                  <a:cubicBezTo>
                    <a:pt x="6510" y="-3525"/>
                    <a:pt x="3002" y="-3626"/>
                    <a:pt x="-312" y="-3931"/>
                  </a:cubicBezTo>
                  <a:cubicBezTo>
                    <a:pt x="13836" y="24669"/>
                    <a:pt x="30192" y="53066"/>
                    <a:pt x="48052" y="79762"/>
                  </a:cubicBezTo>
                  <a:cubicBezTo>
                    <a:pt x="52071" y="73844"/>
                    <a:pt x="54278" y="68230"/>
                    <a:pt x="52170" y="65106"/>
                  </a:cubicBezTo>
                  <a:cubicBezTo>
                    <a:pt x="46648" y="56787"/>
                    <a:pt x="47556" y="47542"/>
                    <a:pt x="67623" y="33509"/>
                  </a:cubicBezTo>
                  <a:cubicBezTo>
                    <a:pt x="61903" y="33305"/>
                    <a:pt x="56584" y="33102"/>
                    <a:pt x="52170" y="33204"/>
                  </a:cubicBezTo>
                  <a:cubicBezTo>
                    <a:pt x="33099" y="33407"/>
                    <a:pt x="38219" y="7918"/>
                    <a:pt x="23872" y="-819"/>
                  </a:cubicBezTo>
                  <a:cubicBezTo>
                    <a:pt x="20464" y="-2928"/>
                    <a:pt x="16144" y="-4020"/>
                    <a:pt x="10125" y="-3728"/>
                  </a:cubicBezTo>
                </a:path>
              </a:pathLst>
            </a:custGeom>
            <a:solidFill>
              <a:srgbClr val="D897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2" name="Freeform: Shape 3471">
              <a:extLst>
                <a:ext uri="{FF2B5EF4-FFF2-40B4-BE49-F238E27FC236}">
                  <a16:creationId xmlns="" xmlns:a16="http://schemas.microsoft.com/office/drawing/2014/main" id="{A6887FD5-02C0-16B0-79FA-D1CCE61CEC90}"/>
                </a:ext>
              </a:extLst>
            </p:cNvPr>
            <p:cNvSpPr/>
            <p:nvPr/>
          </p:nvSpPr>
          <p:spPr>
            <a:xfrm flipV="1">
              <a:off x="13026765" y="907211"/>
              <a:ext cx="130854" cy="68846"/>
            </a:xfrm>
            <a:custGeom>
              <a:avLst/>
              <a:gdLst>
                <a:gd name="connsiteX0" fmla="*/ -319 w 130854"/>
                <a:gd name="connsiteY0" fmla="*/ 23442 h 68846"/>
                <a:gd name="connsiteX1" fmla="*/ 8412 w 130854"/>
                <a:gd name="connsiteY1" fmla="*/ 25449 h 68846"/>
                <a:gd name="connsiteX2" fmla="*/ 8511 w 130854"/>
                <a:gd name="connsiteY2" fmla="*/ 25449 h 68846"/>
                <a:gd name="connsiteX3" fmla="*/ 47048 w 130854"/>
                <a:gd name="connsiteY3" fmla="*/ 36180 h 68846"/>
                <a:gd name="connsiteX4" fmla="*/ 70731 w 130854"/>
                <a:gd name="connsiteY4" fmla="*/ 43813 h 68846"/>
                <a:gd name="connsiteX5" fmla="*/ 91899 w 130854"/>
                <a:gd name="connsiteY5" fmla="*/ 51039 h 68846"/>
                <a:gd name="connsiteX6" fmla="*/ 130535 w 130854"/>
                <a:gd name="connsiteY6" fmla="*/ 65187 h 68846"/>
                <a:gd name="connsiteX7" fmla="*/ 120098 w 130854"/>
                <a:gd name="connsiteY7" fmla="*/ 42505 h 68846"/>
                <a:gd name="connsiteX8" fmla="*/ 7613 w 130854"/>
                <a:gd name="connsiteY8" fmla="*/ -3660 h 68846"/>
                <a:gd name="connsiteX9" fmla="*/ -319 w 130854"/>
                <a:gd name="connsiteY9" fmla="*/ -3253 h 68846"/>
                <a:gd name="connsiteX10" fmla="*/ -319 w 130854"/>
                <a:gd name="connsiteY10" fmla="*/ 23442 h 6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854" h="68846">
                  <a:moveTo>
                    <a:pt x="-319" y="23442"/>
                  </a:moveTo>
                  <a:cubicBezTo>
                    <a:pt x="2499" y="24039"/>
                    <a:pt x="5406" y="24649"/>
                    <a:pt x="8412" y="25449"/>
                  </a:cubicBezTo>
                  <a:lnTo>
                    <a:pt x="8511" y="25449"/>
                  </a:lnTo>
                  <a:cubicBezTo>
                    <a:pt x="20358" y="28255"/>
                    <a:pt x="33703" y="32065"/>
                    <a:pt x="47048" y="36180"/>
                  </a:cubicBezTo>
                  <a:cubicBezTo>
                    <a:pt x="54970" y="38695"/>
                    <a:pt x="63003" y="41197"/>
                    <a:pt x="70731" y="43813"/>
                  </a:cubicBezTo>
                  <a:cubicBezTo>
                    <a:pt x="78153" y="46328"/>
                    <a:pt x="85278" y="48728"/>
                    <a:pt x="91899" y="51039"/>
                  </a:cubicBezTo>
                  <a:cubicBezTo>
                    <a:pt x="114174" y="58964"/>
                    <a:pt x="130535" y="65187"/>
                    <a:pt x="130535" y="65187"/>
                  </a:cubicBezTo>
                  <a:cubicBezTo>
                    <a:pt x="127123" y="57262"/>
                    <a:pt x="123615" y="49731"/>
                    <a:pt x="120098" y="42505"/>
                  </a:cubicBezTo>
                  <a:cubicBezTo>
                    <a:pt x="120098" y="42505"/>
                    <a:pt x="80664" y="-2745"/>
                    <a:pt x="7613" y="-3660"/>
                  </a:cubicBezTo>
                  <a:lnTo>
                    <a:pt x="-319" y="-3253"/>
                  </a:lnTo>
                  <a:lnTo>
                    <a:pt x="-319" y="23442"/>
                  </a:lnTo>
                </a:path>
              </a:pathLst>
            </a:custGeom>
            <a:solidFill>
              <a:srgbClr val="D3702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3" name="Freeform: Shape 3472">
              <a:extLst>
                <a:ext uri="{FF2B5EF4-FFF2-40B4-BE49-F238E27FC236}">
                  <a16:creationId xmlns="" xmlns:a16="http://schemas.microsoft.com/office/drawing/2014/main" id="{BBF5939E-D0FC-B1D6-29AA-3B956BEA703E}"/>
                </a:ext>
              </a:extLst>
            </p:cNvPr>
            <p:cNvSpPr/>
            <p:nvPr/>
          </p:nvSpPr>
          <p:spPr>
            <a:xfrm flipV="1">
              <a:off x="13292679" y="729139"/>
              <a:ext cx="145494" cy="68292"/>
            </a:xfrm>
            <a:custGeom>
              <a:avLst/>
              <a:gdLst>
                <a:gd name="connsiteX0" fmla="*/ 95524 w 145494"/>
                <a:gd name="connsiteY0" fmla="*/ -3819 h 68292"/>
                <a:gd name="connsiteX1" fmla="*/ -504 w 145494"/>
                <a:gd name="connsiteY1" fmla="*/ 15841 h 68292"/>
                <a:gd name="connsiteX2" fmla="*/ 13744 w 145494"/>
                <a:gd name="connsiteY2" fmla="*/ 62500 h 68292"/>
                <a:gd name="connsiteX3" fmla="*/ 55490 w 145494"/>
                <a:gd name="connsiteY3" fmla="*/ 59287 h 68292"/>
                <a:gd name="connsiteX4" fmla="*/ 144989 w 145494"/>
                <a:gd name="connsiteY4" fmla="*/ 28490 h 68292"/>
                <a:gd name="connsiteX5" fmla="*/ 132453 w 145494"/>
                <a:gd name="connsiteY5" fmla="*/ 22254 h 68292"/>
                <a:gd name="connsiteX6" fmla="*/ 95524 w 145494"/>
                <a:gd name="connsiteY6" fmla="*/ -3819 h 6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94" h="68292">
                  <a:moveTo>
                    <a:pt x="95524" y="-3819"/>
                  </a:moveTo>
                  <a:cubicBezTo>
                    <a:pt x="95524" y="-3819"/>
                    <a:pt x="44958" y="16945"/>
                    <a:pt x="-504" y="15841"/>
                  </a:cubicBezTo>
                  <a:cubicBezTo>
                    <a:pt x="-504" y="15841"/>
                    <a:pt x="-902" y="37316"/>
                    <a:pt x="13744" y="62500"/>
                  </a:cubicBezTo>
                  <a:cubicBezTo>
                    <a:pt x="17757" y="66221"/>
                    <a:pt x="34118" y="64418"/>
                    <a:pt x="55490" y="59287"/>
                  </a:cubicBezTo>
                  <a:cubicBezTo>
                    <a:pt x="82587" y="52772"/>
                    <a:pt x="117501" y="40923"/>
                    <a:pt x="144989" y="28490"/>
                  </a:cubicBezTo>
                  <a:cubicBezTo>
                    <a:pt x="138069" y="23473"/>
                    <a:pt x="132453" y="22254"/>
                    <a:pt x="132453" y="22254"/>
                  </a:cubicBezTo>
                  <a:cubicBezTo>
                    <a:pt x="132453" y="22254"/>
                    <a:pt x="108169" y="8309"/>
                    <a:pt x="95524" y="-3819"/>
                  </a:cubicBezTo>
                </a:path>
              </a:pathLst>
            </a:custGeom>
            <a:solidFill>
              <a:srgbClr val="F2CA0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4" name="Freeform: Shape 3473">
              <a:extLst>
                <a:ext uri="{FF2B5EF4-FFF2-40B4-BE49-F238E27FC236}">
                  <a16:creationId xmlns="" xmlns:a16="http://schemas.microsoft.com/office/drawing/2014/main" id="{53B6CEC5-2375-ED97-ADC9-3FE2E54CFD3F}"/>
                </a:ext>
              </a:extLst>
            </p:cNvPr>
            <p:cNvSpPr/>
            <p:nvPr/>
          </p:nvSpPr>
          <p:spPr>
            <a:xfrm flipV="1">
              <a:off x="13733890" y="573367"/>
              <a:ext cx="60910" cy="115099"/>
            </a:xfrm>
            <a:custGeom>
              <a:avLst/>
              <a:gdLst>
                <a:gd name="connsiteX0" fmla="*/ 49596 w 60910"/>
                <a:gd name="connsiteY0" fmla="*/ 15138 h 115099"/>
                <a:gd name="connsiteX1" fmla="*/ 12469 w 60910"/>
                <a:gd name="connsiteY1" fmla="*/ -3937 h 115099"/>
                <a:gd name="connsiteX2" fmla="*/ -778 w 60910"/>
                <a:gd name="connsiteY2" fmla="*/ 19749 h 115099"/>
                <a:gd name="connsiteX3" fmla="*/ 36851 w 60910"/>
                <a:gd name="connsiteY3" fmla="*/ 96507 h 115099"/>
                <a:gd name="connsiteX4" fmla="*/ 36950 w 60910"/>
                <a:gd name="connsiteY4" fmla="*/ 96609 h 115099"/>
                <a:gd name="connsiteX5" fmla="*/ 53812 w 60910"/>
                <a:gd name="connsiteY5" fmla="*/ 111163 h 115099"/>
                <a:gd name="connsiteX6" fmla="*/ 60133 w 60910"/>
                <a:gd name="connsiteY6" fmla="*/ 63703 h 115099"/>
                <a:gd name="connsiteX7" fmla="*/ 49596 w 60910"/>
                <a:gd name="connsiteY7" fmla="*/ 15138 h 1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10" h="115099">
                  <a:moveTo>
                    <a:pt x="49596" y="15138"/>
                  </a:moveTo>
                  <a:cubicBezTo>
                    <a:pt x="38459" y="10211"/>
                    <a:pt x="23605" y="3899"/>
                    <a:pt x="12469" y="-3937"/>
                  </a:cubicBezTo>
                  <a:cubicBezTo>
                    <a:pt x="8053" y="6299"/>
                    <a:pt x="3638" y="14021"/>
                    <a:pt x="-778" y="19749"/>
                  </a:cubicBezTo>
                  <a:cubicBezTo>
                    <a:pt x="-778" y="19749"/>
                    <a:pt x="2338" y="54165"/>
                    <a:pt x="36851" y="96507"/>
                  </a:cubicBezTo>
                  <a:lnTo>
                    <a:pt x="36950" y="96609"/>
                  </a:lnTo>
                  <a:cubicBezTo>
                    <a:pt x="42973" y="100228"/>
                    <a:pt x="48698" y="104940"/>
                    <a:pt x="53812" y="111163"/>
                  </a:cubicBezTo>
                  <a:cubicBezTo>
                    <a:pt x="50598" y="96812"/>
                    <a:pt x="55420" y="79451"/>
                    <a:pt x="60133" y="63703"/>
                  </a:cubicBezTo>
                  <a:cubicBezTo>
                    <a:pt x="36851" y="36106"/>
                    <a:pt x="39763" y="24562"/>
                    <a:pt x="49596" y="15138"/>
                  </a:cubicBezTo>
                </a:path>
              </a:pathLst>
            </a:custGeom>
            <a:solidFill>
              <a:srgbClr val="FFE73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5" name="Freeform: Shape 3474">
              <a:extLst>
                <a:ext uri="{FF2B5EF4-FFF2-40B4-BE49-F238E27FC236}">
                  <a16:creationId xmlns="" xmlns:a16="http://schemas.microsoft.com/office/drawing/2014/main" id="{6FB9C0D3-6B1E-C030-CF89-F7D1ABCD2F20}"/>
                </a:ext>
              </a:extLst>
            </p:cNvPr>
            <p:cNvSpPr/>
            <p:nvPr/>
          </p:nvSpPr>
          <p:spPr>
            <a:xfrm flipV="1">
              <a:off x="13047735" y="776975"/>
              <a:ext cx="71248" cy="151609"/>
            </a:xfrm>
            <a:custGeom>
              <a:avLst/>
              <a:gdLst>
                <a:gd name="connsiteX0" fmla="*/ 30300 w 71248"/>
                <a:gd name="connsiteY0" fmla="*/ 141955 h 151609"/>
                <a:gd name="connsiteX1" fmla="*/ 51975 w 71248"/>
                <a:gd name="connsiteY1" fmla="*/ 147073 h 151609"/>
                <a:gd name="connsiteX2" fmla="*/ 41735 w 71248"/>
                <a:gd name="connsiteY2" fmla="*/ 116771 h 151609"/>
                <a:gd name="connsiteX3" fmla="*/ 33907 w 71248"/>
                <a:gd name="connsiteY3" fmla="*/ 52547 h 151609"/>
                <a:gd name="connsiteX4" fmla="*/ 70935 w 71248"/>
                <a:gd name="connsiteY4" fmla="*/ 3487 h 151609"/>
                <a:gd name="connsiteX5" fmla="*/ 49767 w 71248"/>
                <a:gd name="connsiteY5" fmla="*/ -3739 h 151609"/>
                <a:gd name="connsiteX6" fmla="*/ 1101 w 71248"/>
                <a:gd name="connsiteY6" fmla="*/ 48242 h 151609"/>
                <a:gd name="connsiteX7" fmla="*/ 30300 w 71248"/>
                <a:gd name="connsiteY7" fmla="*/ 141955 h 15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48" h="151609">
                  <a:moveTo>
                    <a:pt x="30300" y="141955"/>
                  </a:moveTo>
                  <a:cubicBezTo>
                    <a:pt x="37925" y="146984"/>
                    <a:pt x="45352" y="149181"/>
                    <a:pt x="51975" y="147073"/>
                  </a:cubicBezTo>
                  <a:cubicBezTo>
                    <a:pt x="44444" y="133433"/>
                    <a:pt x="41735" y="116771"/>
                    <a:pt x="41735" y="116771"/>
                  </a:cubicBezTo>
                  <a:cubicBezTo>
                    <a:pt x="41735" y="116771"/>
                    <a:pt x="12541" y="61577"/>
                    <a:pt x="33907" y="52547"/>
                  </a:cubicBezTo>
                  <a:cubicBezTo>
                    <a:pt x="52575" y="44635"/>
                    <a:pt x="68629" y="23655"/>
                    <a:pt x="70935" y="3487"/>
                  </a:cubicBezTo>
                  <a:cubicBezTo>
                    <a:pt x="64313" y="1176"/>
                    <a:pt x="57189" y="-1224"/>
                    <a:pt x="49767" y="-3739"/>
                  </a:cubicBezTo>
                  <a:cubicBezTo>
                    <a:pt x="31908" y="30068"/>
                    <a:pt x="5714" y="42425"/>
                    <a:pt x="1101" y="48242"/>
                  </a:cubicBezTo>
                  <a:cubicBezTo>
                    <a:pt x="-3513" y="54059"/>
                    <a:pt x="2401" y="95295"/>
                    <a:pt x="30300" y="141955"/>
                  </a:cubicBezTo>
                </a:path>
              </a:pathLst>
            </a:custGeom>
            <a:solidFill>
              <a:srgbClr val="D3702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6" name="Freeform: Shape 3475">
              <a:extLst>
                <a:ext uri="{FF2B5EF4-FFF2-40B4-BE49-F238E27FC236}">
                  <a16:creationId xmlns="" xmlns:a16="http://schemas.microsoft.com/office/drawing/2014/main" id="{7CA35F27-267D-BA28-F77D-043D27E28645}"/>
                </a:ext>
              </a:extLst>
            </p:cNvPr>
            <p:cNvSpPr/>
            <p:nvPr/>
          </p:nvSpPr>
          <p:spPr>
            <a:xfrm flipV="1">
              <a:off x="13195080" y="483857"/>
              <a:ext cx="91577" cy="78473"/>
            </a:xfrm>
            <a:custGeom>
              <a:avLst/>
              <a:gdLst>
                <a:gd name="connsiteX0" fmla="*/ 91158 w 91577"/>
                <a:gd name="connsiteY0" fmla="*/ 42728 h 78473"/>
                <a:gd name="connsiteX1" fmla="*/ 13693 w 91577"/>
                <a:gd name="connsiteY1" fmla="*/ -4033 h 78473"/>
                <a:gd name="connsiteX2" fmla="*/ 14193 w 91577"/>
                <a:gd name="connsiteY2" fmla="*/ 49853 h 78473"/>
                <a:gd name="connsiteX3" fmla="*/ 64170 w 91577"/>
                <a:gd name="connsiteY3" fmla="*/ 73030 h 78473"/>
                <a:gd name="connsiteX4" fmla="*/ 71691 w 91577"/>
                <a:gd name="connsiteY4" fmla="*/ 74440 h 78473"/>
                <a:gd name="connsiteX5" fmla="*/ 91158 w 91577"/>
                <a:gd name="connsiteY5" fmla="*/ 42728 h 7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77" h="78473">
                  <a:moveTo>
                    <a:pt x="91158" y="42728"/>
                  </a:moveTo>
                  <a:cubicBezTo>
                    <a:pt x="57245" y="61397"/>
                    <a:pt x="29949" y="31882"/>
                    <a:pt x="13693" y="-4033"/>
                  </a:cubicBezTo>
                  <a:cubicBezTo>
                    <a:pt x="-8582" y="16934"/>
                    <a:pt x="-1458" y="35908"/>
                    <a:pt x="14193" y="49853"/>
                  </a:cubicBezTo>
                  <a:cubicBezTo>
                    <a:pt x="29146" y="63200"/>
                    <a:pt x="52025" y="71925"/>
                    <a:pt x="64170" y="73030"/>
                  </a:cubicBezTo>
                  <a:cubicBezTo>
                    <a:pt x="66775" y="73233"/>
                    <a:pt x="69284" y="73729"/>
                    <a:pt x="71691" y="74440"/>
                  </a:cubicBezTo>
                  <a:cubicBezTo>
                    <a:pt x="71691" y="74440"/>
                    <a:pt x="85542" y="55276"/>
                    <a:pt x="91158" y="42728"/>
                  </a:cubicBezTo>
                </a:path>
              </a:pathLst>
            </a:custGeom>
            <a:solidFill>
              <a:srgbClr val="FFE73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7" name="Freeform: Shape 3476">
              <a:extLst>
                <a:ext uri="{FF2B5EF4-FFF2-40B4-BE49-F238E27FC236}">
                  <a16:creationId xmlns="" xmlns:a16="http://schemas.microsoft.com/office/drawing/2014/main" id="{3C406505-F310-0481-F92D-3875777CC61F}"/>
                </a:ext>
              </a:extLst>
            </p:cNvPr>
            <p:cNvSpPr/>
            <p:nvPr/>
          </p:nvSpPr>
          <p:spPr>
            <a:xfrm flipV="1">
              <a:off x="13680108" y="543612"/>
              <a:ext cx="122317" cy="54465"/>
            </a:xfrm>
            <a:custGeom>
              <a:avLst/>
              <a:gdLst>
                <a:gd name="connsiteX0" fmla="*/ 90649 w 122317"/>
                <a:gd name="connsiteY0" fmla="*/ 6065 h 54465"/>
                <a:gd name="connsiteX1" fmla="*/ 11883 w 122317"/>
                <a:gd name="connsiteY1" fmla="*/ 451 h 54465"/>
                <a:gd name="connsiteX2" fmla="*/ -762 w 122317"/>
                <a:gd name="connsiteY2" fmla="*/ 451 h 54465"/>
                <a:gd name="connsiteX3" fmla="*/ 19008 w 122317"/>
                <a:gd name="connsiteY3" fmla="*/ 20416 h 54465"/>
                <a:gd name="connsiteX4" fmla="*/ 41382 w 122317"/>
                <a:gd name="connsiteY4" fmla="*/ 31757 h 54465"/>
                <a:gd name="connsiteX5" fmla="*/ 55734 w 122317"/>
                <a:gd name="connsiteY5" fmla="*/ 36074 h 54465"/>
                <a:gd name="connsiteX6" fmla="*/ 90451 w 122317"/>
                <a:gd name="connsiteY6" fmla="*/ 47314 h 54465"/>
                <a:gd name="connsiteX7" fmla="*/ 121456 w 122317"/>
                <a:gd name="connsiteY7" fmla="*/ 45803 h 54465"/>
                <a:gd name="connsiteX8" fmla="*/ 121555 w 122317"/>
                <a:gd name="connsiteY8" fmla="*/ 45701 h 54465"/>
                <a:gd name="connsiteX9" fmla="*/ 108717 w 122317"/>
                <a:gd name="connsiteY9" fmla="*/ 24429 h 54465"/>
                <a:gd name="connsiteX10" fmla="*/ 107710 w 122317"/>
                <a:gd name="connsiteY10" fmla="*/ 20822 h 54465"/>
                <a:gd name="connsiteX11" fmla="*/ 107609 w 122317"/>
                <a:gd name="connsiteY11" fmla="*/ 20720 h 54465"/>
                <a:gd name="connsiteX12" fmla="*/ 90748 w 122317"/>
                <a:gd name="connsiteY12" fmla="*/ 6166 h 54465"/>
                <a:gd name="connsiteX13" fmla="*/ 90649 w 122317"/>
                <a:gd name="connsiteY13" fmla="*/ 6065 h 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317" h="54465">
                  <a:moveTo>
                    <a:pt x="90649" y="6065"/>
                  </a:moveTo>
                  <a:cubicBezTo>
                    <a:pt x="66766" y="-8083"/>
                    <a:pt x="36966" y="-4667"/>
                    <a:pt x="11883" y="451"/>
                  </a:cubicBezTo>
                  <a:cubicBezTo>
                    <a:pt x="6264" y="1556"/>
                    <a:pt x="2146" y="1556"/>
                    <a:pt x="-762" y="451"/>
                  </a:cubicBezTo>
                  <a:cubicBezTo>
                    <a:pt x="7766" y="9379"/>
                    <a:pt x="12986" y="15501"/>
                    <a:pt x="19008" y="20416"/>
                  </a:cubicBezTo>
                  <a:cubicBezTo>
                    <a:pt x="24629" y="24835"/>
                    <a:pt x="30944" y="28150"/>
                    <a:pt x="41382" y="31757"/>
                  </a:cubicBezTo>
                  <a:cubicBezTo>
                    <a:pt x="45499" y="33166"/>
                    <a:pt x="50212" y="34563"/>
                    <a:pt x="55734" y="36074"/>
                  </a:cubicBezTo>
                  <a:cubicBezTo>
                    <a:pt x="70383" y="40088"/>
                    <a:pt x="81421" y="44507"/>
                    <a:pt x="90451" y="47314"/>
                  </a:cubicBezTo>
                  <a:cubicBezTo>
                    <a:pt x="103096" y="51226"/>
                    <a:pt x="111926" y="52330"/>
                    <a:pt x="121456" y="45803"/>
                  </a:cubicBezTo>
                  <a:lnTo>
                    <a:pt x="121555" y="45701"/>
                  </a:lnTo>
                  <a:cubicBezTo>
                    <a:pt x="116738" y="41688"/>
                    <a:pt x="112322" y="34970"/>
                    <a:pt x="108717" y="24429"/>
                  </a:cubicBezTo>
                  <a:cubicBezTo>
                    <a:pt x="108309" y="23222"/>
                    <a:pt x="107908" y="22029"/>
                    <a:pt x="107710" y="20822"/>
                  </a:cubicBezTo>
                  <a:lnTo>
                    <a:pt x="107609" y="20720"/>
                  </a:lnTo>
                  <a:cubicBezTo>
                    <a:pt x="102495" y="14497"/>
                    <a:pt x="96770" y="9786"/>
                    <a:pt x="90748" y="6166"/>
                  </a:cubicBezTo>
                  <a:lnTo>
                    <a:pt x="90649" y="6065"/>
                  </a:ln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8" name="Freeform: Shape 3477">
              <a:extLst>
                <a:ext uri="{FF2B5EF4-FFF2-40B4-BE49-F238E27FC236}">
                  <a16:creationId xmlns="" xmlns:a16="http://schemas.microsoft.com/office/drawing/2014/main" id="{F6D5780B-D0E4-31B2-A015-23C75C1CCD9D}"/>
                </a:ext>
              </a:extLst>
            </p:cNvPr>
            <p:cNvSpPr/>
            <p:nvPr/>
          </p:nvSpPr>
          <p:spPr>
            <a:xfrm flipV="1">
              <a:off x="13407774" y="532320"/>
              <a:ext cx="228260" cy="153542"/>
            </a:xfrm>
            <a:custGeom>
              <a:avLst/>
              <a:gdLst>
                <a:gd name="connsiteX0" fmla="*/ 227373 w 228260"/>
                <a:gd name="connsiteY0" fmla="*/ 149586 h 153542"/>
                <a:gd name="connsiteX1" fmla="*/ 227168 w 228260"/>
                <a:gd name="connsiteY1" fmla="*/ 140544 h 153542"/>
                <a:gd name="connsiteX2" fmla="*/ 194858 w 228260"/>
                <a:gd name="connsiteY2" fmla="*/ 88271 h 153542"/>
                <a:gd name="connsiteX3" fmla="*/ 124314 w 228260"/>
                <a:gd name="connsiteY3" fmla="*/ 71710 h 153542"/>
                <a:gd name="connsiteX4" fmla="*/ 78565 w 228260"/>
                <a:gd name="connsiteY4" fmla="*/ 12515 h 153542"/>
                <a:gd name="connsiteX5" fmla="*/ 64108 w 228260"/>
                <a:gd name="connsiteY5" fmla="*/ -3956 h 153542"/>
                <a:gd name="connsiteX6" fmla="*/ -612 w 228260"/>
                <a:gd name="connsiteY6" fmla="*/ 24555 h 153542"/>
                <a:gd name="connsiteX7" fmla="*/ 216835 w 228260"/>
                <a:gd name="connsiteY7" fmla="*/ 148469 h 153542"/>
                <a:gd name="connsiteX8" fmla="*/ 227373 w 228260"/>
                <a:gd name="connsiteY8" fmla="*/ 149586 h 1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260" h="153542">
                  <a:moveTo>
                    <a:pt x="227373" y="149586"/>
                  </a:moveTo>
                  <a:cubicBezTo>
                    <a:pt x="227769" y="146767"/>
                    <a:pt x="227769" y="143757"/>
                    <a:pt x="227168" y="140544"/>
                  </a:cubicBezTo>
                  <a:cubicBezTo>
                    <a:pt x="225065" y="128110"/>
                    <a:pt x="215233" y="111842"/>
                    <a:pt x="194858" y="88271"/>
                  </a:cubicBezTo>
                  <a:cubicBezTo>
                    <a:pt x="161744" y="90874"/>
                    <a:pt x="138567" y="101009"/>
                    <a:pt x="124314" y="71710"/>
                  </a:cubicBezTo>
                  <a:cubicBezTo>
                    <a:pt x="110071" y="42513"/>
                    <a:pt x="101037" y="26460"/>
                    <a:pt x="78565" y="12515"/>
                  </a:cubicBezTo>
                  <a:cubicBezTo>
                    <a:pt x="71435" y="8096"/>
                    <a:pt x="67124" y="2571"/>
                    <a:pt x="64108" y="-3956"/>
                  </a:cubicBezTo>
                  <a:cubicBezTo>
                    <a:pt x="49662" y="2571"/>
                    <a:pt x="20957" y="19831"/>
                    <a:pt x="-612" y="24555"/>
                  </a:cubicBezTo>
                  <a:cubicBezTo>
                    <a:pt x="51671" y="89376"/>
                    <a:pt x="123213" y="138245"/>
                    <a:pt x="216835" y="148469"/>
                  </a:cubicBezTo>
                  <a:cubicBezTo>
                    <a:pt x="220347" y="148976"/>
                    <a:pt x="223855" y="149269"/>
                    <a:pt x="227373" y="149586"/>
                  </a:cubicBezTo>
                </a:path>
              </a:pathLst>
            </a:custGeom>
            <a:solidFill>
              <a:srgbClr val="D897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9" name="Freeform: Shape 3478">
              <a:extLst>
                <a:ext uri="{FF2B5EF4-FFF2-40B4-BE49-F238E27FC236}">
                  <a16:creationId xmlns="" xmlns:a16="http://schemas.microsoft.com/office/drawing/2014/main" id="{B058B8F6-5207-7EFF-B6CD-97F236B3D44E}"/>
                </a:ext>
              </a:extLst>
            </p:cNvPr>
            <p:cNvSpPr/>
            <p:nvPr/>
          </p:nvSpPr>
          <p:spPr>
            <a:xfrm flipV="1">
              <a:off x="13611695" y="447678"/>
              <a:ext cx="124810" cy="93684"/>
            </a:xfrm>
            <a:custGeom>
              <a:avLst/>
              <a:gdLst>
                <a:gd name="connsiteX0" fmla="*/ 69602 w 124810"/>
                <a:gd name="connsiteY0" fmla="*/ 86860 h 93684"/>
                <a:gd name="connsiteX1" fmla="*/ 124094 w 124810"/>
                <a:gd name="connsiteY1" fmla="*/ 52240 h 93684"/>
                <a:gd name="connsiteX2" fmla="*/ 79237 w 124810"/>
                <a:gd name="connsiteY2" fmla="*/ 52037 h 93684"/>
                <a:gd name="connsiteX3" fmla="*/ 61979 w 124810"/>
                <a:gd name="connsiteY3" fmla="*/ 17214 h 93684"/>
                <a:gd name="connsiteX4" fmla="*/ 23143 w 124810"/>
                <a:gd name="connsiteY4" fmla="*/ -4059 h 93684"/>
                <a:gd name="connsiteX5" fmla="*/ 23348 w 124810"/>
                <a:gd name="connsiteY5" fmla="*/ 4984 h 93684"/>
                <a:gd name="connsiteX6" fmla="*/ 17425 w 124810"/>
                <a:gd name="connsiteY6" fmla="*/ 17722 h 93684"/>
                <a:gd name="connsiteX7" fmla="*/ 15723 w 124810"/>
                <a:gd name="connsiteY7" fmla="*/ 49725 h 93684"/>
                <a:gd name="connsiteX8" fmla="*/ 26056 w 124810"/>
                <a:gd name="connsiteY8" fmla="*/ 57752 h 93684"/>
                <a:gd name="connsiteX9" fmla="*/ 69602 w 124810"/>
                <a:gd name="connsiteY9" fmla="*/ 86860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810" h="93684">
                  <a:moveTo>
                    <a:pt x="69602" y="86860"/>
                  </a:moveTo>
                  <a:cubicBezTo>
                    <a:pt x="89273" y="75417"/>
                    <a:pt x="121986" y="53739"/>
                    <a:pt x="124094" y="52240"/>
                  </a:cubicBezTo>
                  <a:cubicBezTo>
                    <a:pt x="103416" y="54946"/>
                    <a:pt x="79237" y="52037"/>
                    <a:pt x="79237" y="52037"/>
                  </a:cubicBezTo>
                  <a:cubicBezTo>
                    <a:pt x="63884" y="61867"/>
                    <a:pt x="57162" y="41801"/>
                    <a:pt x="61979" y="17214"/>
                  </a:cubicBezTo>
                  <a:cubicBezTo>
                    <a:pt x="52244" y="16515"/>
                    <a:pt x="38399" y="11804"/>
                    <a:pt x="23143" y="-4059"/>
                  </a:cubicBezTo>
                  <a:cubicBezTo>
                    <a:pt x="23744" y="-846"/>
                    <a:pt x="23744" y="2164"/>
                    <a:pt x="23348" y="4984"/>
                  </a:cubicBezTo>
                  <a:cubicBezTo>
                    <a:pt x="22643" y="9594"/>
                    <a:pt x="20540" y="13810"/>
                    <a:pt x="17425" y="17722"/>
                  </a:cubicBezTo>
                  <a:cubicBezTo>
                    <a:pt x="3876" y="34575"/>
                    <a:pt x="-14683" y="29456"/>
                    <a:pt x="15723" y="49725"/>
                  </a:cubicBezTo>
                  <a:cubicBezTo>
                    <a:pt x="19533" y="52329"/>
                    <a:pt x="23044" y="55047"/>
                    <a:pt x="26056" y="57752"/>
                  </a:cubicBezTo>
                  <a:cubicBezTo>
                    <a:pt x="47130" y="76624"/>
                    <a:pt x="51843" y="97185"/>
                    <a:pt x="69602" y="86860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0" name="Freeform: Shape 3479">
              <a:extLst>
                <a:ext uri="{FF2B5EF4-FFF2-40B4-BE49-F238E27FC236}">
                  <a16:creationId xmlns="" xmlns:a16="http://schemas.microsoft.com/office/drawing/2014/main" id="{F07BAFFB-D686-A3E5-7C5D-D627FEEA99C0}"/>
                </a:ext>
              </a:extLst>
            </p:cNvPr>
            <p:cNvSpPr/>
            <p:nvPr/>
          </p:nvSpPr>
          <p:spPr>
            <a:xfrm flipV="1">
              <a:off x="13089783" y="768096"/>
              <a:ext cx="102453" cy="83120"/>
            </a:xfrm>
            <a:custGeom>
              <a:avLst/>
              <a:gdLst>
                <a:gd name="connsiteX0" fmla="*/ 9888 w 102453"/>
                <a:gd name="connsiteY0" fmla="*/ 69667 h 83120"/>
                <a:gd name="connsiteX1" fmla="*/ 13196 w 102453"/>
                <a:gd name="connsiteY1" fmla="*/ 74886 h 83120"/>
                <a:gd name="connsiteX2" fmla="*/ 42396 w 102453"/>
                <a:gd name="connsiteY2" fmla="*/ 59532 h 83120"/>
                <a:gd name="connsiteX3" fmla="*/ 67483 w 102453"/>
                <a:gd name="connsiteY3" fmla="*/ 45282 h 83120"/>
                <a:gd name="connsiteX4" fmla="*/ 102101 w 102453"/>
                <a:gd name="connsiteY4" fmla="*/ 30131 h 83120"/>
                <a:gd name="connsiteX5" fmla="*/ 99790 w 102453"/>
                <a:gd name="connsiteY5" fmla="*/ 23718 h 83120"/>
                <a:gd name="connsiteX6" fmla="*/ 89862 w 102453"/>
                <a:gd name="connsiteY6" fmla="*/ -3777 h 83120"/>
                <a:gd name="connsiteX7" fmla="*/ -352 w 102453"/>
                <a:gd name="connsiteY7" fmla="*/ 39364 h 83120"/>
                <a:gd name="connsiteX8" fmla="*/ 9888 w 102453"/>
                <a:gd name="connsiteY8" fmla="*/ 69667 h 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453" h="83120">
                  <a:moveTo>
                    <a:pt x="9888" y="69667"/>
                  </a:moveTo>
                  <a:cubicBezTo>
                    <a:pt x="10890" y="71483"/>
                    <a:pt x="11996" y="73273"/>
                    <a:pt x="13196" y="74886"/>
                  </a:cubicBezTo>
                  <a:cubicBezTo>
                    <a:pt x="23233" y="89135"/>
                    <a:pt x="35674" y="65158"/>
                    <a:pt x="42396" y="59532"/>
                  </a:cubicBezTo>
                  <a:cubicBezTo>
                    <a:pt x="46410" y="56128"/>
                    <a:pt x="54138" y="51607"/>
                    <a:pt x="67483" y="45282"/>
                  </a:cubicBezTo>
                  <a:cubicBezTo>
                    <a:pt x="76414" y="40977"/>
                    <a:pt x="87754" y="35961"/>
                    <a:pt x="102101" y="30131"/>
                  </a:cubicBezTo>
                  <a:cubicBezTo>
                    <a:pt x="101297" y="28023"/>
                    <a:pt x="100599" y="25915"/>
                    <a:pt x="99790" y="23718"/>
                  </a:cubicBezTo>
                  <a:cubicBezTo>
                    <a:pt x="96485" y="14282"/>
                    <a:pt x="93177" y="5151"/>
                    <a:pt x="89862" y="-3777"/>
                  </a:cubicBezTo>
                  <a:cubicBezTo>
                    <a:pt x="16912" y="14980"/>
                    <a:pt x="-352" y="39364"/>
                    <a:pt x="-352" y="39364"/>
                  </a:cubicBezTo>
                  <a:cubicBezTo>
                    <a:pt x="-352" y="39364"/>
                    <a:pt x="2357" y="56027"/>
                    <a:pt x="9888" y="69667"/>
                  </a:cubicBezTo>
                </a:path>
              </a:pathLst>
            </a:custGeom>
            <a:solidFill>
              <a:srgbClr val="D31F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1" name="Freeform: Shape 3480">
              <a:extLst>
                <a:ext uri="{FF2B5EF4-FFF2-40B4-BE49-F238E27FC236}">
                  <a16:creationId xmlns="" xmlns:a16="http://schemas.microsoft.com/office/drawing/2014/main" id="{D90D281A-67C1-978F-BD26-9592740FD2D8}"/>
                </a:ext>
              </a:extLst>
            </p:cNvPr>
            <p:cNvSpPr/>
            <p:nvPr/>
          </p:nvSpPr>
          <p:spPr>
            <a:xfrm flipV="1">
              <a:off x="13553168" y="424866"/>
              <a:ext cx="85298" cy="62712"/>
            </a:xfrm>
            <a:custGeom>
              <a:avLst/>
              <a:gdLst>
                <a:gd name="connsiteX0" fmla="*/ 8277 w 85298"/>
                <a:gd name="connsiteY0" fmla="*/ 58620 h 62712"/>
                <a:gd name="connsiteX1" fmla="*/ 84635 w 85298"/>
                <a:gd name="connsiteY1" fmla="*/ 3934 h 62712"/>
                <a:gd name="connsiteX2" fmla="*/ 74303 w 85298"/>
                <a:gd name="connsiteY2" fmla="*/ -4093 h 62712"/>
                <a:gd name="connsiteX3" fmla="*/ 13690 w 85298"/>
                <a:gd name="connsiteY3" fmla="*/ 35849 h 62712"/>
                <a:gd name="connsiteX4" fmla="*/ 9979 w 85298"/>
                <a:gd name="connsiteY4" fmla="*/ 33436 h 62712"/>
                <a:gd name="connsiteX5" fmla="*/ 9875 w 85298"/>
                <a:gd name="connsiteY5" fmla="*/ 33538 h 62712"/>
                <a:gd name="connsiteX6" fmla="*/ -663 w 85298"/>
                <a:gd name="connsiteY6" fmla="*/ 30134 h 62712"/>
                <a:gd name="connsiteX7" fmla="*/ 8277 w 85298"/>
                <a:gd name="connsiteY7" fmla="*/ 58620 h 6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8" h="62712">
                  <a:moveTo>
                    <a:pt x="8277" y="58620"/>
                  </a:moveTo>
                  <a:cubicBezTo>
                    <a:pt x="32154" y="45983"/>
                    <a:pt x="57643" y="28317"/>
                    <a:pt x="84635" y="3934"/>
                  </a:cubicBezTo>
                  <a:cubicBezTo>
                    <a:pt x="81624" y="1228"/>
                    <a:pt x="78113" y="-1489"/>
                    <a:pt x="74303" y="-4093"/>
                  </a:cubicBezTo>
                  <a:cubicBezTo>
                    <a:pt x="74303" y="-4093"/>
                    <a:pt x="23121" y="35341"/>
                    <a:pt x="13690" y="35849"/>
                  </a:cubicBezTo>
                  <a:cubicBezTo>
                    <a:pt x="12291" y="35950"/>
                    <a:pt x="10981" y="35036"/>
                    <a:pt x="9979" y="33436"/>
                  </a:cubicBezTo>
                  <a:lnTo>
                    <a:pt x="9875" y="33538"/>
                  </a:lnTo>
                  <a:cubicBezTo>
                    <a:pt x="6169" y="32331"/>
                    <a:pt x="2652" y="31239"/>
                    <a:pt x="-663" y="30134"/>
                  </a:cubicBezTo>
                  <a:cubicBezTo>
                    <a:pt x="-553" y="42465"/>
                    <a:pt x="2954" y="51101"/>
                    <a:pt x="8277" y="58620"/>
                  </a:cubicBezTo>
                </a:path>
              </a:pathLst>
            </a:custGeom>
            <a:solidFill>
              <a:srgbClr val="D897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2" name="Freeform: Shape 3481">
              <a:extLst>
                <a:ext uri="{FF2B5EF4-FFF2-40B4-BE49-F238E27FC236}">
                  <a16:creationId xmlns="" xmlns:a16="http://schemas.microsoft.com/office/drawing/2014/main" id="{E302CCDC-E5CE-347F-BC11-FD3004DAE489}"/>
                </a:ext>
              </a:extLst>
            </p:cNvPr>
            <p:cNvSpPr/>
            <p:nvPr/>
          </p:nvSpPr>
          <p:spPr>
            <a:xfrm flipV="1">
              <a:off x="13768211" y="528218"/>
              <a:ext cx="45451" cy="20167"/>
            </a:xfrm>
            <a:custGeom>
              <a:avLst/>
              <a:gdLst>
                <a:gd name="connsiteX0" fmla="*/ 33320 w 45451"/>
                <a:gd name="connsiteY0" fmla="*/ -3918 h 20167"/>
                <a:gd name="connsiteX1" fmla="*/ 2314 w 45451"/>
                <a:gd name="connsiteY1" fmla="*/ -2407 h 20167"/>
                <a:gd name="connsiteX2" fmla="*/ -796 w 45451"/>
                <a:gd name="connsiteY2" fmla="*/ 16148 h 20167"/>
                <a:gd name="connsiteX3" fmla="*/ 44656 w 45451"/>
                <a:gd name="connsiteY3" fmla="*/ 1695 h 20167"/>
                <a:gd name="connsiteX4" fmla="*/ 33419 w 45451"/>
                <a:gd name="connsiteY4" fmla="*/ -4020 h 20167"/>
                <a:gd name="connsiteX5" fmla="*/ 33320 w 45451"/>
                <a:gd name="connsiteY5" fmla="*/ -3918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51" h="20167">
                  <a:moveTo>
                    <a:pt x="33320" y="-3918"/>
                  </a:moveTo>
                  <a:cubicBezTo>
                    <a:pt x="23790" y="2610"/>
                    <a:pt x="14960" y="1505"/>
                    <a:pt x="2314" y="-2407"/>
                  </a:cubicBezTo>
                  <a:cubicBezTo>
                    <a:pt x="1813" y="400"/>
                    <a:pt x="613" y="7017"/>
                    <a:pt x="-796" y="16148"/>
                  </a:cubicBezTo>
                  <a:cubicBezTo>
                    <a:pt x="10445" y="13545"/>
                    <a:pt x="24688" y="9328"/>
                    <a:pt x="44656" y="1695"/>
                  </a:cubicBezTo>
                  <a:cubicBezTo>
                    <a:pt x="40746" y="794"/>
                    <a:pt x="36932" y="-807"/>
                    <a:pt x="33419" y="-4020"/>
                  </a:cubicBezTo>
                  <a:lnTo>
                    <a:pt x="33320" y="-3918"/>
                  </a:lnTo>
                </a:path>
              </a:pathLst>
            </a:custGeom>
            <a:solidFill>
              <a:srgbClr val="D897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3" name="Freeform: Shape 3482">
              <a:extLst>
                <a:ext uri="{FF2B5EF4-FFF2-40B4-BE49-F238E27FC236}">
                  <a16:creationId xmlns="" xmlns:a16="http://schemas.microsoft.com/office/drawing/2014/main" id="{6E3D3B2C-05DE-BF14-E1E2-78D99CAFCFE0}"/>
                </a:ext>
              </a:extLst>
            </p:cNvPr>
            <p:cNvSpPr/>
            <p:nvPr/>
          </p:nvSpPr>
          <p:spPr>
            <a:xfrm flipV="1">
              <a:off x="13425619" y="948955"/>
              <a:ext cx="117618" cy="186346"/>
            </a:xfrm>
            <a:custGeom>
              <a:avLst/>
              <a:gdLst>
                <a:gd name="connsiteX0" fmla="*/ 27031 w 117618"/>
                <a:gd name="connsiteY0" fmla="*/ -3570 h 186346"/>
                <a:gd name="connsiteX1" fmla="*/ 11870 w 117618"/>
                <a:gd name="connsiteY1" fmla="*/ 87349 h 186346"/>
                <a:gd name="connsiteX2" fmla="*/ 11969 w 117618"/>
                <a:gd name="connsiteY2" fmla="*/ 87552 h 186346"/>
                <a:gd name="connsiteX3" fmla="*/ 64660 w 117618"/>
                <a:gd name="connsiteY3" fmla="*/ 141933 h 186346"/>
                <a:gd name="connsiteX4" fmla="*/ 82112 w 117618"/>
                <a:gd name="connsiteY4" fmla="*/ 155675 h 186346"/>
                <a:gd name="connsiteX5" fmla="*/ 117032 w 117618"/>
                <a:gd name="connsiteY5" fmla="*/ 182777 h 186346"/>
                <a:gd name="connsiteX6" fmla="*/ 102387 w 117618"/>
                <a:gd name="connsiteY6" fmla="*/ 97585 h 186346"/>
                <a:gd name="connsiteX7" fmla="*/ 56220 w 117618"/>
                <a:gd name="connsiteY7" fmla="*/ 62558 h 186346"/>
                <a:gd name="connsiteX8" fmla="*/ 73683 w 117618"/>
                <a:gd name="connsiteY8" fmla="*/ 25945 h 186346"/>
                <a:gd name="connsiteX9" fmla="*/ 27031 w 117618"/>
                <a:gd name="connsiteY9" fmla="*/ -3570 h 18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618" h="186346">
                  <a:moveTo>
                    <a:pt x="27031" y="-3570"/>
                  </a:moveTo>
                  <a:cubicBezTo>
                    <a:pt x="27031" y="-3570"/>
                    <a:pt x="-23243" y="18109"/>
                    <a:pt x="11870" y="87349"/>
                  </a:cubicBezTo>
                  <a:lnTo>
                    <a:pt x="11969" y="87552"/>
                  </a:lnTo>
                  <a:cubicBezTo>
                    <a:pt x="28529" y="109828"/>
                    <a:pt x="49906" y="129488"/>
                    <a:pt x="64660" y="141933"/>
                  </a:cubicBezTo>
                  <a:cubicBezTo>
                    <a:pt x="74988" y="150569"/>
                    <a:pt x="82112" y="155675"/>
                    <a:pt x="82112" y="155675"/>
                  </a:cubicBezTo>
                  <a:cubicBezTo>
                    <a:pt x="82112" y="155675"/>
                    <a:pt x="105795" y="165822"/>
                    <a:pt x="117032" y="182777"/>
                  </a:cubicBezTo>
                  <a:cubicBezTo>
                    <a:pt x="115226" y="162406"/>
                    <a:pt x="111019" y="134821"/>
                    <a:pt x="102387" y="97585"/>
                  </a:cubicBezTo>
                  <a:cubicBezTo>
                    <a:pt x="81714" y="80224"/>
                    <a:pt x="63250" y="69594"/>
                    <a:pt x="56220" y="62558"/>
                  </a:cubicBezTo>
                  <a:cubicBezTo>
                    <a:pt x="44985" y="51332"/>
                    <a:pt x="47197" y="50227"/>
                    <a:pt x="73683" y="25945"/>
                  </a:cubicBezTo>
                  <a:cubicBezTo>
                    <a:pt x="59535" y="12698"/>
                    <a:pt x="43585" y="2856"/>
                    <a:pt x="27031" y="-3570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4" name="Freeform: Shape 3483">
              <a:extLst>
                <a:ext uri="{FF2B5EF4-FFF2-40B4-BE49-F238E27FC236}">
                  <a16:creationId xmlns="" xmlns:a16="http://schemas.microsoft.com/office/drawing/2014/main" id="{9AA6AF89-33B3-A3B1-4249-7D408ACEF678}"/>
                </a:ext>
              </a:extLst>
            </p:cNvPr>
            <p:cNvSpPr/>
            <p:nvPr/>
          </p:nvSpPr>
          <p:spPr>
            <a:xfrm flipV="1">
              <a:off x="13365729" y="655954"/>
              <a:ext cx="106764" cy="92608"/>
            </a:xfrm>
            <a:custGeom>
              <a:avLst/>
              <a:gdLst>
                <a:gd name="connsiteX0" fmla="*/ 41503 w 106764"/>
                <a:gd name="connsiteY0" fmla="*/ 87338 h 92608"/>
                <a:gd name="connsiteX1" fmla="*/ 106223 w 106764"/>
                <a:gd name="connsiteY1" fmla="*/ 58826 h 92608"/>
                <a:gd name="connsiteX2" fmla="*/ 92481 w 106764"/>
                <a:gd name="connsiteY2" fmla="*/ 7353 h 92608"/>
                <a:gd name="connsiteX3" fmla="*/ 86965 w 106764"/>
                <a:gd name="connsiteY3" fmla="*/ -3873 h 92608"/>
                <a:gd name="connsiteX4" fmla="*/ -542 w 106764"/>
                <a:gd name="connsiteY4" fmla="*/ 26530 h 92608"/>
                <a:gd name="connsiteX5" fmla="*/ 31268 w 106764"/>
                <a:gd name="connsiteY5" fmla="*/ 88633 h 92608"/>
                <a:gd name="connsiteX6" fmla="*/ 31268 w 106764"/>
                <a:gd name="connsiteY6" fmla="*/ 88735 h 92608"/>
                <a:gd name="connsiteX7" fmla="*/ 41503 w 106764"/>
                <a:gd name="connsiteY7" fmla="*/ 87338 h 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764" h="92608">
                  <a:moveTo>
                    <a:pt x="41503" y="87338"/>
                  </a:moveTo>
                  <a:cubicBezTo>
                    <a:pt x="63072" y="82613"/>
                    <a:pt x="91777" y="65354"/>
                    <a:pt x="106223" y="58826"/>
                  </a:cubicBezTo>
                  <a:cubicBezTo>
                    <a:pt x="100001" y="45085"/>
                    <a:pt x="100211" y="27330"/>
                    <a:pt x="92481" y="7353"/>
                  </a:cubicBezTo>
                  <a:cubicBezTo>
                    <a:pt x="90874" y="3137"/>
                    <a:pt x="88964" y="-572"/>
                    <a:pt x="86965" y="-3873"/>
                  </a:cubicBezTo>
                  <a:cubicBezTo>
                    <a:pt x="86965" y="-3873"/>
                    <a:pt x="46022" y="24219"/>
                    <a:pt x="-542" y="26530"/>
                  </a:cubicBezTo>
                  <a:cubicBezTo>
                    <a:pt x="4375" y="52413"/>
                    <a:pt x="31268" y="88633"/>
                    <a:pt x="31268" y="88633"/>
                  </a:cubicBezTo>
                  <a:lnTo>
                    <a:pt x="31268" y="88735"/>
                  </a:lnTo>
                  <a:cubicBezTo>
                    <a:pt x="34383" y="88735"/>
                    <a:pt x="37792" y="88227"/>
                    <a:pt x="41503" y="87338"/>
                  </a:cubicBezTo>
                </a:path>
              </a:pathLst>
            </a:custGeom>
            <a:solidFill>
              <a:srgbClr val="FFE73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5" name="Freeform: Shape 3484">
              <a:extLst>
                <a:ext uri="{FF2B5EF4-FFF2-40B4-BE49-F238E27FC236}">
                  <a16:creationId xmlns="" xmlns:a16="http://schemas.microsoft.com/office/drawing/2014/main" id="{E168647D-90B8-CD8C-9891-17900327E7AC}"/>
                </a:ext>
              </a:extLst>
            </p:cNvPr>
            <p:cNvSpPr/>
            <p:nvPr/>
          </p:nvSpPr>
          <p:spPr>
            <a:xfrm flipV="1">
              <a:off x="13476024" y="995209"/>
              <a:ext cx="90395" cy="110578"/>
            </a:xfrm>
            <a:custGeom>
              <a:avLst/>
              <a:gdLst>
                <a:gd name="connsiteX0" fmla="*/ 5790 w 90395"/>
                <a:gd name="connsiteY0" fmla="*/ 33051 h 110578"/>
                <a:gd name="connsiteX1" fmla="*/ 51957 w 90395"/>
                <a:gd name="connsiteY1" fmla="*/ 68078 h 110578"/>
                <a:gd name="connsiteX2" fmla="*/ 89685 w 90395"/>
                <a:gd name="connsiteY2" fmla="*/ 107016 h 110578"/>
                <a:gd name="connsiteX3" fmla="*/ 89784 w 90395"/>
                <a:gd name="connsiteY3" fmla="*/ 107016 h 110578"/>
                <a:gd name="connsiteX4" fmla="*/ 56972 w 90395"/>
                <a:gd name="connsiteY4" fmla="*/ 40887 h 110578"/>
                <a:gd name="connsiteX5" fmla="*/ 23253 w 90395"/>
                <a:gd name="connsiteY5" fmla="*/ -3563 h 110578"/>
                <a:gd name="connsiteX6" fmla="*/ 5790 w 90395"/>
                <a:gd name="connsiteY6" fmla="*/ 33051 h 11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5" h="110578">
                  <a:moveTo>
                    <a:pt x="5790" y="33051"/>
                  </a:moveTo>
                  <a:cubicBezTo>
                    <a:pt x="12820" y="40087"/>
                    <a:pt x="31284" y="50717"/>
                    <a:pt x="51957" y="68078"/>
                  </a:cubicBezTo>
                  <a:cubicBezTo>
                    <a:pt x="64394" y="78416"/>
                    <a:pt x="77639" y="91154"/>
                    <a:pt x="89685" y="107016"/>
                  </a:cubicBezTo>
                  <a:lnTo>
                    <a:pt x="89784" y="107016"/>
                  </a:lnTo>
                  <a:cubicBezTo>
                    <a:pt x="79049" y="84626"/>
                    <a:pt x="68209" y="62452"/>
                    <a:pt x="56972" y="40887"/>
                  </a:cubicBezTo>
                  <a:cubicBezTo>
                    <a:pt x="47840" y="23425"/>
                    <a:pt x="36306" y="8477"/>
                    <a:pt x="23253" y="-3563"/>
                  </a:cubicBezTo>
                  <a:cubicBezTo>
                    <a:pt x="-3233" y="20720"/>
                    <a:pt x="-5446" y="21825"/>
                    <a:pt x="5790" y="33051"/>
                  </a:cubicBezTo>
                </a:path>
              </a:pathLst>
            </a:custGeom>
            <a:solidFill>
              <a:srgbClr val="F2CA0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6" name="Freeform: Shape 3485">
              <a:extLst>
                <a:ext uri="{FF2B5EF4-FFF2-40B4-BE49-F238E27FC236}">
                  <a16:creationId xmlns="" xmlns:a16="http://schemas.microsoft.com/office/drawing/2014/main" id="{0A06AE91-C7B4-3DF2-5087-1B6CA9BFBC85}"/>
                </a:ext>
              </a:extLst>
            </p:cNvPr>
            <p:cNvSpPr/>
            <p:nvPr/>
          </p:nvSpPr>
          <p:spPr>
            <a:xfrm flipV="1">
              <a:off x="13165295" y="498434"/>
              <a:ext cx="44399" cy="84571"/>
            </a:xfrm>
            <a:custGeom>
              <a:avLst/>
              <a:gdLst>
                <a:gd name="connsiteX0" fmla="*/ 35487 w 44399"/>
                <a:gd name="connsiteY0" fmla="*/ -4017 h 84571"/>
                <a:gd name="connsiteX1" fmla="*/ 572 w 44399"/>
                <a:gd name="connsiteY1" fmla="*/ 50770 h 84571"/>
                <a:gd name="connsiteX2" fmla="*/ 36996 w 44399"/>
                <a:gd name="connsiteY2" fmla="*/ 76564 h 84571"/>
                <a:gd name="connsiteX3" fmla="*/ 44015 w 44399"/>
                <a:gd name="connsiteY3" fmla="*/ 70544 h 84571"/>
                <a:gd name="connsiteX4" fmla="*/ 43515 w 44399"/>
                <a:gd name="connsiteY4" fmla="*/ 16658 h 84571"/>
                <a:gd name="connsiteX5" fmla="*/ 36593 w 44399"/>
                <a:gd name="connsiteY5" fmla="*/ -804 h 84571"/>
                <a:gd name="connsiteX6" fmla="*/ 35487 w 44399"/>
                <a:gd name="connsiteY6" fmla="*/ -4017 h 8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99" h="84571">
                  <a:moveTo>
                    <a:pt x="35487" y="-4017"/>
                  </a:moveTo>
                  <a:cubicBezTo>
                    <a:pt x="-9463" y="16353"/>
                    <a:pt x="572" y="50770"/>
                    <a:pt x="572" y="50770"/>
                  </a:cubicBezTo>
                  <a:cubicBezTo>
                    <a:pt x="7895" y="50973"/>
                    <a:pt x="12409" y="93518"/>
                    <a:pt x="36996" y="76564"/>
                  </a:cubicBezTo>
                  <a:cubicBezTo>
                    <a:pt x="39099" y="75053"/>
                    <a:pt x="41511" y="73046"/>
                    <a:pt x="44015" y="70544"/>
                  </a:cubicBezTo>
                  <a:cubicBezTo>
                    <a:pt x="28364" y="56599"/>
                    <a:pt x="21240" y="37626"/>
                    <a:pt x="43515" y="16658"/>
                  </a:cubicBezTo>
                  <a:cubicBezTo>
                    <a:pt x="40910" y="10943"/>
                    <a:pt x="38599" y="5012"/>
                    <a:pt x="36593" y="-804"/>
                  </a:cubicBezTo>
                  <a:lnTo>
                    <a:pt x="35487" y="-4017"/>
                  </a:ln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7" name="Freeform: Shape 3486">
              <a:extLst>
                <a:ext uri="{FF2B5EF4-FFF2-40B4-BE49-F238E27FC236}">
                  <a16:creationId xmlns="" xmlns:a16="http://schemas.microsoft.com/office/drawing/2014/main" id="{6457D77D-33F2-DC40-3017-72B827161A2D}"/>
                </a:ext>
              </a:extLst>
            </p:cNvPr>
            <p:cNvSpPr/>
            <p:nvPr/>
          </p:nvSpPr>
          <p:spPr>
            <a:xfrm flipV="1">
              <a:off x="13074136" y="808075"/>
              <a:ext cx="105861" cy="113283"/>
            </a:xfrm>
            <a:custGeom>
              <a:avLst/>
              <a:gdLst>
                <a:gd name="connsiteX0" fmla="*/ 105519 w 105861"/>
                <a:gd name="connsiteY0" fmla="*/ 66414 h 113283"/>
                <a:gd name="connsiteX1" fmla="*/ 83140 w 105861"/>
                <a:gd name="connsiteY1" fmla="*/ 10419 h 113283"/>
                <a:gd name="connsiteX2" fmla="*/ 44505 w 105861"/>
                <a:gd name="connsiteY2" fmla="*/ -3728 h 113283"/>
                <a:gd name="connsiteX3" fmla="*/ 7477 w 105861"/>
                <a:gd name="connsiteY3" fmla="*/ 45331 h 113283"/>
                <a:gd name="connsiteX4" fmla="*/ 15305 w 105861"/>
                <a:gd name="connsiteY4" fmla="*/ 109555 h 113283"/>
                <a:gd name="connsiteX5" fmla="*/ 105519 w 105861"/>
                <a:gd name="connsiteY5" fmla="*/ 66414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61" h="113283">
                  <a:moveTo>
                    <a:pt x="105519" y="66414"/>
                  </a:moveTo>
                  <a:cubicBezTo>
                    <a:pt x="98093" y="46348"/>
                    <a:pt x="90666" y="27577"/>
                    <a:pt x="83140" y="10419"/>
                  </a:cubicBezTo>
                  <a:cubicBezTo>
                    <a:pt x="83140" y="10419"/>
                    <a:pt x="66779" y="4196"/>
                    <a:pt x="44505" y="-3728"/>
                  </a:cubicBezTo>
                  <a:cubicBezTo>
                    <a:pt x="42198" y="16439"/>
                    <a:pt x="26144" y="37419"/>
                    <a:pt x="7477" y="45331"/>
                  </a:cubicBezTo>
                  <a:cubicBezTo>
                    <a:pt x="-13890" y="54361"/>
                    <a:pt x="15305" y="109555"/>
                    <a:pt x="15305" y="109555"/>
                  </a:cubicBezTo>
                  <a:cubicBezTo>
                    <a:pt x="15305" y="109555"/>
                    <a:pt x="32569" y="85171"/>
                    <a:pt x="105519" y="66414"/>
                  </a:cubicBezTo>
                </a:path>
              </a:pathLst>
            </a:custGeom>
            <a:solidFill>
              <a:srgbClr val="F0422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8" name="Freeform: Shape 3487">
              <a:extLst>
                <a:ext uri="{FF2B5EF4-FFF2-40B4-BE49-F238E27FC236}">
                  <a16:creationId xmlns="" xmlns:a16="http://schemas.microsoft.com/office/drawing/2014/main" id="{68D993D8-153E-70AD-7FB4-1489FBA6A654}"/>
                </a:ext>
              </a:extLst>
            </p:cNvPr>
            <p:cNvSpPr/>
            <p:nvPr/>
          </p:nvSpPr>
          <p:spPr>
            <a:xfrm flipV="1">
              <a:off x="13523641" y="731114"/>
              <a:ext cx="87800" cy="80465"/>
            </a:xfrm>
            <a:custGeom>
              <a:avLst/>
              <a:gdLst>
                <a:gd name="connsiteX0" fmla="*/ 14042 w 87800"/>
                <a:gd name="connsiteY0" fmla="*/ -3812 h 80465"/>
                <a:gd name="connsiteX1" fmla="*/ 22261 w 87800"/>
                <a:gd name="connsiteY1" fmla="*/ 70432 h 80465"/>
                <a:gd name="connsiteX2" fmla="*/ 63908 w 87800"/>
                <a:gd name="connsiteY2" fmla="*/ 76363 h 80465"/>
                <a:gd name="connsiteX3" fmla="*/ 79665 w 87800"/>
                <a:gd name="connsiteY3" fmla="*/ 76059 h 80465"/>
                <a:gd name="connsiteX4" fmla="*/ 79665 w 87800"/>
                <a:gd name="connsiteY4" fmla="*/ 9930 h 80465"/>
                <a:gd name="connsiteX5" fmla="*/ 14042 w 87800"/>
                <a:gd name="connsiteY5" fmla="*/ -3812 h 8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800" h="80465">
                  <a:moveTo>
                    <a:pt x="14042" y="-3812"/>
                  </a:moveTo>
                  <a:cubicBezTo>
                    <a:pt x="10326" y="51382"/>
                    <a:pt x="-21583" y="61504"/>
                    <a:pt x="22261" y="70432"/>
                  </a:cubicBezTo>
                  <a:cubicBezTo>
                    <a:pt x="41530" y="74357"/>
                    <a:pt x="54979" y="75957"/>
                    <a:pt x="63908" y="76363"/>
                  </a:cubicBezTo>
                  <a:cubicBezTo>
                    <a:pt x="75452" y="77163"/>
                    <a:pt x="79665" y="76059"/>
                    <a:pt x="79665" y="76059"/>
                  </a:cubicBezTo>
                  <a:cubicBezTo>
                    <a:pt x="79665" y="76059"/>
                    <a:pt x="96522" y="16457"/>
                    <a:pt x="79665" y="9930"/>
                  </a:cubicBezTo>
                  <a:cubicBezTo>
                    <a:pt x="62807" y="3504"/>
                    <a:pt x="14042" y="-3812"/>
                    <a:pt x="14042" y="-3812"/>
                  </a:cubicBezTo>
                </a:path>
              </a:pathLst>
            </a:custGeom>
            <a:solidFill>
              <a:srgbClr val="D31F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9" name="Freeform: Shape 3488">
              <a:extLst>
                <a:ext uri="{FF2B5EF4-FFF2-40B4-BE49-F238E27FC236}">
                  <a16:creationId xmlns="" xmlns:a16="http://schemas.microsoft.com/office/drawing/2014/main" id="{DE89AEE8-3BE6-0237-8BE2-A7390AEDEBC3}"/>
                </a:ext>
              </a:extLst>
            </p:cNvPr>
            <p:cNvSpPr/>
            <p:nvPr/>
          </p:nvSpPr>
          <p:spPr>
            <a:xfrm flipV="1">
              <a:off x="13344869" y="655954"/>
              <a:ext cx="52670" cy="72237"/>
            </a:xfrm>
            <a:custGeom>
              <a:avLst/>
              <a:gdLst>
                <a:gd name="connsiteX0" fmla="*/ -122 w 52670"/>
                <a:gd name="connsiteY0" fmla="*/ -3882 h 72237"/>
                <a:gd name="connsiteX1" fmla="*/ 40325 w 52670"/>
                <a:gd name="connsiteY1" fmla="*/ 64850 h 72237"/>
                <a:gd name="connsiteX2" fmla="*/ 52161 w 52670"/>
                <a:gd name="connsiteY2" fmla="*/ 68355 h 72237"/>
                <a:gd name="connsiteX3" fmla="*/ 52161 w 52670"/>
                <a:gd name="connsiteY3" fmla="*/ 68253 h 72237"/>
                <a:gd name="connsiteX4" fmla="*/ 20351 w 52670"/>
                <a:gd name="connsiteY4" fmla="*/ 6151 h 72237"/>
                <a:gd name="connsiteX5" fmla="*/ -122 w 52670"/>
                <a:gd name="connsiteY5" fmla="*/ -3882 h 7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70" h="72237">
                  <a:moveTo>
                    <a:pt x="-122" y="-3882"/>
                  </a:moveTo>
                  <a:cubicBezTo>
                    <a:pt x="-4229" y="14571"/>
                    <a:pt x="25368" y="52709"/>
                    <a:pt x="40325" y="64850"/>
                  </a:cubicBezTo>
                  <a:cubicBezTo>
                    <a:pt x="43331" y="67352"/>
                    <a:pt x="47444" y="68355"/>
                    <a:pt x="52161" y="68355"/>
                  </a:cubicBezTo>
                  <a:lnTo>
                    <a:pt x="52161" y="68253"/>
                  </a:lnTo>
                  <a:cubicBezTo>
                    <a:pt x="52161" y="68253"/>
                    <a:pt x="25269" y="32033"/>
                    <a:pt x="20351" y="6151"/>
                  </a:cubicBezTo>
                  <a:cubicBezTo>
                    <a:pt x="20351" y="6151"/>
                    <a:pt x="10118" y="6443"/>
                    <a:pt x="-122" y="-3882"/>
                  </a:cubicBezTo>
                </a:path>
              </a:pathLst>
            </a:custGeom>
            <a:solidFill>
              <a:srgbClr val="FFE73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0" name="Freeform: Shape 3489">
              <a:extLst>
                <a:ext uri="{FF2B5EF4-FFF2-40B4-BE49-F238E27FC236}">
                  <a16:creationId xmlns="" xmlns:a16="http://schemas.microsoft.com/office/drawing/2014/main" id="{B9406E5E-5A07-8E7E-6901-2046A4D129CD}"/>
                </a:ext>
              </a:extLst>
            </p:cNvPr>
            <p:cNvSpPr/>
            <p:nvPr/>
          </p:nvSpPr>
          <p:spPr>
            <a:xfrm flipV="1">
              <a:off x="13397539" y="1044383"/>
              <a:ext cx="55697" cy="99688"/>
            </a:xfrm>
            <a:custGeom>
              <a:avLst/>
              <a:gdLst>
                <a:gd name="connsiteX0" fmla="*/ 39990 w 55697"/>
                <a:gd name="connsiteY0" fmla="*/ 96165 h 99688"/>
                <a:gd name="connsiteX1" fmla="*/ 55151 w 55697"/>
                <a:gd name="connsiteY1" fmla="*/ 5247 h 99688"/>
                <a:gd name="connsiteX2" fmla="*/ 14907 w 55697"/>
                <a:gd name="connsiteY2" fmla="*/ -3377 h 99688"/>
                <a:gd name="connsiteX3" fmla="*/ 14605 w 55697"/>
                <a:gd name="connsiteY3" fmla="*/ -3377 h 99688"/>
                <a:gd name="connsiteX4" fmla="*/ -546 w 55697"/>
                <a:gd name="connsiteY4" fmla="*/ -3072 h 99688"/>
                <a:gd name="connsiteX5" fmla="*/ 16812 w 55697"/>
                <a:gd name="connsiteY5" fmla="*/ 50001 h 99688"/>
                <a:gd name="connsiteX6" fmla="*/ 39990 w 55697"/>
                <a:gd name="connsiteY6" fmla="*/ 96165 h 9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97" h="99688">
                  <a:moveTo>
                    <a:pt x="39990" y="96165"/>
                  </a:moveTo>
                  <a:cubicBezTo>
                    <a:pt x="4877" y="26925"/>
                    <a:pt x="55151" y="5247"/>
                    <a:pt x="55151" y="5247"/>
                  </a:cubicBezTo>
                  <a:cubicBezTo>
                    <a:pt x="41900" y="39"/>
                    <a:pt x="28351" y="-2869"/>
                    <a:pt x="14907" y="-3377"/>
                  </a:cubicBezTo>
                  <a:lnTo>
                    <a:pt x="14605" y="-3377"/>
                  </a:lnTo>
                  <a:cubicBezTo>
                    <a:pt x="9491" y="-3682"/>
                    <a:pt x="4474" y="-3478"/>
                    <a:pt x="-546" y="-3072"/>
                  </a:cubicBezTo>
                  <a:cubicBezTo>
                    <a:pt x="6176" y="6656"/>
                    <a:pt x="11192" y="24423"/>
                    <a:pt x="16812" y="50001"/>
                  </a:cubicBezTo>
                  <a:cubicBezTo>
                    <a:pt x="20330" y="65660"/>
                    <a:pt x="29056" y="81522"/>
                    <a:pt x="39990" y="96165"/>
                  </a:cubicBezTo>
                </a:path>
              </a:pathLst>
            </a:custGeom>
            <a:solidFill>
              <a:srgbClr val="D897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1" name="Freeform: Shape 3490">
              <a:extLst>
                <a:ext uri="{FF2B5EF4-FFF2-40B4-BE49-F238E27FC236}">
                  <a16:creationId xmlns="" xmlns:a16="http://schemas.microsoft.com/office/drawing/2014/main" id="{0EBF7841-26E4-B536-5143-6415A2C16236}"/>
                </a:ext>
              </a:extLst>
            </p:cNvPr>
            <p:cNvSpPr/>
            <p:nvPr/>
          </p:nvSpPr>
          <p:spPr>
            <a:xfrm flipV="1">
              <a:off x="13448612" y="893774"/>
              <a:ext cx="95700" cy="82283"/>
            </a:xfrm>
            <a:custGeom>
              <a:avLst/>
              <a:gdLst>
                <a:gd name="connsiteX0" fmla="*/ 59110 w 95700"/>
                <a:gd name="connsiteY0" fmla="*/ -3666 h 82283"/>
                <a:gd name="connsiteX1" fmla="*/ 19676 w 95700"/>
                <a:gd name="connsiteY1" fmla="*/ 8983 h 82283"/>
                <a:gd name="connsiteX2" fmla="*/ 22890 w 95700"/>
                <a:gd name="connsiteY2" fmla="*/ 23436 h 82283"/>
                <a:gd name="connsiteX3" fmla="*/ -595 w 95700"/>
                <a:gd name="connsiteY3" fmla="*/ 40492 h 82283"/>
                <a:gd name="connsiteX4" fmla="*/ 71458 w 95700"/>
                <a:gd name="connsiteY4" fmla="*/ 73601 h 82283"/>
                <a:gd name="connsiteX5" fmla="*/ 85002 w 95700"/>
                <a:gd name="connsiteY5" fmla="*/ 77614 h 82283"/>
                <a:gd name="connsiteX6" fmla="*/ 89119 w 95700"/>
                <a:gd name="connsiteY6" fmla="*/ 78617 h 82283"/>
                <a:gd name="connsiteX7" fmla="*/ 94030 w 95700"/>
                <a:gd name="connsiteY7" fmla="*/ 23436 h 82283"/>
                <a:gd name="connsiteX8" fmla="*/ 59110 w 95700"/>
                <a:gd name="connsiteY8" fmla="*/ -3666 h 8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00" h="82283">
                  <a:moveTo>
                    <a:pt x="59110" y="-3666"/>
                  </a:moveTo>
                  <a:cubicBezTo>
                    <a:pt x="59110" y="-3666"/>
                    <a:pt x="36534" y="12298"/>
                    <a:pt x="19676" y="8983"/>
                  </a:cubicBezTo>
                  <a:cubicBezTo>
                    <a:pt x="23089" y="14711"/>
                    <a:pt x="23788" y="19524"/>
                    <a:pt x="22890" y="23436"/>
                  </a:cubicBezTo>
                  <a:cubicBezTo>
                    <a:pt x="19974" y="36479"/>
                    <a:pt x="-595" y="40492"/>
                    <a:pt x="-595" y="40492"/>
                  </a:cubicBezTo>
                  <a:cubicBezTo>
                    <a:pt x="-595" y="40492"/>
                    <a:pt x="29013" y="59860"/>
                    <a:pt x="71458" y="73601"/>
                  </a:cubicBezTo>
                  <a:cubicBezTo>
                    <a:pt x="75873" y="75011"/>
                    <a:pt x="80388" y="76319"/>
                    <a:pt x="85002" y="77614"/>
                  </a:cubicBezTo>
                  <a:cubicBezTo>
                    <a:pt x="86410" y="78021"/>
                    <a:pt x="87810" y="78325"/>
                    <a:pt x="89119" y="78617"/>
                  </a:cubicBezTo>
                  <a:cubicBezTo>
                    <a:pt x="89119" y="78617"/>
                    <a:pt x="98147" y="70096"/>
                    <a:pt x="94030" y="23436"/>
                  </a:cubicBezTo>
                  <a:cubicBezTo>
                    <a:pt x="82793" y="6482"/>
                    <a:pt x="59110" y="-3666"/>
                    <a:pt x="59110" y="-3666"/>
                  </a:cubicBezTo>
                </a:path>
              </a:pathLst>
            </a:custGeom>
            <a:solidFill>
              <a:srgbClr val="FFE73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2" name="Freeform: Shape 3491">
              <a:extLst>
                <a:ext uri="{FF2B5EF4-FFF2-40B4-BE49-F238E27FC236}">
                  <a16:creationId xmlns="" xmlns:a16="http://schemas.microsoft.com/office/drawing/2014/main" id="{AF400951-5A1D-2773-32D2-69DED88BF742}"/>
                </a:ext>
              </a:extLst>
            </p:cNvPr>
            <p:cNvSpPr/>
            <p:nvPr/>
          </p:nvSpPr>
          <p:spPr>
            <a:xfrm flipV="1">
              <a:off x="13596621" y="519943"/>
              <a:ext cx="125630" cy="81325"/>
            </a:xfrm>
            <a:custGeom>
              <a:avLst/>
              <a:gdLst>
                <a:gd name="connsiteX0" fmla="*/ 77062 w 125630"/>
                <a:gd name="connsiteY0" fmla="*/ 77178 h 81325"/>
                <a:gd name="connsiteX1" fmla="*/ 92113 w 125630"/>
                <a:gd name="connsiteY1" fmla="*/ 75172 h 81325"/>
                <a:gd name="connsiteX2" fmla="*/ 124925 w 125630"/>
                <a:gd name="connsiteY2" fmla="*/ 34938 h 81325"/>
                <a:gd name="connsiteX3" fmla="*/ 102551 w 125630"/>
                <a:gd name="connsiteY3" fmla="*/ 23597 h 81325"/>
                <a:gd name="connsiteX4" fmla="*/ 102249 w 125630"/>
                <a:gd name="connsiteY4" fmla="*/ 24004 h 81325"/>
                <a:gd name="connsiteX5" fmla="*/ 84686 w 125630"/>
                <a:gd name="connsiteY5" fmla="*/ 39256 h 81325"/>
                <a:gd name="connsiteX6" fmla="*/ 31005 w 125630"/>
                <a:gd name="connsiteY6" fmla="*/ 10757 h 81325"/>
                <a:gd name="connsiteX7" fmla="*/ -706 w 125630"/>
                <a:gd name="connsiteY7" fmla="*/ -4000 h 81325"/>
                <a:gd name="connsiteX8" fmla="*/ 5917 w 125630"/>
                <a:gd name="connsiteY8" fmla="*/ 3633 h 81325"/>
                <a:gd name="connsiteX9" fmla="*/ 38227 w 125630"/>
                <a:gd name="connsiteY9" fmla="*/ 55906 h 81325"/>
                <a:gd name="connsiteX10" fmla="*/ 77062 w 125630"/>
                <a:gd name="connsiteY10" fmla="*/ 77178 h 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630" h="81325">
                  <a:moveTo>
                    <a:pt x="77062" y="77178"/>
                  </a:moveTo>
                  <a:cubicBezTo>
                    <a:pt x="86388" y="77991"/>
                    <a:pt x="92113" y="75172"/>
                    <a:pt x="92113" y="75172"/>
                  </a:cubicBezTo>
                  <a:cubicBezTo>
                    <a:pt x="92113" y="75172"/>
                    <a:pt x="123923" y="82703"/>
                    <a:pt x="124925" y="34938"/>
                  </a:cubicBezTo>
                  <a:cubicBezTo>
                    <a:pt x="114487" y="31331"/>
                    <a:pt x="108172" y="28017"/>
                    <a:pt x="102551" y="23597"/>
                  </a:cubicBezTo>
                  <a:lnTo>
                    <a:pt x="102249" y="24004"/>
                  </a:lnTo>
                  <a:lnTo>
                    <a:pt x="84686" y="39256"/>
                  </a:lnTo>
                  <a:cubicBezTo>
                    <a:pt x="84686" y="39256"/>
                    <a:pt x="78565" y="25299"/>
                    <a:pt x="31005" y="10757"/>
                  </a:cubicBezTo>
                  <a:cubicBezTo>
                    <a:pt x="18860" y="7049"/>
                    <a:pt x="8223" y="1918"/>
                    <a:pt x="-706" y="-4000"/>
                  </a:cubicBezTo>
                  <a:cubicBezTo>
                    <a:pt x="1602" y="-1384"/>
                    <a:pt x="3809" y="1118"/>
                    <a:pt x="5917" y="3633"/>
                  </a:cubicBezTo>
                  <a:cubicBezTo>
                    <a:pt x="26292" y="27204"/>
                    <a:pt x="36124" y="43473"/>
                    <a:pt x="38227" y="55906"/>
                  </a:cubicBezTo>
                  <a:cubicBezTo>
                    <a:pt x="53482" y="71768"/>
                    <a:pt x="67328" y="76480"/>
                    <a:pt x="77062" y="77178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3" name="Freeform: Shape 3492">
              <a:extLst>
                <a:ext uri="{FF2B5EF4-FFF2-40B4-BE49-F238E27FC236}">
                  <a16:creationId xmlns="" xmlns:a16="http://schemas.microsoft.com/office/drawing/2014/main" id="{C5C2BCCE-C0A0-6FCE-03B5-39A3AD02B04F}"/>
                </a:ext>
              </a:extLst>
            </p:cNvPr>
            <p:cNvSpPr/>
            <p:nvPr/>
          </p:nvSpPr>
          <p:spPr>
            <a:xfrm flipV="1">
              <a:off x="13319475" y="1064754"/>
              <a:ext cx="38933" cy="72022"/>
            </a:xfrm>
            <a:custGeom>
              <a:avLst/>
              <a:gdLst>
                <a:gd name="connsiteX0" fmla="*/ 38446 w 38933"/>
                <a:gd name="connsiteY0" fmla="*/ -2043 h 72022"/>
                <a:gd name="connsiteX1" fmla="*/ -487 w 38933"/>
                <a:gd name="connsiteY1" fmla="*/ 21350 h 72022"/>
                <a:gd name="connsiteX2" fmla="*/ 3724 w 38933"/>
                <a:gd name="connsiteY2" fmla="*/ 29783 h 72022"/>
                <a:gd name="connsiteX3" fmla="*/ 22893 w 38933"/>
                <a:gd name="connsiteY3" fmla="*/ 68505 h 72022"/>
                <a:gd name="connsiteX4" fmla="*/ 36238 w 38933"/>
                <a:gd name="connsiteY4" fmla="*/ 21350 h 72022"/>
                <a:gd name="connsiteX5" fmla="*/ 37240 w 38933"/>
                <a:gd name="connsiteY5" fmla="*/ 5297 h 72022"/>
                <a:gd name="connsiteX6" fmla="*/ 37340 w 38933"/>
                <a:gd name="connsiteY6" fmla="*/ 5297 h 72022"/>
                <a:gd name="connsiteX7" fmla="*/ 38446 w 38933"/>
                <a:gd name="connsiteY7" fmla="*/ -2043 h 7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933" h="72022">
                  <a:moveTo>
                    <a:pt x="38446" y="-2043"/>
                  </a:moveTo>
                  <a:cubicBezTo>
                    <a:pt x="5535" y="-10667"/>
                    <a:pt x="-487" y="21350"/>
                    <a:pt x="-487" y="21350"/>
                  </a:cubicBezTo>
                  <a:lnTo>
                    <a:pt x="3724" y="29783"/>
                  </a:lnTo>
                  <a:lnTo>
                    <a:pt x="22893" y="68505"/>
                  </a:lnTo>
                  <a:cubicBezTo>
                    <a:pt x="33127" y="45734"/>
                    <a:pt x="36238" y="21350"/>
                    <a:pt x="36238" y="21350"/>
                  </a:cubicBezTo>
                  <a:cubicBezTo>
                    <a:pt x="36238" y="15127"/>
                    <a:pt x="36739" y="9806"/>
                    <a:pt x="37240" y="5297"/>
                  </a:cubicBezTo>
                  <a:lnTo>
                    <a:pt x="37340" y="5297"/>
                  </a:lnTo>
                  <a:cubicBezTo>
                    <a:pt x="37642" y="2478"/>
                    <a:pt x="38039" y="65"/>
                    <a:pt x="38446" y="-2043"/>
                  </a:cubicBez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4" name="Freeform: Shape 3493">
              <a:extLst>
                <a:ext uri="{FF2B5EF4-FFF2-40B4-BE49-F238E27FC236}">
                  <a16:creationId xmlns="" xmlns:a16="http://schemas.microsoft.com/office/drawing/2014/main" id="{60165D77-B9A1-5E7B-33B6-C122620240D8}"/>
                </a:ext>
              </a:extLst>
            </p:cNvPr>
            <p:cNvSpPr/>
            <p:nvPr/>
          </p:nvSpPr>
          <p:spPr>
            <a:xfrm flipV="1">
              <a:off x="13202675" y="430174"/>
              <a:ext cx="119304" cy="78269"/>
            </a:xfrm>
            <a:custGeom>
              <a:avLst/>
              <a:gdLst>
                <a:gd name="connsiteX0" fmla="*/ 106835 w 119304"/>
                <a:gd name="connsiteY0" fmla="*/ 74189 h 78269"/>
                <a:gd name="connsiteX1" fmla="*/ 118870 w 119304"/>
                <a:gd name="connsiteY1" fmla="*/ 60231 h 78269"/>
                <a:gd name="connsiteX2" fmla="*/ 64082 w 119304"/>
                <a:gd name="connsiteY2" fmla="*/ 20506 h 78269"/>
                <a:gd name="connsiteX3" fmla="*/ 56561 w 119304"/>
                <a:gd name="connsiteY3" fmla="*/ 19096 h 78269"/>
                <a:gd name="connsiteX4" fmla="*/ 6584 w 119304"/>
                <a:gd name="connsiteY4" fmla="*/ -4081 h 78269"/>
                <a:gd name="connsiteX5" fmla="*/ -435 w 119304"/>
                <a:gd name="connsiteY5" fmla="*/ 1938 h 78269"/>
                <a:gd name="connsiteX6" fmla="*/ 106835 w 119304"/>
                <a:gd name="connsiteY6" fmla="*/ 74189 h 7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304" h="78269">
                  <a:moveTo>
                    <a:pt x="106835" y="74189"/>
                  </a:moveTo>
                  <a:lnTo>
                    <a:pt x="118870" y="60231"/>
                  </a:lnTo>
                  <a:cubicBezTo>
                    <a:pt x="99106" y="43582"/>
                    <a:pt x="83052" y="25725"/>
                    <a:pt x="64082" y="20506"/>
                  </a:cubicBezTo>
                  <a:cubicBezTo>
                    <a:pt x="61675" y="19794"/>
                    <a:pt x="59166" y="19299"/>
                    <a:pt x="56561" y="19096"/>
                  </a:cubicBezTo>
                  <a:cubicBezTo>
                    <a:pt x="44416" y="17991"/>
                    <a:pt x="21537" y="9266"/>
                    <a:pt x="6584" y="-4081"/>
                  </a:cubicBezTo>
                  <a:cubicBezTo>
                    <a:pt x="4080" y="-1580"/>
                    <a:pt x="1668" y="427"/>
                    <a:pt x="-435" y="1938"/>
                  </a:cubicBezTo>
                  <a:cubicBezTo>
                    <a:pt x="45522" y="42566"/>
                    <a:pt x="106835" y="74189"/>
                    <a:pt x="106835" y="74189"/>
                  </a:cubicBezTo>
                </a:path>
              </a:pathLst>
            </a:custGeom>
            <a:solidFill>
              <a:srgbClr val="D31F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5" name="Freeform: Shape 3494">
              <a:extLst>
                <a:ext uri="{FF2B5EF4-FFF2-40B4-BE49-F238E27FC236}">
                  <a16:creationId xmlns="" xmlns:a16="http://schemas.microsoft.com/office/drawing/2014/main" id="{9475A6B1-2822-D933-DFD9-A0A3755A4DC9}"/>
                </a:ext>
              </a:extLst>
            </p:cNvPr>
            <p:cNvSpPr/>
            <p:nvPr/>
          </p:nvSpPr>
          <p:spPr>
            <a:xfrm flipV="1">
              <a:off x="13689440" y="483912"/>
              <a:ext cx="81880" cy="78418"/>
            </a:xfrm>
            <a:custGeom>
              <a:avLst/>
              <a:gdLst>
                <a:gd name="connsiteX0" fmla="*/ 32057 w 81880"/>
                <a:gd name="connsiteY0" fmla="*/ -4033 h 78418"/>
                <a:gd name="connsiteX1" fmla="*/ -754 w 81880"/>
                <a:gd name="connsiteY1" fmla="*/ 36200 h 78418"/>
                <a:gd name="connsiteX2" fmla="*/ 1453 w 81880"/>
                <a:gd name="connsiteY2" fmla="*/ 73030 h 78418"/>
                <a:gd name="connsiteX3" fmla="*/ 46310 w 81880"/>
                <a:gd name="connsiteY3" fmla="*/ 73233 h 78418"/>
                <a:gd name="connsiteX4" fmla="*/ 46409 w 81880"/>
                <a:gd name="connsiteY4" fmla="*/ 73233 h 78418"/>
                <a:gd name="connsiteX5" fmla="*/ 74602 w 81880"/>
                <a:gd name="connsiteY5" fmla="*/ 55872 h 78418"/>
                <a:gd name="connsiteX6" fmla="*/ 78016 w 81880"/>
                <a:gd name="connsiteY6" fmla="*/ 30079 h 78418"/>
                <a:gd name="connsiteX7" fmla="*/ 81126 w 81880"/>
                <a:gd name="connsiteY7" fmla="*/ 11524 h 78418"/>
                <a:gd name="connsiteX8" fmla="*/ 46409 w 81880"/>
                <a:gd name="connsiteY8" fmla="*/ 285 h 78418"/>
                <a:gd name="connsiteX9" fmla="*/ 32057 w 81880"/>
                <a:gd name="connsiteY9" fmla="*/ -4033 h 7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880" h="78418">
                  <a:moveTo>
                    <a:pt x="32057" y="-4033"/>
                  </a:moveTo>
                  <a:cubicBezTo>
                    <a:pt x="31055" y="43732"/>
                    <a:pt x="-754" y="36200"/>
                    <a:pt x="-754" y="36200"/>
                  </a:cubicBezTo>
                  <a:lnTo>
                    <a:pt x="1453" y="73030"/>
                  </a:lnTo>
                  <a:cubicBezTo>
                    <a:pt x="1453" y="73030"/>
                    <a:pt x="25632" y="75939"/>
                    <a:pt x="46310" y="73233"/>
                  </a:cubicBezTo>
                  <a:lnTo>
                    <a:pt x="46409" y="73233"/>
                  </a:lnTo>
                  <a:cubicBezTo>
                    <a:pt x="60757" y="71227"/>
                    <a:pt x="73402" y="66502"/>
                    <a:pt x="74602" y="55872"/>
                  </a:cubicBezTo>
                  <a:cubicBezTo>
                    <a:pt x="75708" y="46233"/>
                    <a:pt x="76908" y="37407"/>
                    <a:pt x="78016" y="30079"/>
                  </a:cubicBezTo>
                  <a:cubicBezTo>
                    <a:pt x="79424" y="20948"/>
                    <a:pt x="80624" y="14331"/>
                    <a:pt x="81126" y="11524"/>
                  </a:cubicBezTo>
                  <a:cubicBezTo>
                    <a:pt x="72096" y="8718"/>
                    <a:pt x="61059" y="4298"/>
                    <a:pt x="46409" y="285"/>
                  </a:cubicBezTo>
                  <a:cubicBezTo>
                    <a:pt x="40888" y="-1227"/>
                    <a:pt x="36175" y="-2623"/>
                    <a:pt x="32057" y="-4033"/>
                  </a:cubicBezTo>
                </a:path>
              </a:pathLst>
            </a:custGeom>
            <a:solidFill>
              <a:srgbClr val="D3702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6" name="Freeform: Shape 3495">
              <a:extLst>
                <a:ext uri="{FF2B5EF4-FFF2-40B4-BE49-F238E27FC236}">
                  <a16:creationId xmlns="" xmlns:a16="http://schemas.microsoft.com/office/drawing/2014/main" id="{E5996BB5-9969-FC03-5F04-9F297968293A}"/>
                </a:ext>
              </a:extLst>
            </p:cNvPr>
            <p:cNvSpPr/>
            <p:nvPr/>
          </p:nvSpPr>
          <p:spPr>
            <a:xfrm flipV="1">
              <a:off x="13345256" y="718158"/>
              <a:ext cx="107980" cy="46965"/>
            </a:xfrm>
            <a:custGeom>
              <a:avLst/>
              <a:gdLst>
                <a:gd name="connsiteX0" fmla="*/ 92390 w 107980"/>
                <a:gd name="connsiteY0" fmla="*/ -3838 h 46965"/>
                <a:gd name="connsiteX1" fmla="*/ 2890 w 107980"/>
                <a:gd name="connsiteY1" fmla="*/ 26959 h 46965"/>
                <a:gd name="connsiteX2" fmla="*/ -528 w 107980"/>
                <a:gd name="connsiteY2" fmla="*/ 33093 h 46965"/>
                <a:gd name="connsiteX3" fmla="*/ 19945 w 107980"/>
                <a:gd name="connsiteY3" fmla="*/ 43126 h 46965"/>
                <a:gd name="connsiteX4" fmla="*/ 107452 w 107980"/>
                <a:gd name="connsiteY4" fmla="*/ 12723 h 46965"/>
                <a:gd name="connsiteX5" fmla="*/ 92390 w 107980"/>
                <a:gd name="connsiteY5" fmla="*/ -3838 h 4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980" h="46965">
                  <a:moveTo>
                    <a:pt x="92390" y="-3838"/>
                  </a:moveTo>
                  <a:cubicBezTo>
                    <a:pt x="64902" y="8595"/>
                    <a:pt x="29987" y="20444"/>
                    <a:pt x="2890" y="26959"/>
                  </a:cubicBezTo>
                  <a:cubicBezTo>
                    <a:pt x="1079" y="28572"/>
                    <a:pt x="-22" y="30680"/>
                    <a:pt x="-528" y="33093"/>
                  </a:cubicBezTo>
                  <a:cubicBezTo>
                    <a:pt x="9712" y="43418"/>
                    <a:pt x="19945" y="43126"/>
                    <a:pt x="19945" y="43126"/>
                  </a:cubicBezTo>
                  <a:cubicBezTo>
                    <a:pt x="66510" y="40815"/>
                    <a:pt x="107452" y="12723"/>
                    <a:pt x="107452" y="12723"/>
                  </a:cubicBezTo>
                  <a:cubicBezTo>
                    <a:pt x="102729" y="4785"/>
                    <a:pt x="97212" y="-435"/>
                    <a:pt x="92390" y="-3838"/>
                  </a:cubicBezTo>
                </a:path>
              </a:pathLst>
            </a:custGeom>
            <a:solidFill>
              <a:srgbClr val="D3702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7" name="Freeform: Shape 3496">
              <a:extLst>
                <a:ext uri="{FF2B5EF4-FFF2-40B4-BE49-F238E27FC236}">
                  <a16:creationId xmlns="" xmlns:a16="http://schemas.microsoft.com/office/drawing/2014/main" id="{4D734C29-574B-D415-7F21-F496A44E3DF2}"/>
                </a:ext>
              </a:extLst>
            </p:cNvPr>
            <p:cNvSpPr/>
            <p:nvPr/>
          </p:nvSpPr>
          <p:spPr>
            <a:xfrm flipV="1">
              <a:off x="13528040" y="366065"/>
              <a:ext cx="54655" cy="91008"/>
            </a:xfrm>
            <a:custGeom>
              <a:avLst/>
              <a:gdLst>
                <a:gd name="connsiteX0" fmla="*/ 13362 w 54655"/>
                <a:gd name="connsiteY0" fmla="*/ -4133 h 91008"/>
                <a:gd name="connsiteX1" fmla="*/ -82 w 54655"/>
                <a:gd name="connsiteY1" fmla="*/ 86875 h 91008"/>
                <a:gd name="connsiteX2" fmla="*/ 38846 w 54655"/>
                <a:gd name="connsiteY2" fmla="*/ 68918 h 91008"/>
                <a:gd name="connsiteX3" fmla="*/ 46476 w 54655"/>
                <a:gd name="connsiteY3" fmla="*/ 43035 h 91008"/>
                <a:gd name="connsiteX4" fmla="*/ 33433 w 54655"/>
                <a:gd name="connsiteY4" fmla="*/ 28075 h 91008"/>
                <a:gd name="connsiteX5" fmla="*/ 24493 w 54655"/>
                <a:gd name="connsiteY5" fmla="*/ -411 h 91008"/>
                <a:gd name="connsiteX6" fmla="*/ 13362 w 54655"/>
                <a:gd name="connsiteY6" fmla="*/ -4133 h 9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55" h="91008">
                  <a:moveTo>
                    <a:pt x="13362" y="-4133"/>
                  </a:moveTo>
                  <a:cubicBezTo>
                    <a:pt x="-4805" y="28684"/>
                    <a:pt x="-82" y="86875"/>
                    <a:pt x="-82" y="86875"/>
                  </a:cubicBezTo>
                  <a:cubicBezTo>
                    <a:pt x="9040" y="76741"/>
                    <a:pt x="21289" y="65514"/>
                    <a:pt x="38846" y="68918"/>
                  </a:cubicBezTo>
                  <a:cubicBezTo>
                    <a:pt x="56407" y="72233"/>
                    <a:pt x="58416" y="55367"/>
                    <a:pt x="46476" y="43035"/>
                  </a:cubicBezTo>
                  <a:cubicBezTo>
                    <a:pt x="41654" y="38018"/>
                    <a:pt x="37040" y="33294"/>
                    <a:pt x="33433" y="28075"/>
                  </a:cubicBezTo>
                  <a:cubicBezTo>
                    <a:pt x="28110" y="20556"/>
                    <a:pt x="24603" y="11920"/>
                    <a:pt x="24493" y="-411"/>
                  </a:cubicBezTo>
                  <a:cubicBezTo>
                    <a:pt x="20386" y="-1720"/>
                    <a:pt x="16670" y="-2926"/>
                    <a:pt x="13362" y="-4133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8" name="Freeform: Shape 3497">
              <a:extLst>
                <a:ext uri="{FF2B5EF4-FFF2-40B4-BE49-F238E27FC236}">
                  <a16:creationId xmlns="" xmlns:a16="http://schemas.microsoft.com/office/drawing/2014/main" id="{5C92587F-EFF0-7783-ECF1-7F2A28200A22}"/>
                </a:ext>
              </a:extLst>
            </p:cNvPr>
            <p:cNvSpPr/>
            <p:nvPr/>
          </p:nvSpPr>
          <p:spPr>
            <a:xfrm flipV="1">
              <a:off x="13015941" y="929893"/>
              <a:ext cx="131241" cy="98826"/>
            </a:xfrm>
            <a:custGeom>
              <a:avLst/>
              <a:gdLst>
                <a:gd name="connsiteX0" fmla="*/ 130930 w 131241"/>
                <a:gd name="connsiteY0" fmla="*/ 95200 h 98826"/>
                <a:gd name="connsiteX1" fmla="*/ 76950 w 131241"/>
                <a:gd name="connsiteY1" fmla="*/ 18543 h 98826"/>
                <a:gd name="connsiteX2" fmla="*/ 52864 w 131241"/>
                <a:gd name="connsiteY2" fmla="*/ 3786 h 98826"/>
                <a:gd name="connsiteX3" fmla="*/ 52765 w 131241"/>
                <a:gd name="connsiteY3" fmla="*/ 3786 h 98826"/>
                <a:gd name="connsiteX4" fmla="*/ 383 w 131241"/>
                <a:gd name="connsiteY4" fmla="*/ 3786 h 98826"/>
                <a:gd name="connsiteX5" fmla="*/ 6207 w 131241"/>
                <a:gd name="connsiteY5" fmla="*/ 15634 h 98826"/>
                <a:gd name="connsiteX6" fmla="*/ 18445 w 131241"/>
                <a:gd name="connsiteY6" fmla="*/ 49035 h 98826"/>
                <a:gd name="connsiteX7" fmla="*/ 130930 w 131241"/>
                <a:gd name="connsiteY7" fmla="*/ 95200 h 9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41" h="98826">
                  <a:moveTo>
                    <a:pt x="130930" y="95200"/>
                  </a:moveTo>
                  <a:cubicBezTo>
                    <a:pt x="113868" y="59983"/>
                    <a:pt x="96208" y="33491"/>
                    <a:pt x="76950" y="18543"/>
                  </a:cubicBezTo>
                  <a:cubicBezTo>
                    <a:pt x="70926" y="12218"/>
                    <a:pt x="62295" y="7304"/>
                    <a:pt x="52864" y="3786"/>
                  </a:cubicBezTo>
                  <a:lnTo>
                    <a:pt x="52765" y="3786"/>
                  </a:lnTo>
                  <a:cubicBezTo>
                    <a:pt x="26472" y="-6349"/>
                    <a:pt x="-5436" y="-5841"/>
                    <a:pt x="383" y="3786"/>
                  </a:cubicBezTo>
                  <a:cubicBezTo>
                    <a:pt x="2292" y="6795"/>
                    <a:pt x="4297" y="11012"/>
                    <a:pt x="6207" y="15634"/>
                  </a:cubicBezTo>
                  <a:cubicBezTo>
                    <a:pt x="12521" y="30278"/>
                    <a:pt x="18445" y="49035"/>
                    <a:pt x="18445" y="49035"/>
                  </a:cubicBezTo>
                  <a:cubicBezTo>
                    <a:pt x="91495" y="49950"/>
                    <a:pt x="130930" y="95200"/>
                    <a:pt x="130930" y="95200"/>
                  </a:cubicBez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9" name="Freeform: Shape 3498">
              <a:extLst>
                <a:ext uri="{FF2B5EF4-FFF2-40B4-BE49-F238E27FC236}">
                  <a16:creationId xmlns="" xmlns:a16="http://schemas.microsoft.com/office/drawing/2014/main" id="{20D03E9D-EC83-CE27-E4BC-8BCA13F0CB4C}"/>
                </a:ext>
              </a:extLst>
            </p:cNvPr>
            <p:cNvSpPr/>
            <p:nvPr/>
          </p:nvSpPr>
          <p:spPr>
            <a:xfrm flipV="1">
              <a:off x="13359910" y="948955"/>
              <a:ext cx="112543" cy="80873"/>
            </a:xfrm>
            <a:custGeom>
              <a:avLst/>
              <a:gdLst>
                <a:gd name="connsiteX0" fmla="*/ 108432 w 112543"/>
                <a:gd name="connsiteY0" fmla="*/ 62804 h 80873"/>
                <a:gd name="connsiteX1" fmla="*/ 16719 w 112543"/>
                <a:gd name="connsiteY1" fmla="*/ 2098 h 80873"/>
                <a:gd name="connsiteX2" fmla="*/ 4982 w 112543"/>
                <a:gd name="connsiteY2" fmla="*/ -3617 h 80873"/>
                <a:gd name="connsiteX3" fmla="*/ -540 w 112543"/>
                <a:gd name="connsiteY3" fmla="*/ 25275 h 80873"/>
                <a:gd name="connsiteX4" fmla="*/ 111646 w 112543"/>
                <a:gd name="connsiteY4" fmla="*/ 77256 h 80873"/>
                <a:gd name="connsiteX5" fmla="*/ 108432 w 112543"/>
                <a:gd name="connsiteY5" fmla="*/ 62804 h 8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43" h="80873">
                  <a:moveTo>
                    <a:pt x="108432" y="62804"/>
                  </a:moveTo>
                  <a:cubicBezTo>
                    <a:pt x="97195" y="43639"/>
                    <a:pt x="41306" y="14341"/>
                    <a:pt x="16719" y="2098"/>
                  </a:cubicBezTo>
                  <a:cubicBezTo>
                    <a:pt x="9497" y="-1509"/>
                    <a:pt x="4982" y="-3617"/>
                    <a:pt x="4982" y="-3617"/>
                  </a:cubicBezTo>
                  <a:cubicBezTo>
                    <a:pt x="4982" y="-3617"/>
                    <a:pt x="1768" y="10531"/>
                    <a:pt x="-540" y="25275"/>
                  </a:cubicBezTo>
                  <a:cubicBezTo>
                    <a:pt x="2169" y="25682"/>
                    <a:pt x="53440" y="33403"/>
                    <a:pt x="111646" y="77256"/>
                  </a:cubicBezTo>
                  <a:cubicBezTo>
                    <a:pt x="112544" y="73345"/>
                    <a:pt x="111846" y="68531"/>
                    <a:pt x="108432" y="62804"/>
                  </a:cubicBezTo>
                </a:path>
              </a:pathLst>
            </a:custGeom>
            <a:solidFill>
              <a:srgbClr val="D31F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0" name="Freeform: Shape 3499">
              <a:extLst>
                <a:ext uri="{FF2B5EF4-FFF2-40B4-BE49-F238E27FC236}">
                  <a16:creationId xmlns="" xmlns:a16="http://schemas.microsoft.com/office/drawing/2014/main" id="{6743DA07-739D-385E-9015-12D86C1311C5}"/>
                </a:ext>
              </a:extLst>
            </p:cNvPr>
            <p:cNvSpPr/>
            <p:nvPr/>
          </p:nvSpPr>
          <p:spPr>
            <a:xfrm flipV="1">
              <a:off x="13015928" y="870089"/>
              <a:ext cx="81886" cy="66128"/>
            </a:xfrm>
            <a:custGeom>
              <a:avLst/>
              <a:gdLst>
                <a:gd name="connsiteX0" fmla="*/ 19273 w 81886"/>
                <a:gd name="connsiteY0" fmla="*/ 38749 h 66128"/>
                <a:gd name="connsiteX1" fmla="*/ -287 w 81886"/>
                <a:gd name="connsiteY1" fmla="*/ 62434 h 66128"/>
                <a:gd name="connsiteX2" fmla="*/ 32926 w 81886"/>
                <a:gd name="connsiteY2" fmla="*/ 55920 h 66128"/>
                <a:gd name="connsiteX3" fmla="*/ 81592 w 81886"/>
                <a:gd name="connsiteY3" fmla="*/ 3939 h 66128"/>
                <a:gd name="connsiteX4" fmla="*/ 57909 w 81886"/>
                <a:gd name="connsiteY4" fmla="*/ -3694 h 66128"/>
                <a:gd name="connsiteX5" fmla="*/ 19273 w 81886"/>
                <a:gd name="connsiteY5" fmla="*/ 38749 h 6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86" h="66128">
                  <a:moveTo>
                    <a:pt x="19273" y="38749"/>
                  </a:moveTo>
                  <a:cubicBezTo>
                    <a:pt x="8036" y="49392"/>
                    <a:pt x="-589" y="57621"/>
                    <a:pt x="-287" y="62434"/>
                  </a:cubicBezTo>
                  <a:cubicBezTo>
                    <a:pt x="-287" y="62434"/>
                    <a:pt x="18172" y="53913"/>
                    <a:pt x="32926" y="55920"/>
                  </a:cubicBezTo>
                  <a:cubicBezTo>
                    <a:pt x="37540" y="50103"/>
                    <a:pt x="63733" y="37746"/>
                    <a:pt x="81592" y="3939"/>
                  </a:cubicBezTo>
                  <a:cubicBezTo>
                    <a:pt x="73864" y="1322"/>
                    <a:pt x="65831" y="-1179"/>
                    <a:pt x="57909" y="-3694"/>
                  </a:cubicBezTo>
                  <a:cubicBezTo>
                    <a:pt x="47775" y="12168"/>
                    <a:pt x="31919" y="26913"/>
                    <a:pt x="19273" y="38749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1" name="Freeform: Shape 3500">
              <a:extLst>
                <a:ext uri="{FF2B5EF4-FFF2-40B4-BE49-F238E27FC236}">
                  <a16:creationId xmlns="" xmlns:a16="http://schemas.microsoft.com/office/drawing/2014/main" id="{E15FB895-A190-63F1-8A27-A4D6DB33369A}"/>
                </a:ext>
              </a:extLst>
            </p:cNvPr>
            <p:cNvSpPr/>
            <p:nvPr/>
          </p:nvSpPr>
          <p:spPr>
            <a:xfrm flipV="1">
              <a:off x="13097114" y="610603"/>
              <a:ext cx="60405" cy="31597"/>
            </a:xfrm>
            <a:custGeom>
              <a:avLst/>
              <a:gdLst>
                <a:gd name="connsiteX0" fmla="*/ 2567 w 60405"/>
                <a:gd name="connsiteY0" fmla="*/ 27656 h 31597"/>
                <a:gd name="connsiteX1" fmla="*/ 60063 w 60405"/>
                <a:gd name="connsiteY1" fmla="*/ -830 h 31597"/>
                <a:gd name="connsiteX2" fmla="*/ 18020 w 60405"/>
                <a:gd name="connsiteY2" fmla="*/ -3941 h 31597"/>
                <a:gd name="connsiteX3" fmla="*/ 2567 w 60405"/>
                <a:gd name="connsiteY3" fmla="*/ 27656 h 3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" h="31597">
                  <a:moveTo>
                    <a:pt x="2567" y="27656"/>
                  </a:moveTo>
                  <a:cubicBezTo>
                    <a:pt x="2567" y="27656"/>
                    <a:pt x="27748" y="21840"/>
                    <a:pt x="60063" y="-830"/>
                  </a:cubicBezTo>
                  <a:cubicBezTo>
                    <a:pt x="48420" y="-1935"/>
                    <a:pt x="31964" y="-3243"/>
                    <a:pt x="18020" y="-3941"/>
                  </a:cubicBezTo>
                  <a:cubicBezTo>
                    <a:pt x="-2047" y="10092"/>
                    <a:pt x="-2955" y="19338"/>
                    <a:pt x="2567" y="27656"/>
                  </a:cubicBez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2" name="Freeform: Shape 3501">
              <a:extLst>
                <a:ext uri="{FF2B5EF4-FFF2-40B4-BE49-F238E27FC236}">
                  <a16:creationId xmlns="" xmlns:a16="http://schemas.microsoft.com/office/drawing/2014/main" id="{2DD2289A-01D4-E878-79B9-FC9F326CF23E}"/>
                </a:ext>
              </a:extLst>
            </p:cNvPr>
            <p:cNvSpPr/>
            <p:nvPr/>
          </p:nvSpPr>
          <p:spPr>
            <a:xfrm flipV="1">
              <a:off x="13069117" y="529684"/>
              <a:ext cx="556104" cy="491622"/>
            </a:xfrm>
            <a:custGeom>
              <a:avLst/>
              <a:gdLst>
                <a:gd name="connsiteX0" fmla="*/ 275646 w 556104"/>
                <a:gd name="connsiteY0" fmla="*/ 289307 h 491622"/>
                <a:gd name="connsiteX1" fmla="*/ 279065 w 556104"/>
                <a:gd name="connsiteY1" fmla="*/ 283173 h 491622"/>
                <a:gd name="connsiteX2" fmla="*/ 237319 w 556104"/>
                <a:gd name="connsiteY2" fmla="*/ 286386 h 491622"/>
                <a:gd name="connsiteX3" fmla="*/ 203604 w 556104"/>
                <a:gd name="connsiteY3" fmla="*/ 229592 h 491622"/>
                <a:gd name="connsiteX4" fmla="*/ 259901 w 556104"/>
                <a:gd name="connsiteY4" fmla="*/ 220067 h 491622"/>
                <a:gd name="connsiteX5" fmla="*/ 226688 w 556104"/>
                <a:gd name="connsiteY5" fmla="*/ 87606 h 491622"/>
                <a:gd name="connsiteX6" fmla="*/ -493 w 556104"/>
                <a:gd name="connsiteY6" fmla="*/ -3808 h 491622"/>
                <a:gd name="connsiteX7" fmla="*/ 23593 w 556104"/>
                <a:gd name="connsiteY7" fmla="*/ 10949 h 491622"/>
                <a:gd name="connsiteX8" fmla="*/ 77573 w 556104"/>
                <a:gd name="connsiteY8" fmla="*/ 87606 h 491622"/>
                <a:gd name="connsiteX9" fmla="*/ 88009 w 556104"/>
                <a:gd name="connsiteY9" fmla="*/ 110288 h 491622"/>
                <a:gd name="connsiteX10" fmla="*/ 110388 w 556104"/>
                <a:gd name="connsiteY10" fmla="*/ 166283 h 491622"/>
                <a:gd name="connsiteX11" fmla="*/ 120316 w 556104"/>
                <a:gd name="connsiteY11" fmla="*/ 193778 h 491622"/>
                <a:gd name="connsiteX12" fmla="*/ 122627 w 556104"/>
                <a:gd name="connsiteY12" fmla="*/ 200191 h 491622"/>
                <a:gd name="connsiteX13" fmla="*/ 285886 w 556104"/>
                <a:gd name="connsiteY13" fmla="*/ 401181 h 491622"/>
                <a:gd name="connsiteX14" fmla="*/ 497911 w 556104"/>
                <a:gd name="connsiteY14" fmla="*/ 487782 h 491622"/>
                <a:gd name="connsiteX15" fmla="*/ 555612 w 556104"/>
                <a:gd name="connsiteY15" fmla="*/ 484163 h 491622"/>
                <a:gd name="connsiteX16" fmla="*/ 555612 w 556104"/>
                <a:gd name="connsiteY16" fmla="*/ 484061 h 491622"/>
                <a:gd name="connsiteX17" fmla="*/ 338164 w 556104"/>
                <a:gd name="connsiteY17" fmla="*/ 360148 h 491622"/>
                <a:gd name="connsiteX18" fmla="*/ 327930 w 556104"/>
                <a:gd name="connsiteY18" fmla="*/ 361545 h 491622"/>
                <a:gd name="connsiteX19" fmla="*/ 316093 w 556104"/>
                <a:gd name="connsiteY19" fmla="*/ 358039 h 491622"/>
                <a:gd name="connsiteX20" fmla="*/ 275646 w 556104"/>
                <a:gd name="connsiteY20" fmla="*/ 289307 h 49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6104" h="491622">
                  <a:moveTo>
                    <a:pt x="275646" y="289307"/>
                  </a:moveTo>
                  <a:cubicBezTo>
                    <a:pt x="276153" y="286894"/>
                    <a:pt x="277254" y="284786"/>
                    <a:pt x="279065" y="283173"/>
                  </a:cubicBezTo>
                  <a:cubicBezTo>
                    <a:pt x="257694" y="288304"/>
                    <a:pt x="241332" y="290107"/>
                    <a:pt x="237319" y="286386"/>
                  </a:cubicBezTo>
                  <a:cubicBezTo>
                    <a:pt x="228289" y="277966"/>
                    <a:pt x="200191" y="239727"/>
                    <a:pt x="203604" y="229592"/>
                  </a:cubicBezTo>
                  <a:cubicBezTo>
                    <a:pt x="205812" y="222975"/>
                    <a:pt x="229187" y="224575"/>
                    <a:pt x="259901" y="220067"/>
                  </a:cubicBezTo>
                  <a:cubicBezTo>
                    <a:pt x="242939" y="174906"/>
                    <a:pt x="232000" y="129148"/>
                    <a:pt x="226688" y="87606"/>
                  </a:cubicBezTo>
                  <a:cubicBezTo>
                    <a:pt x="129955" y="39347"/>
                    <a:pt x="55997" y="-3097"/>
                    <a:pt x="-493" y="-3808"/>
                  </a:cubicBezTo>
                  <a:cubicBezTo>
                    <a:pt x="8938" y="-290"/>
                    <a:pt x="17569" y="4625"/>
                    <a:pt x="23593" y="10949"/>
                  </a:cubicBezTo>
                  <a:cubicBezTo>
                    <a:pt x="42851" y="25897"/>
                    <a:pt x="60511" y="52389"/>
                    <a:pt x="77573" y="87606"/>
                  </a:cubicBezTo>
                  <a:cubicBezTo>
                    <a:pt x="81089" y="94833"/>
                    <a:pt x="84597" y="102364"/>
                    <a:pt x="88009" y="110288"/>
                  </a:cubicBezTo>
                  <a:cubicBezTo>
                    <a:pt x="95535" y="127446"/>
                    <a:pt x="102962" y="146217"/>
                    <a:pt x="110388" y="166283"/>
                  </a:cubicBezTo>
                  <a:cubicBezTo>
                    <a:pt x="113703" y="175211"/>
                    <a:pt x="117011" y="184342"/>
                    <a:pt x="120316" y="193778"/>
                  </a:cubicBezTo>
                  <a:cubicBezTo>
                    <a:pt x="121125" y="195975"/>
                    <a:pt x="121823" y="198083"/>
                    <a:pt x="122627" y="200191"/>
                  </a:cubicBezTo>
                  <a:cubicBezTo>
                    <a:pt x="167384" y="323914"/>
                    <a:pt x="194972" y="309869"/>
                    <a:pt x="285886" y="401181"/>
                  </a:cubicBezTo>
                  <a:cubicBezTo>
                    <a:pt x="354719" y="470218"/>
                    <a:pt x="435002" y="487287"/>
                    <a:pt x="497911" y="487782"/>
                  </a:cubicBezTo>
                  <a:cubicBezTo>
                    <a:pt x="519586" y="488074"/>
                    <a:pt x="539256" y="486373"/>
                    <a:pt x="555612" y="484163"/>
                  </a:cubicBezTo>
                  <a:lnTo>
                    <a:pt x="555612" y="484061"/>
                  </a:lnTo>
                  <a:cubicBezTo>
                    <a:pt x="461989" y="473838"/>
                    <a:pt x="390448" y="424968"/>
                    <a:pt x="338164" y="360148"/>
                  </a:cubicBezTo>
                  <a:cubicBezTo>
                    <a:pt x="334454" y="361037"/>
                    <a:pt x="331045" y="361545"/>
                    <a:pt x="327930" y="361545"/>
                  </a:cubicBezTo>
                  <a:cubicBezTo>
                    <a:pt x="323213" y="361545"/>
                    <a:pt x="319099" y="360541"/>
                    <a:pt x="316093" y="358039"/>
                  </a:cubicBezTo>
                  <a:cubicBezTo>
                    <a:pt x="301136" y="345898"/>
                    <a:pt x="271539" y="307760"/>
                    <a:pt x="275646" y="289307"/>
                  </a:cubicBezTo>
                </a:path>
              </a:pathLst>
            </a:custGeom>
            <a:solidFill>
              <a:srgbClr val="FFC943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3" name="Freeform: Shape 3502">
              <a:extLst>
                <a:ext uri="{FF2B5EF4-FFF2-40B4-BE49-F238E27FC236}">
                  <a16:creationId xmlns="" xmlns:a16="http://schemas.microsoft.com/office/drawing/2014/main" id="{025D3EE8-86E3-1382-17E5-B5B65110A9AA}"/>
                </a:ext>
              </a:extLst>
            </p:cNvPr>
            <p:cNvSpPr/>
            <p:nvPr/>
          </p:nvSpPr>
          <p:spPr>
            <a:xfrm flipV="1">
              <a:off x="13787438" y="541827"/>
              <a:ext cx="87635" cy="94758"/>
            </a:xfrm>
            <a:custGeom>
              <a:avLst/>
              <a:gdLst>
                <a:gd name="connsiteX0" fmla="*/ 41762 w 87635"/>
                <a:gd name="connsiteY0" fmla="*/ 11785 h 94758"/>
                <a:gd name="connsiteX1" fmla="*/ 6539 w 87635"/>
                <a:gd name="connsiteY1" fmla="*/ 11785 h 94758"/>
                <a:gd name="connsiteX2" fmla="*/ 219 w 87635"/>
                <a:gd name="connsiteY2" fmla="*/ 59245 h 94758"/>
                <a:gd name="connsiteX3" fmla="*/ 319 w 87635"/>
                <a:gd name="connsiteY3" fmla="*/ 59347 h 94758"/>
                <a:gd name="connsiteX4" fmla="*/ 1326 w 87635"/>
                <a:gd name="connsiteY4" fmla="*/ 62953 h 94758"/>
                <a:gd name="connsiteX5" fmla="*/ 14165 w 87635"/>
                <a:gd name="connsiteY5" fmla="*/ 84226 h 94758"/>
                <a:gd name="connsiteX6" fmla="*/ 25402 w 87635"/>
                <a:gd name="connsiteY6" fmla="*/ 89941 h 94758"/>
                <a:gd name="connsiteX7" fmla="*/ 48484 w 87635"/>
                <a:gd name="connsiteY7" fmla="*/ 89941 h 94758"/>
                <a:gd name="connsiteX8" fmla="*/ 86812 w 87635"/>
                <a:gd name="connsiteY8" fmla="*/ 59347 h 94758"/>
                <a:gd name="connsiteX9" fmla="*/ 78890 w 87635"/>
                <a:gd name="connsiteY9" fmla="*/ 58445 h 94758"/>
                <a:gd name="connsiteX10" fmla="*/ 69553 w 87635"/>
                <a:gd name="connsiteY10" fmla="*/ 38976 h 94758"/>
                <a:gd name="connsiteX11" fmla="*/ 67648 w 87635"/>
                <a:gd name="connsiteY11" fmla="*/ -1271 h 94758"/>
                <a:gd name="connsiteX12" fmla="*/ 41762 w 87635"/>
                <a:gd name="connsiteY12" fmla="*/ 11785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5" h="94758">
                  <a:moveTo>
                    <a:pt x="41762" y="11785"/>
                  </a:moveTo>
                  <a:cubicBezTo>
                    <a:pt x="34539" y="23520"/>
                    <a:pt x="24403" y="32956"/>
                    <a:pt x="6539" y="11785"/>
                  </a:cubicBezTo>
                  <a:cubicBezTo>
                    <a:pt x="1826" y="27533"/>
                    <a:pt x="-2996" y="44894"/>
                    <a:pt x="219" y="59245"/>
                  </a:cubicBezTo>
                  <a:lnTo>
                    <a:pt x="319" y="59347"/>
                  </a:lnTo>
                  <a:cubicBezTo>
                    <a:pt x="517" y="60553"/>
                    <a:pt x="918" y="61747"/>
                    <a:pt x="1326" y="62953"/>
                  </a:cubicBezTo>
                  <a:cubicBezTo>
                    <a:pt x="4932" y="73494"/>
                    <a:pt x="9347" y="80213"/>
                    <a:pt x="14165" y="84226"/>
                  </a:cubicBezTo>
                  <a:cubicBezTo>
                    <a:pt x="17677" y="87439"/>
                    <a:pt x="21491" y="89039"/>
                    <a:pt x="25402" y="89941"/>
                  </a:cubicBezTo>
                  <a:cubicBezTo>
                    <a:pt x="32733" y="91554"/>
                    <a:pt x="40655" y="90449"/>
                    <a:pt x="48484" y="89941"/>
                  </a:cubicBezTo>
                  <a:cubicBezTo>
                    <a:pt x="48484" y="89941"/>
                    <a:pt x="57513" y="88442"/>
                    <a:pt x="86812" y="59347"/>
                  </a:cubicBezTo>
                  <a:cubicBezTo>
                    <a:pt x="84506" y="59448"/>
                    <a:pt x="81901" y="59143"/>
                    <a:pt x="78890" y="58445"/>
                  </a:cubicBezTo>
                  <a:cubicBezTo>
                    <a:pt x="68254" y="56032"/>
                    <a:pt x="67549" y="48209"/>
                    <a:pt x="69553" y="38976"/>
                  </a:cubicBezTo>
                  <a:cubicBezTo>
                    <a:pt x="72470" y="23926"/>
                    <a:pt x="82297" y="4953"/>
                    <a:pt x="67648" y="-1271"/>
                  </a:cubicBezTo>
                  <a:cubicBezTo>
                    <a:pt x="48286" y="-9500"/>
                    <a:pt x="47278" y="2857"/>
                    <a:pt x="41762" y="11785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4" name="Freeform: Shape 3503">
              <a:extLst>
                <a:ext uri="{FF2B5EF4-FFF2-40B4-BE49-F238E27FC236}">
                  <a16:creationId xmlns="" xmlns:a16="http://schemas.microsoft.com/office/drawing/2014/main" id="{A1824805-47EA-6228-F684-D73E6C28E439}"/>
                </a:ext>
              </a:extLst>
            </p:cNvPr>
            <p:cNvSpPr/>
            <p:nvPr/>
          </p:nvSpPr>
          <p:spPr>
            <a:xfrm flipV="1">
              <a:off x="13776946" y="593636"/>
              <a:ext cx="114358" cy="75755"/>
            </a:xfrm>
            <a:custGeom>
              <a:avLst/>
              <a:gdLst>
                <a:gd name="connsiteX0" fmla="*/ 84860 w 114358"/>
                <a:gd name="connsiteY0" fmla="*/ 674 h 75755"/>
                <a:gd name="connsiteX1" fmla="*/ 6492 w 114358"/>
                <a:gd name="connsiteY1" fmla="*/ -3936 h 75755"/>
                <a:gd name="connsiteX2" fmla="*/ 17030 w 114358"/>
                <a:gd name="connsiteY2" fmla="*/ 44628 h 75755"/>
                <a:gd name="connsiteX3" fmla="*/ 52252 w 114358"/>
                <a:gd name="connsiteY3" fmla="*/ 44628 h 75755"/>
                <a:gd name="connsiteX4" fmla="*/ 78138 w 114358"/>
                <a:gd name="connsiteY4" fmla="*/ 31573 h 75755"/>
                <a:gd name="connsiteX5" fmla="*/ 80043 w 114358"/>
                <a:gd name="connsiteY5" fmla="*/ 71819 h 75755"/>
                <a:gd name="connsiteX6" fmla="*/ 84860 w 114358"/>
                <a:gd name="connsiteY6" fmla="*/ 674 h 7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8" h="75755">
                  <a:moveTo>
                    <a:pt x="84860" y="674"/>
                  </a:moveTo>
                  <a:cubicBezTo>
                    <a:pt x="80347" y="13615"/>
                    <a:pt x="53354" y="14720"/>
                    <a:pt x="6492" y="-3936"/>
                  </a:cubicBezTo>
                  <a:cubicBezTo>
                    <a:pt x="-3340" y="5487"/>
                    <a:pt x="-6252" y="17031"/>
                    <a:pt x="17030" y="44628"/>
                  </a:cubicBezTo>
                  <a:cubicBezTo>
                    <a:pt x="34893" y="65799"/>
                    <a:pt x="45029" y="56363"/>
                    <a:pt x="52252" y="44628"/>
                  </a:cubicBezTo>
                  <a:cubicBezTo>
                    <a:pt x="57768" y="35700"/>
                    <a:pt x="58776" y="23343"/>
                    <a:pt x="78138" y="31573"/>
                  </a:cubicBezTo>
                  <a:cubicBezTo>
                    <a:pt x="92787" y="37796"/>
                    <a:pt x="82960" y="56769"/>
                    <a:pt x="80043" y="71819"/>
                  </a:cubicBezTo>
                  <a:cubicBezTo>
                    <a:pt x="149989" y="57163"/>
                    <a:pt x="89380" y="-12267"/>
                    <a:pt x="84860" y="674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5" name="Freeform: Shape 3504">
              <a:extLst>
                <a:ext uri="{FF2B5EF4-FFF2-40B4-BE49-F238E27FC236}">
                  <a16:creationId xmlns="" xmlns:a16="http://schemas.microsoft.com/office/drawing/2014/main" id="{5A9C14FA-FF7C-8600-F99F-A3946EB0AF1E}"/>
                </a:ext>
              </a:extLst>
            </p:cNvPr>
            <p:cNvSpPr/>
            <p:nvPr/>
          </p:nvSpPr>
          <p:spPr>
            <a:xfrm flipV="1">
              <a:off x="13412992" y="686482"/>
              <a:ext cx="617900" cy="458142"/>
            </a:xfrm>
            <a:custGeom>
              <a:avLst/>
              <a:gdLst>
                <a:gd name="connsiteX0" fmla="*/ 335701 w 617900"/>
                <a:gd name="connsiteY0" fmla="*/ 403606 h 458142"/>
                <a:gd name="connsiteX1" fmla="*/ 442168 w 617900"/>
                <a:gd name="connsiteY1" fmla="*/ 446760 h 458142"/>
                <a:gd name="connsiteX2" fmla="*/ 474880 w 617900"/>
                <a:gd name="connsiteY2" fmla="*/ 452374 h 458142"/>
                <a:gd name="connsiteX3" fmla="*/ 497255 w 617900"/>
                <a:gd name="connsiteY3" fmla="*/ 454177 h 458142"/>
                <a:gd name="connsiteX4" fmla="*/ 573722 w 617900"/>
                <a:gd name="connsiteY4" fmla="*/ 444043 h 458142"/>
                <a:gd name="connsiteX5" fmla="*/ 615962 w 617900"/>
                <a:gd name="connsiteY5" fmla="*/ 400292 h 458142"/>
                <a:gd name="connsiteX6" fmla="*/ 369624 w 617900"/>
                <a:gd name="connsiteY6" fmla="*/ 209550 h 458142"/>
                <a:gd name="connsiteX7" fmla="*/ -749 w 617900"/>
                <a:gd name="connsiteY7" fmla="*/ -2983 h 458142"/>
                <a:gd name="connsiteX8" fmla="*/ 39495 w 617900"/>
                <a:gd name="connsiteY8" fmla="*/ 5640 h 458142"/>
                <a:gd name="connsiteX9" fmla="*/ 86147 w 617900"/>
                <a:gd name="connsiteY9" fmla="*/ 35155 h 458142"/>
                <a:gd name="connsiteX10" fmla="*/ 119867 w 617900"/>
                <a:gd name="connsiteY10" fmla="*/ 79605 h 458142"/>
                <a:gd name="connsiteX11" fmla="*/ 152678 w 617900"/>
                <a:gd name="connsiteY11" fmla="*/ 145733 h 458142"/>
                <a:gd name="connsiteX12" fmla="*/ 178966 w 617900"/>
                <a:gd name="connsiteY12" fmla="*/ 199911 h 458142"/>
                <a:gd name="connsiteX13" fmla="*/ 224725 w 617900"/>
                <a:gd name="connsiteY13" fmla="*/ 283198 h 458142"/>
                <a:gd name="connsiteX14" fmla="*/ 268272 w 617900"/>
                <a:gd name="connsiteY14" fmla="*/ 343104 h 458142"/>
                <a:gd name="connsiteX15" fmla="*/ 318949 w 617900"/>
                <a:gd name="connsiteY15" fmla="*/ 391871 h 458142"/>
                <a:gd name="connsiteX16" fmla="*/ 335701 w 617900"/>
                <a:gd name="connsiteY16" fmla="*/ 403606 h 4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7900" h="458142">
                  <a:moveTo>
                    <a:pt x="335701" y="403606"/>
                  </a:moveTo>
                  <a:cubicBezTo>
                    <a:pt x="367115" y="424079"/>
                    <a:pt x="404742" y="438633"/>
                    <a:pt x="442168" y="446760"/>
                  </a:cubicBezTo>
                  <a:cubicBezTo>
                    <a:pt x="453108" y="449275"/>
                    <a:pt x="464150" y="451079"/>
                    <a:pt x="474880" y="452374"/>
                  </a:cubicBezTo>
                  <a:cubicBezTo>
                    <a:pt x="482511" y="453288"/>
                    <a:pt x="489927" y="453885"/>
                    <a:pt x="497255" y="454177"/>
                  </a:cubicBezTo>
                  <a:cubicBezTo>
                    <a:pt x="526262" y="455486"/>
                    <a:pt x="552945" y="452272"/>
                    <a:pt x="573722" y="444043"/>
                  </a:cubicBezTo>
                  <a:cubicBezTo>
                    <a:pt x="595997" y="435318"/>
                    <a:pt x="611555" y="420865"/>
                    <a:pt x="615962" y="400292"/>
                  </a:cubicBezTo>
                  <a:cubicBezTo>
                    <a:pt x="630414" y="332461"/>
                    <a:pt x="511212" y="289218"/>
                    <a:pt x="369624" y="209550"/>
                  </a:cubicBezTo>
                  <a:cubicBezTo>
                    <a:pt x="261755" y="148934"/>
                    <a:pt x="98193" y="-15721"/>
                    <a:pt x="-749" y="-2983"/>
                  </a:cubicBezTo>
                  <a:cubicBezTo>
                    <a:pt x="12696" y="-2475"/>
                    <a:pt x="26244" y="433"/>
                    <a:pt x="39495" y="5640"/>
                  </a:cubicBezTo>
                  <a:cubicBezTo>
                    <a:pt x="56049" y="12066"/>
                    <a:pt x="71999" y="21908"/>
                    <a:pt x="86147" y="35155"/>
                  </a:cubicBezTo>
                  <a:cubicBezTo>
                    <a:pt x="99200" y="47194"/>
                    <a:pt x="110734" y="62142"/>
                    <a:pt x="119867" y="79605"/>
                  </a:cubicBezTo>
                  <a:cubicBezTo>
                    <a:pt x="131104" y="101169"/>
                    <a:pt x="141943" y="123343"/>
                    <a:pt x="152678" y="145733"/>
                  </a:cubicBezTo>
                  <a:cubicBezTo>
                    <a:pt x="161311" y="163793"/>
                    <a:pt x="170042" y="181953"/>
                    <a:pt x="178966" y="199911"/>
                  </a:cubicBezTo>
                  <a:cubicBezTo>
                    <a:pt x="193219" y="228512"/>
                    <a:pt x="208062" y="256604"/>
                    <a:pt x="224725" y="283198"/>
                  </a:cubicBezTo>
                  <a:cubicBezTo>
                    <a:pt x="237867" y="304369"/>
                    <a:pt x="252219" y="324435"/>
                    <a:pt x="268272" y="343104"/>
                  </a:cubicBezTo>
                  <a:cubicBezTo>
                    <a:pt x="283527" y="360871"/>
                    <a:pt x="300281" y="377317"/>
                    <a:pt x="318949" y="391871"/>
                  </a:cubicBezTo>
                  <a:cubicBezTo>
                    <a:pt x="324266" y="395986"/>
                    <a:pt x="329887" y="399999"/>
                    <a:pt x="335701" y="403606"/>
                  </a:cubicBezTo>
                </a:path>
              </a:pathLst>
            </a:custGeom>
            <a:solidFill>
              <a:srgbClr val="FFC943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6" name="Freeform: Shape 3505">
              <a:extLst>
                <a:ext uri="{FF2B5EF4-FFF2-40B4-BE49-F238E27FC236}">
                  <a16:creationId xmlns="" xmlns:a16="http://schemas.microsoft.com/office/drawing/2014/main" id="{E544C7F4-5F2A-B294-25AB-42B79111865F}"/>
                </a:ext>
              </a:extLst>
            </p:cNvPr>
            <p:cNvSpPr/>
            <p:nvPr/>
          </p:nvSpPr>
          <p:spPr>
            <a:xfrm flipV="1">
              <a:off x="13982649" y="646214"/>
              <a:ext cx="57187" cy="20180"/>
            </a:xfrm>
            <a:custGeom>
              <a:avLst/>
              <a:gdLst>
                <a:gd name="connsiteX0" fmla="*/ -946 w 57187"/>
                <a:gd name="connsiteY0" fmla="*/ 16266 h 20180"/>
                <a:gd name="connsiteX1" fmla="*/ 56242 w 57187"/>
                <a:gd name="connsiteY1" fmla="*/ 16266 h 20180"/>
                <a:gd name="connsiteX2" fmla="*/ 28658 w 57187"/>
                <a:gd name="connsiteY2" fmla="*/ -3914 h 20180"/>
                <a:gd name="connsiteX3" fmla="*/ -946 w 57187"/>
                <a:gd name="connsiteY3" fmla="*/ 16266 h 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87" h="20180">
                  <a:moveTo>
                    <a:pt x="-946" y="16266"/>
                  </a:moveTo>
                  <a:cubicBezTo>
                    <a:pt x="29458" y="12951"/>
                    <a:pt x="56242" y="16266"/>
                    <a:pt x="56242" y="16266"/>
                  </a:cubicBezTo>
                  <a:cubicBezTo>
                    <a:pt x="56242" y="16266"/>
                    <a:pt x="53435" y="3921"/>
                    <a:pt x="28658" y="-3914"/>
                  </a:cubicBezTo>
                  <a:lnTo>
                    <a:pt x="-946" y="16266"/>
                  </a:ln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7" name="Freeform: Shape 3506">
              <a:extLst>
                <a:ext uri="{FF2B5EF4-FFF2-40B4-BE49-F238E27FC236}">
                  <a16:creationId xmlns="" xmlns:a16="http://schemas.microsoft.com/office/drawing/2014/main" id="{E53D69CE-A5B2-CA4E-2C9D-9313C993B42C}"/>
                </a:ext>
              </a:extLst>
            </p:cNvPr>
            <p:cNvSpPr/>
            <p:nvPr/>
          </p:nvSpPr>
          <p:spPr>
            <a:xfrm flipV="1">
              <a:off x="13564562" y="558012"/>
              <a:ext cx="135316" cy="138114"/>
            </a:xfrm>
            <a:custGeom>
              <a:avLst/>
              <a:gdLst>
                <a:gd name="connsiteX0" fmla="*/ 63082 w 135316"/>
                <a:gd name="connsiteY0" fmla="*/ 105676 h 138114"/>
                <a:gd name="connsiteX1" fmla="*/ 116764 w 135316"/>
                <a:gd name="connsiteY1" fmla="*/ 134174 h 138114"/>
                <a:gd name="connsiteX2" fmla="*/ 134326 w 135316"/>
                <a:gd name="connsiteY2" fmla="*/ 118922 h 138114"/>
                <a:gd name="connsiteX3" fmla="*/ 134629 w 135316"/>
                <a:gd name="connsiteY3" fmla="*/ 118515 h 138114"/>
                <a:gd name="connsiteX4" fmla="*/ 114859 w 135316"/>
                <a:gd name="connsiteY4" fmla="*/ 98551 h 138114"/>
                <a:gd name="connsiteX5" fmla="*/ 117568 w 135316"/>
                <a:gd name="connsiteY5" fmla="*/ 32727 h 138114"/>
                <a:gd name="connsiteX6" fmla="*/ 108435 w 135316"/>
                <a:gd name="connsiteY6" fmla="*/ 27406 h 138114"/>
                <a:gd name="connsiteX7" fmla="*/ 63082 w 135316"/>
                <a:gd name="connsiteY7" fmla="*/ 3619 h 138114"/>
                <a:gd name="connsiteX8" fmla="*/ 62983 w 135316"/>
                <a:gd name="connsiteY8" fmla="*/ 3619 h 138114"/>
                <a:gd name="connsiteX9" fmla="*/ 16116 w 135316"/>
                <a:gd name="connsiteY9" fmla="*/ -1906 h 138114"/>
                <a:gd name="connsiteX10" fmla="*/ 2271 w 135316"/>
                <a:gd name="connsiteY10" fmla="*/ 32524 h 138114"/>
                <a:gd name="connsiteX11" fmla="*/ 31372 w 135316"/>
                <a:gd name="connsiteY11" fmla="*/ 90918 h 138114"/>
                <a:gd name="connsiteX12" fmla="*/ 63082 w 135316"/>
                <a:gd name="connsiteY12" fmla="*/ 105676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16" h="138114">
                  <a:moveTo>
                    <a:pt x="63082" y="105676"/>
                  </a:moveTo>
                  <a:cubicBezTo>
                    <a:pt x="110642" y="120217"/>
                    <a:pt x="116764" y="134174"/>
                    <a:pt x="116764" y="134174"/>
                  </a:cubicBezTo>
                  <a:lnTo>
                    <a:pt x="134326" y="118922"/>
                  </a:lnTo>
                  <a:lnTo>
                    <a:pt x="134629" y="118515"/>
                  </a:lnTo>
                  <a:cubicBezTo>
                    <a:pt x="128606" y="113600"/>
                    <a:pt x="123387" y="107479"/>
                    <a:pt x="114859" y="98551"/>
                  </a:cubicBezTo>
                  <a:cubicBezTo>
                    <a:pt x="101310" y="93738"/>
                    <a:pt x="112750" y="66839"/>
                    <a:pt x="117568" y="32727"/>
                  </a:cubicBezTo>
                  <a:cubicBezTo>
                    <a:pt x="114457" y="30911"/>
                    <a:pt x="111352" y="29107"/>
                    <a:pt x="108435" y="27406"/>
                  </a:cubicBezTo>
                  <a:cubicBezTo>
                    <a:pt x="108435" y="27406"/>
                    <a:pt x="87361" y="21779"/>
                    <a:pt x="63082" y="3619"/>
                  </a:cubicBezTo>
                  <a:lnTo>
                    <a:pt x="62983" y="3619"/>
                  </a:lnTo>
                  <a:cubicBezTo>
                    <a:pt x="6086" y="-9119"/>
                    <a:pt x="16116" y="-1906"/>
                    <a:pt x="16116" y="-1906"/>
                  </a:cubicBezTo>
                  <a:cubicBezTo>
                    <a:pt x="16116" y="-1906"/>
                    <a:pt x="14211" y="8838"/>
                    <a:pt x="2271" y="32524"/>
                  </a:cubicBezTo>
                  <a:cubicBezTo>
                    <a:pt x="-6658" y="50075"/>
                    <a:pt x="5079" y="73964"/>
                    <a:pt x="31372" y="90918"/>
                  </a:cubicBezTo>
                  <a:cubicBezTo>
                    <a:pt x="40301" y="96836"/>
                    <a:pt x="50937" y="101967"/>
                    <a:pt x="63082" y="105676"/>
                  </a:cubicBezTo>
                </a:path>
              </a:pathLst>
            </a:custGeom>
            <a:solidFill>
              <a:srgbClr val="F0422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8" name="Freeform: Shape 3507">
              <a:extLst>
                <a:ext uri="{FF2B5EF4-FFF2-40B4-BE49-F238E27FC236}">
                  <a16:creationId xmlns="" xmlns:a16="http://schemas.microsoft.com/office/drawing/2014/main" id="{2825BCA4-8980-E3C1-FB86-2F7DC7E97E8C}"/>
                </a:ext>
              </a:extLst>
            </p:cNvPr>
            <p:cNvSpPr/>
            <p:nvPr/>
          </p:nvSpPr>
          <p:spPr>
            <a:xfrm flipV="1">
              <a:off x="13132776" y="464973"/>
              <a:ext cx="68389" cy="128663"/>
            </a:xfrm>
            <a:custGeom>
              <a:avLst/>
              <a:gdLst>
                <a:gd name="connsiteX0" fmla="*/ 33105 w 68389"/>
                <a:gd name="connsiteY0" fmla="*/ 61390 h 128663"/>
                <a:gd name="connsiteX1" fmla="*/ 68019 w 68389"/>
                <a:gd name="connsiteY1" fmla="*/ 6602 h 128663"/>
                <a:gd name="connsiteX2" fmla="*/ 64209 w 68389"/>
                <a:gd name="connsiteY2" fmla="*/ -4028 h 128663"/>
                <a:gd name="connsiteX3" fmla="*/ 64110 w 68389"/>
                <a:gd name="connsiteY3" fmla="*/ -4028 h 128663"/>
                <a:gd name="connsiteX4" fmla="*/ 28789 w 68389"/>
                <a:gd name="connsiteY4" fmla="*/ 20953 h 128663"/>
                <a:gd name="connsiteX5" fmla="*/ -9 w 68389"/>
                <a:gd name="connsiteY5" fmla="*/ 96404 h 128663"/>
                <a:gd name="connsiteX6" fmla="*/ 14036 w 68389"/>
                <a:gd name="connsiteY6" fmla="*/ 122705 h 128663"/>
                <a:gd name="connsiteX7" fmla="*/ 39524 w 68389"/>
                <a:gd name="connsiteY7" fmla="*/ 104341 h 128663"/>
                <a:gd name="connsiteX8" fmla="*/ 31195 w 68389"/>
                <a:gd name="connsiteY8" fmla="*/ 80351 h 128663"/>
                <a:gd name="connsiteX9" fmla="*/ 33105 w 68389"/>
                <a:gd name="connsiteY9" fmla="*/ 61390 h 1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389" h="128663">
                  <a:moveTo>
                    <a:pt x="33105" y="61390"/>
                  </a:moveTo>
                  <a:cubicBezTo>
                    <a:pt x="33105" y="61390"/>
                    <a:pt x="23069" y="26973"/>
                    <a:pt x="68019" y="6602"/>
                  </a:cubicBezTo>
                  <a:cubicBezTo>
                    <a:pt x="66715" y="2894"/>
                    <a:pt x="65411" y="-713"/>
                    <a:pt x="64209" y="-4028"/>
                  </a:cubicBezTo>
                  <a:lnTo>
                    <a:pt x="64110" y="-4028"/>
                  </a:lnTo>
                  <a:cubicBezTo>
                    <a:pt x="49060" y="1890"/>
                    <a:pt x="37620" y="10819"/>
                    <a:pt x="28789" y="20953"/>
                  </a:cubicBezTo>
                  <a:cubicBezTo>
                    <a:pt x="1092" y="52665"/>
                    <a:pt x="-9" y="96404"/>
                    <a:pt x="-9" y="96404"/>
                  </a:cubicBezTo>
                  <a:cubicBezTo>
                    <a:pt x="-9" y="96404"/>
                    <a:pt x="-3923" y="115174"/>
                    <a:pt x="14036" y="122705"/>
                  </a:cubicBezTo>
                  <a:cubicBezTo>
                    <a:pt x="31999" y="130122"/>
                    <a:pt x="45944" y="114476"/>
                    <a:pt x="39524" y="104341"/>
                  </a:cubicBezTo>
                  <a:cubicBezTo>
                    <a:pt x="36513" y="99528"/>
                    <a:pt x="33105" y="89482"/>
                    <a:pt x="31195" y="80351"/>
                  </a:cubicBezTo>
                  <a:cubicBezTo>
                    <a:pt x="29191" y="70330"/>
                    <a:pt x="28987" y="61301"/>
                    <a:pt x="33105" y="61390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9" name="Freeform: Shape 3508">
              <a:extLst>
                <a:ext uri="{FF2B5EF4-FFF2-40B4-BE49-F238E27FC236}">
                  <a16:creationId xmlns="" xmlns:a16="http://schemas.microsoft.com/office/drawing/2014/main" id="{43120586-DE89-497C-6088-65BB77A6B9AB}"/>
                </a:ext>
              </a:extLst>
            </p:cNvPr>
            <p:cNvSpPr/>
            <p:nvPr/>
          </p:nvSpPr>
          <p:spPr>
            <a:xfrm flipV="1">
              <a:off x="13115533" y="449963"/>
              <a:ext cx="451987" cy="367344"/>
            </a:xfrm>
            <a:custGeom>
              <a:avLst/>
              <a:gdLst>
                <a:gd name="connsiteX0" fmla="*/ 451498 w 451987"/>
                <a:gd name="connsiteY0" fmla="*/ 283656 h 367344"/>
                <a:gd name="connsiteX1" fmla="*/ 239474 w 451987"/>
                <a:gd name="connsiteY1" fmla="*/ 197055 h 367344"/>
                <a:gd name="connsiteX2" fmla="*/ 76214 w 451987"/>
                <a:gd name="connsiteY2" fmla="*/ -3935 h 367344"/>
                <a:gd name="connsiteX3" fmla="*/ 41597 w 451987"/>
                <a:gd name="connsiteY3" fmla="*/ 11216 h 367344"/>
                <a:gd name="connsiteX4" fmla="*/ 41597 w 451987"/>
                <a:gd name="connsiteY4" fmla="*/ 61191 h 367344"/>
                <a:gd name="connsiteX5" fmla="*/ -447 w 451987"/>
                <a:gd name="connsiteY5" fmla="*/ 76037 h 367344"/>
                <a:gd name="connsiteX6" fmla="*/ 1860 w 451987"/>
                <a:gd name="connsiteY6" fmla="*/ 84267 h 367344"/>
                <a:gd name="connsiteX7" fmla="*/ 27345 w 451987"/>
                <a:gd name="connsiteY7" fmla="*/ 133936 h 367344"/>
                <a:gd name="connsiteX8" fmla="*/ 48022 w 451987"/>
                <a:gd name="connsiteY8" fmla="*/ 170868 h 367344"/>
                <a:gd name="connsiteX9" fmla="*/ 56649 w 451987"/>
                <a:gd name="connsiteY9" fmla="*/ 175681 h 367344"/>
                <a:gd name="connsiteX10" fmla="*/ 81235 w 451987"/>
                <a:gd name="connsiteY10" fmla="*/ 219737 h 367344"/>
                <a:gd name="connsiteX11" fmla="*/ 81334 w 451987"/>
                <a:gd name="connsiteY11" fmla="*/ 219737 h 367344"/>
                <a:gd name="connsiteX12" fmla="*/ 85144 w 451987"/>
                <a:gd name="connsiteY12" fmla="*/ 230367 h 367344"/>
                <a:gd name="connsiteX13" fmla="*/ 86250 w 451987"/>
                <a:gd name="connsiteY13" fmla="*/ 233580 h 367344"/>
                <a:gd name="connsiteX14" fmla="*/ 93171 w 451987"/>
                <a:gd name="connsiteY14" fmla="*/ 251043 h 367344"/>
                <a:gd name="connsiteX15" fmla="*/ 170636 w 451987"/>
                <a:gd name="connsiteY15" fmla="*/ 297804 h 367344"/>
                <a:gd name="connsiteX16" fmla="*/ 249707 w 451987"/>
                <a:gd name="connsiteY16" fmla="*/ 330608 h 367344"/>
                <a:gd name="connsiteX17" fmla="*/ 265662 w 451987"/>
                <a:gd name="connsiteY17" fmla="*/ 309031 h 367344"/>
                <a:gd name="connsiteX18" fmla="*/ 272687 w 451987"/>
                <a:gd name="connsiteY18" fmla="*/ 291276 h 367344"/>
                <a:gd name="connsiteX19" fmla="*/ 294862 w 451987"/>
                <a:gd name="connsiteY19" fmla="*/ 309641 h 367344"/>
                <a:gd name="connsiteX20" fmla="*/ 294862 w 451987"/>
                <a:gd name="connsiteY20" fmla="*/ 309742 h 367344"/>
                <a:gd name="connsiteX21" fmla="*/ 309616 w 451987"/>
                <a:gd name="connsiteY21" fmla="*/ 346064 h 367344"/>
                <a:gd name="connsiteX22" fmla="*/ 325168 w 451987"/>
                <a:gd name="connsiteY22" fmla="*/ 361215 h 367344"/>
                <a:gd name="connsiteX23" fmla="*/ 374843 w 451987"/>
                <a:gd name="connsiteY23" fmla="*/ 328106 h 367344"/>
                <a:gd name="connsiteX24" fmla="*/ 405138 w 451987"/>
                <a:gd name="connsiteY24" fmla="*/ 300306 h 367344"/>
                <a:gd name="connsiteX25" fmla="*/ 414872 w 451987"/>
                <a:gd name="connsiteY25" fmla="*/ 309031 h 367344"/>
                <a:gd name="connsiteX26" fmla="*/ 416678 w 451987"/>
                <a:gd name="connsiteY26" fmla="*/ 319076 h 367344"/>
                <a:gd name="connsiteX27" fmla="*/ 443477 w 451987"/>
                <a:gd name="connsiteY27" fmla="*/ 336438 h 367344"/>
                <a:gd name="connsiteX28" fmla="*/ 451498 w 451987"/>
                <a:gd name="connsiteY28" fmla="*/ 283758 h 367344"/>
                <a:gd name="connsiteX29" fmla="*/ 451498 w 451987"/>
                <a:gd name="connsiteY29" fmla="*/ 283656 h 36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1987" h="367344">
                  <a:moveTo>
                    <a:pt x="451498" y="283656"/>
                  </a:moveTo>
                  <a:cubicBezTo>
                    <a:pt x="388589" y="283161"/>
                    <a:pt x="308306" y="266092"/>
                    <a:pt x="239474" y="197055"/>
                  </a:cubicBezTo>
                  <a:cubicBezTo>
                    <a:pt x="148560" y="105743"/>
                    <a:pt x="120971" y="119788"/>
                    <a:pt x="76214" y="-3935"/>
                  </a:cubicBezTo>
                  <a:cubicBezTo>
                    <a:pt x="61867" y="1895"/>
                    <a:pt x="50527" y="6911"/>
                    <a:pt x="41597" y="11216"/>
                  </a:cubicBezTo>
                  <a:cubicBezTo>
                    <a:pt x="49222" y="34394"/>
                    <a:pt x="67780" y="49647"/>
                    <a:pt x="41597" y="61191"/>
                  </a:cubicBezTo>
                  <a:cubicBezTo>
                    <a:pt x="19114" y="71122"/>
                    <a:pt x="-1553" y="62994"/>
                    <a:pt x="-447" y="76037"/>
                  </a:cubicBezTo>
                  <a:cubicBezTo>
                    <a:pt x="-348" y="78145"/>
                    <a:pt x="456" y="80863"/>
                    <a:pt x="1860" y="84267"/>
                  </a:cubicBezTo>
                  <a:cubicBezTo>
                    <a:pt x="12001" y="108651"/>
                    <a:pt x="25742" y="110759"/>
                    <a:pt x="27345" y="133936"/>
                  </a:cubicBezTo>
                  <a:cubicBezTo>
                    <a:pt x="28852" y="157012"/>
                    <a:pt x="34473" y="166652"/>
                    <a:pt x="48022" y="170868"/>
                  </a:cubicBezTo>
                  <a:cubicBezTo>
                    <a:pt x="51028" y="171770"/>
                    <a:pt x="53836" y="173370"/>
                    <a:pt x="56649" y="175681"/>
                  </a:cubicBezTo>
                  <a:cubicBezTo>
                    <a:pt x="64774" y="182311"/>
                    <a:pt x="72305" y="195557"/>
                    <a:pt x="81235" y="219737"/>
                  </a:cubicBezTo>
                  <a:lnTo>
                    <a:pt x="81334" y="219737"/>
                  </a:lnTo>
                  <a:cubicBezTo>
                    <a:pt x="82535" y="223052"/>
                    <a:pt x="83839" y="226659"/>
                    <a:pt x="85144" y="230367"/>
                  </a:cubicBezTo>
                  <a:lnTo>
                    <a:pt x="86250" y="233580"/>
                  </a:lnTo>
                  <a:cubicBezTo>
                    <a:pt x="88255" y="239397"/>
                    <a:pt x="90566" y="245328"/>
                    <a:pt x="93171" y="251043"/>
                  </a:cubicBezTo>
                  <a:cubicBezTo>
                    <a:pt x="109427" y="286958"/>
                    <a:pt x="136723" y="316473"/>
                    <a:pt x="170636" y="297804"/>
                  </a:cubicBezTo>
                  <a:cubicBezTo>
                    <a:pt x="170636" y="297804"/>
                    <a:pt x="218602" y="334329"/>
                    <a:pt x="249707" y="330608"/>
                  </a:cubicBezTo>
                  <a:cubicBezTo>
                    <a:pt x="280917" y="326900"/>
                    <a:pt x="277400" y="322582"/>
                    <a:pt x="265662" y="309031"/>
                  </a:cubicBezTo>
                  <a:cubicBezTo>
                    <a:pt x="253925" y="295493"/>
                    <a:pt x="250919" y="279338"/>
                    <a:pt x="272687" y="291276"/>
                  </a:cubicBezTo>
                  <a:cubicBezTo>
                    <a:pt x="281517" y="296191"/>
                    <a:pt x="288939" y="302414"/>
                    <a:pt x="294862" y="309641"/>
                  </a:cubicBezTo>
                  <a:lnTo>
                    <a:pt x="294862" y="309742"/>
                  </a:lnTo>
                  <a:cubicBezTo>
                    <a:pt x="303390" y="320169"/>
                    <a:pt x="308608" y="332716"/>
                    <a:pt x="309616" y="346064"/>
                  </a:cubicBezTo>
                  <a:cubicBezTo>
                    <a:pt x="310117" y="352897"/>
                    <a:pt x="316537" y="358307"/>
                    <a:pt x="325168" y="361215"/>
                  </a:cubicBezTo>
                  <a:cubicBezTo>
                    <a:pt x="344834" y="367641"/>
                    <a:pt x="376043" y="360923"/>
                    <a:pt x="374843" y="328106"/>
                  </a:cubicBezTo>
                  <a:cubicBezTo>
                    <a:pt x="373736" y="298299"/>
                    <a:pt x="392295" y="293994"/>
                    <a:pt x="405138" y="300306"/>
                  </a:cubicBezTo>
                  <a:cubicBezTo>
                    <a:pt x="409256" y="302313"/>
                    <a:pt x="412862" y="305424"/>
                    <a:pt x="414872" y="309031"/>
                  </a:cubicBezTo>
                  <a:cubicBezTo>
                    <a:pt x="416578" y="312053"/>
                    <a:pt x="417388" y="315457"/>
                    <a:pt x="416678" y="319076"/>
                  </a:cubicBezTo>
                  <a:cubicBezTo>
                    <a:pt x="414679" y="329110"/>
                    <a:pt x="427319" y="335929"/>
                    <a:pt x="443477" y="336438"/>
                  </a:cubicBezTo>
                  <a:cubicBezTo>
                    <a:pt x="443769" y="322086"/>
                    <a:pt x="446186" y="303519"/>
                    <a:pt x="451498" y="283758"/>
                  </a:cubicBezTo>
                  <a:lnTo>
                    <a:pt x="451498" y="283656"/>
                  </a:lnTo>
                </a:path>
              </a:pathLst>
            </a:custGeom>
            <a:solidFill>
              <a:srgbClr val="FFF9C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0" name="Freeform: Shape 3509">
              <a:extLst>
                <a:ext uri="{FF2B5EF4-FFF2-40B4-BE49-F238E27FC236}">
                  <a16:creationId xmlns="" xmlns:a16="http://schemas.microsoft.com/office/drawing/2014/main" id="{F188257F-A45E-5389-EDAF-48D8BC1C340C}"/>
                </a:ext>
              </a:extLst>
            </p:cNvPr>
            <p:cNvSpPr/>
            <p:nvPr/>
          </p:nvSpPr>
          <p:spPr>
            <a:xfrm flipV="1">
              <a:off x="13425638" y="374124"/>
              <a:ext cx="95522" cy="141454"/>
            </a:xfrm>
            <a:custGeom>
              <a:avLst/>
              <a:gdLst>
                <a:gd name="connsiteX0" fmla="*/ 69361 w 95522"/>
                <a:gd name="connsiteY0" fmla="*/ 124138 h 141454"/>
                <a:gd name="connsiteX1" fmla="*/ 94944 w 95522"/>
                <a:gd name="connsiteY1" fmla="*/ -1592 h 141454"/>
                <a:gd name="connsiteX2" fmla="*/ 64648 w 95522"/>
                <a:gd name="connsiteY2" fmla="*/ 26208 h 141454"/>
                <a:gd name="connsiteX3" fmla="*/ 14973 w 95522"/>
                <a:gd name="connsiteY3" fmla="*/ 59317 h 141454"/>
                <a:gd name="connsiteX4" fmla="*/ -579 w 95522"/>
                <a:gd name="connsiteY4" fmla="*/ 129662 h 141454"/>
                <a:gd name="connsiteX5" fmla="*/ 35140 w 95522"/>
                <a:gd name="connsiteY5" fmla="*/ 129662 h 141454"/>
                <a:gd name="connsiteX6" fmla="*/ 64747 w 95522"/>
                <a:gd name="connsiteY6" fmla="*/ 119528 h 141454"/>
                <a:gd name="connsiteX7" fmla="*/ 69262 w 95522"/>
                <a:gd name="connsiteY7" fmla="*/ 124138 h 141454"/>
                <a:gd name="connsiteX8" fmla="*/ 69361 w 95522"/>
                <a:gd name="connsiteY8" fmla="*/ 124138 h 14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22" h="141454">
                  <a:moveTo>
                    <a:pt x="69361" y="124138"/>
                  </a:moveTo>
                  <a:cubicBezTo>
                    <a:pt x="69361" y="124138"/>
                    <a:pt x="70059" y="38044"/>
                    <a:pt x="94944" y="-1592"/>
                  </a:cubicBezTo>
                  <a:cubicBezTo>
                    <a:pt x="82100" y="-7904"/>
                    <a:pt x="63542" y="-3599"/>
                    <a:pt x="64648" y="26208"/>
                  </a:cubicBezTo>
                  <a:cubicBezTo>
                    <a:pt x="65848" y="59025"/>
                    <a:pt x="34639" y="65743"/>
                    <a:pt x="14973" y="59317"/>
                  </a:cubicBezTo>
                  <a:cubicBezTo>
                    <a:pt x="7652" y="84501"/>
                    <a:pt x="-579" y="129662"/>
                    <a:pt x="-579" y="129662"/>
                  </a:cubicBezTo>
                  <a:cubicBezTo>
                    <a:pt x="9050" y="142006"/>
                    <a:pt x="25809" y="137587"/>
                    <a:pt x="35140" y="129662"/>
                  </a:cubicBezTo>
                  <a:cubicBezTo>
                    <a:pt x="44472" y="121839"/>
                    <a:pt x="50593" y="113406"/>
                    <a:pt x="64747" y="119528"/>
                  </a:cubicBezTo>
                  <a:cubicBezTo>
                    <a:pt x="67357" y="120632"/>
                    <a:pt x="68755" y="122233"/>
                    <a:pt x="69262" y="124138"/>
                  </a:cubicBezTo>
                  <a:lnTo>
                    <a:pt x="69361" y="124138"/>
                  </a:ln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1" name="Freeform: Shape 3510">
              <a:extLst>
                <a:ext uri="{FF2B5EF4-FFF2-40B4-BE49-F238E27FC236}">
                  <a16:creationId xmlns="" xmlns:a16="http://schemas.microsoft.com/office/drawing/2014/main" id="{6ECA34E5-D634-FF23-1F46-3F04BDAF3B8E}"/>
                </a:ext>
              </a:extLst>
            </p:cNvPr>
            <p:cNvSpPr/>
            <p:nvPr/>
          </p:nvSpPr>
          <p:spPr>
            <a:xfrm flipV="1">
              <a:off x="13319516" y="589825"/>
              <a:ext cx="308717" cy="522084"/>
            </a:xfrm>
            <a:custGeom>
              <a:avLst/>
              <a:gdLst>
                <a:gd name="connsiteX0" fmla="*/ 22761 w 308717"/>
                <a:gd name="connsiteY0" fmla="*/ 43414 h 522084"/>
                <a:gd name="connsiteX1" fmla="*/ 10418 w 308717"/>
                <a:gd name="connsiteY1" fmla="*/ 63988 h 522084"/>
                <a:gd name="connsiteX2" fmla="*/ 1884 w 308717"/>
                <a:gd name="connsiteY2" fmla="*/ 84257 h 522084"/>
                <a:gd name="connsiteX3" fmla="*/ 1884 w 308717"/>
                <a:gd name="connsiteY3" fmla="*/ 145662 h 522084"/>
                <a:gd name="connsiteX4" fmla="*/ 10418 w 308717"/>
                <a:gd name="connsiteY4" fmla="*/ 185908 h 522084"/>
                <a:gd name="connsiteX5" fmla="*/ 67815 w 308717"/>
                <a:gd name="connsiteY5" fmla="*/ 225849 h 522084"/>
                <a:gd name="connsiteX6" fmla="*/ 62190 w 308717"/>
                <a:gd name="connsiteY6" fmla="*/ 296588 h 522084"/>
                <a:gd name="connsiteX7" fmla="*/ 68614 w 308717"/>
                <a:gd name="connsiteY7" fmla="*/ 310736 h 522084"/>
                <a:gd name="connsiteX8" fmla="*/ 105543 w 308717"/>
                <a:gd name="connsiteY8" fmla="*/ 336809 h 522084"/>
                <a:gd name="connsiteX9" fmla="*/ 118079 w 308717"/>
                <a:gd name="connsiteY9" fmla="*/ 343045 h 522084"/>
                <a:gd name="connsiteX10" fmla="*/ 133141 w 308717"/>
                <a:gd name="connsiteY10" fmla="*/ 359606 h 522084"/>
                <a:gd name="connsiteX11" fmla="*/ 138658 w 308717"/>
                <a:gd name="connsiteY11" fmla="*/ 370832 h 522084"/>
                <a:gd name="connsiteX12" fmla="*/ 152399 w 308717"/>
                <a:gd name="connsiteY12" fmla="*/ 422305 h 522084"/>
                <a:gd name="connsiteX13" fmla="*/ 166856 w 308717"/>
                <a:gd name="connsiteY13" fmla="*/ 438777 h 522084"/>
                <a:gd name="connsiteX14" fmla="*/ 212605 w 308717"/>
                <a:gd name="connsiteY14" fmla="*/ 497972 h 522084"/>
                <a:gd name="connsiteX15" fmla="*/ 283149 w 308717"/>
                <a:gd name="connsiteY15" fmla="*/ 514532 h 522084"/>
                <a:gd name="connsiteX16" fmla="*/ 276526 w 308717"/>
                <a:gd name="connsiteY16" fmla="*/ 506900 h 522084"/>
                <a:gd name="connsiteX17" fmla="*/ 247426 w 308717"/>
                <a:gd name="connsiteY17" fmla="*/ 448505 h 522084"/>
                <a:gd name="connsiteX18" fmla="*/ 261271 w 308717"/>
                <a:gd name="connsiteY18" fmla="*/ 414076 h 522084"/>
                <a:gd name="connsiteX19" fmla="*/ 308138 w 308717"/>
                <a:gd name="connsiteY19" fmla="*/ 419600 h 522084"/>
                <a:gd name="connsiteX20" fmla="*/ 268097 w 308717"/>
                <a:gd name="connsiteY20" fmla="*/ 377055 h 522084"/>
                <a:gd name="connsiteX21" fmla="*/ 268097 w 308717"/>
                <a:gd name="connsiteY21" fmla="*/ 376763 h 522084"/>
                <a:gd name="connsiteX22" fmla="*/ 226450 w 308717"/>
                <a:gd name="connsiteY22" fmla="*/ 370832 h 522084"/>
                <a:gd name="connsiteX23" fmla="*/ 218231 w 308717"/>
                <a:gd name="connsiteY23" fmla="*/ 296588 h 522084"/>
                <a:gd name="connsiteX24" fmla="*/ 212605 w 308717"/>
                <a:gd name="connsiteY24" fmla="*/ 284447 h 522084"/>
                <a:gd name="connsiteX25" fmla="*/ 185916 w 308717"/>
                <a:gd name="connsiteY25" fmla="*/ 278618 h 522084"/>
                <a:gd name="connsiteX26" fmla="*/ 154409 w 308717"/>
                <a:gd name="connsiteY26" fmla="*/ 254945 h 522084"/>
                <a:gd name="connsiteX27" fmla="*/ 128517 w 308717"/>
                <a:gd name="connsiteY27" fmla="*/ 217112 h 522084"/>
                <a:gd name="connsiteX28" fmla="*/ 119890 w 308717"/>
                <a:gd name="connsiteY28" fmla="*/ 185908 h 522084"/>
                <a:gd name="connsiteX29" fmla="*/ 37410 w 308717"/>
                <a:gd name="connsiteY29" fmla="*/ 136835 h 522084"/>
                <a:gd name="connsiteX30" fmla="*/ 39716 w 308717"/>
                <a:gd name="connsiteY30" fmla="*/ 107232 h 522084"/>
                <a:gd name="connsiteX31" fmla="*/ 39815 w 308717"/>
                <a:gd name="connsiteY31" fmla="*/ 107232 h 522084"/>
                <a:gd name="connsiteX32" fmla="*/ 45337 w 308717"/>
                <a:gd name="connsiteY32" fmla="*/ 78339 h 522084"/>
                <a:gd name="connsiteX33" fmla="*/ 57075 w 308717"/>
                <a:gd name="connsiteY33" fmla="*/ 84054 h 522084"/>
                <a:gd name="connsiteX34" fmla="*/ 36106 w 308717"/>
                <a:gd name="connsiteY34" fmla="*/ -3741 h 522084"/>
                <a:gd name="connsiteX35" fmla="*/ 22761 w 308717"/>
                <a:gd name="connsiteY35" fmla="*/ 43414 h 5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08717" h="522084">
                  <a:moveTo>
                    <a:pt x="22761" y="43414"/>
                  </a:moveTo>
                  <a:cubicBezTo>
                    <a:pt x="19446" y="50742"/>
                    <a:pt x="15334" y="57867"/>
                    <a:pt x="10418" y="63988"/>
                  </a:cubicBezTo>
                  <a:cubicBezTo>
                    <a:pt x="6300" y="69005"/>
                    <a:pt x="3591" y="76028"/>
                    <a:pt x="1884" y="84257"/>
                  </a:cubicBezTo>
                  <a:cubicBezTo>
                    <a:pt x="-1931" y="101923"/>
                    <a:pt x="-824" y="125202"/>
                    <a:pt x="1884" y="145662"/>
                  </a:cubicBezTo>
                  <a:cubicBezTo>
                    <a:pt x="4093" y="162527"/>
                    <a:pt x="7610" y="177577"/>
                    <a:pt x="10418" y="185908"/>
                  </a:cubicBezTo>
                  <a:cubicBezTo>
                    <a:pt x="18340" y="209187"/>
                    <a:pt x="38615" y="204374"/>
                    <a:pt x="67815" y="225849"/>
                  </a:cubicBezTo>
                  <a:cubicBezTo>
                    <a:pt x="97110" y="247312"/>
                    <a:pt x="71229" y="286441"/>
                    <a:pt x="62190" y="296588"/>
                  </a:cubicBezTo>
                  <a:cubicBezTo>
                    <a:pt x="59283" y="299801"/>
                    <a:pt x="62691" y="305110"/>
                    <a:pt x="68614" y="310736"/>
                  </a:cubicBezTo>
                  <a:cubicBezTo>
                    <a:pt x="81259" y="322864"/>
                    <a:pt x="105543" y="336809"/>
                    <a:pt x="105543" y="336809"/>
                  </a:cubicBezTo>
                  <a:cubicBezTo>
                    <a:pt x="105543" y="336809"/>
                    <a:pt x="111159" y="338028"/>
                    <a:pt x="118079" y="343045"/>
                  </a:cubicBezTo>
                  <a:cubicBezTo>
                    <a:pt x="122901" y="346448"/>
                    <a:pt x="128418" y="351668"/>
                    <a:pt x="133141" y="359606"/>
                  </a:cubicBezTo>
                  <a:cubicBezTo>
                    <a:pt x="135140" y="362907"/>
                    <a:pt x="137050" y="366616"/>
                    <a:pt x="138658" y="370832"/>
                  </a:cubicBezTo>
                  <a:cubicBezTo>
                    <a:pt x="146387" y="390809"/>
                    <a:pt x="146178" y="408564"/>
                    <a:pt x="152399" y="422305"/>
                  </a:cubicBezTo>
                  <a:cubicBezTo>
                    <a:pt x="155416" y="428833"/>
                    <a:pt x="159726" y="434357"/>
                    <a:pt x="166856" y="438777"/>
                  </a:cubicBezTo>
                  <a:cubicBezTo>
                    <a:pt x="189328" y="452721"/>
                    <a:pt x="198362" y="468774"/>
                    <a:pt x="212605" y="497972"/>
                  </a:cubicBezTo>
                  <a:cubicBezTo>
                    <a:pt x="226858" y="527271"/>
                    <a:pt x="250036" y="517136"/>
                    <a:pt x="283149" y="514532"/>
                  </a:cubicBezTo>
                  <a:cubicBezTo>
                    <a:pt x="281041" y="512018"/>
                    <a:pt x="278834" y="509516"/>
                    <a:pt x="276526" y="506900"/>
                  </a:cubicBezTo>
                  <a:cubicBezTo>
                    <a:pt x="250234" y="489945"/>
                    <a:pt x="238496" y="466056"/>
                    <a:pt x="247426" y="448505"/>
                  </a:cubicBezTo>
                  <a:cubicBezTo>
                    <a:pt x="259366" y="424820"/>
                    <a:pt x="261271" y="414076"/>
                    <a:pt x="261271" y="414076"/>
                  </a:cubicBezTo>
                  <a:cubicBezTo>
                    <a:pt x="261271" y="414076"/>
                    <a:pt x="251241" y="406862"/>
                    <a:pt x="308138" y="419600"/>
                  </a:cubicBezTo>
                  <a:cubicBezTo>
                    <a:pt x="294793" y="409669"/>
                    <a:pt x="280441" y="395826"/>
                    <a:pt x="268097" y="377055"/>
                  </a:cubicBezTo>
                  <a:lnTo>
                    <a:pt x="268097" y="376763"/>
                  </a:lnTo>
                  <a:cubicBezTo>
                    <a:pt x="259168" y="376357"/>
                    <a:pt x="245719" y="374757"/>
                    <a:pt x="226450" y="370832"/>
                  </a:cubicBezTo>
                  <a:cubicBezTo>
                    <a:pt x="182606" y="361904"/>
                    <a:pt x="214515" y="351782"/>
                    <a:pt x="218231" y="296588"/>
                  </a:cubicBezTo>
                  <a:lnTo>
                    <a:pt x="212605" y="284447"/>
                  </a:lnTo>
                  <a:cubicBezTo>
                    <a:pt x="205084" y="283533"/>
                    <a:pt x="200168" y="278618"/>
                    <a:pt x="185916" y="278618"/>
                  </a:cubicBezTo>
                  <a:cubicBezTo>
                    <a:pt x="162331" y="278618"/>
                    <a:pt x="154409" y="254945"/>
                    <a:pt x="154409" y="254945"/>
                  </a:cubicBezTo>
                  <a:cubicBezTo>
                    <a:pt x="116179" y="233571"/>
                    <a:pt x="128517" y="217112"/>
                    <a:pt x="128517" y="217112"/>
                  </a:cubicBezTo>
                  <a:cubicBezTo>
                    <a:pt x="116483" y="202964"/>
                    <a:pt x="116780" y="192626"/>
                    <a:pt x="119890" y="185908"/>
                  </a:cubicBezTo>
                  <a:cubicBezTo>
                    <a:pt x="91494" y="170655"/>
                    <a:pt x="39716" y="150374"/>
                    <a:pt x="37410" y="136835"/>
                  </a:cubicBezTo>
                  <a:cubicBezTo>
                    <a:pt x="36408" y="130917"/>
                    <a:pt x="37806" y="118878"/>
                    <a:pt x="39716" y="107232"/>
                  </a:cubicBezTo>
                  <a:lnTo>
                    <a:pt x="39815" y="107232"/>
                  </a:lnTo>
                  <a:cubicBezTo>
                    <a:pt x="42123" y="92487"/>
                    <a:pt x="45337" y="78339"/>
                    <a:pt x="45337" y="78339"/>
                  </a:cubicBezTo>
                  <a:cubicBezTo>
                    <a:pt x="45337" y="78339"/>
                    <a:pt x="49852" y="80447"/>
                    <a:pt x="57075" y="84054"/>
                  </a:cubicBezTo>
                  <a:cubicBezTo>
                    <a:pt x="40114" y="46831"/>
                    <a:pt x="35901" y="16922"/>
                    <a:pt x="36106" y="-3741"/>
                  </a:cubicBezTo>
                  <a:cubicBezTo>
                    <a:pt x="36106" y="-3741"/>
                    <a:pt x="32994" y="20643"/>
                    <a:pt x="22761" y="43414"/>
                  </a:cubicBezTo>
                </a:path>
              </a:pathLst>
            </a:custGeom>
            <a:solidFill>
              <a:srgbClr val="FFF9C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2" name="Freeform: Shape 3511">
              <a:extLst>
                <a:ext uri="{FF2B5EF4-FFF2-40B4-BE49-F238E27FC236}">
                  <a16:creationId xmlns="" xmlns:a16="http://schemas.microsoft.com/office/drawing/2014/main" id="{12F5BF68-F450-9954-AF78-809426D06287}"/>
                </a:ext>
              </a:extLst>
            </p:cNvPr>
            <p:cNvSpPr/>
            <p:nvPr/>
          </p:nvSpPr>
          <p:spPr>
            <a:xfrm flipV="1">
              <a:off x="13267192" y="429780"/>
              <a:ext cx="143692" cy="96483"/>
            </a:xfrm>
            <a:custGeom>
              <a:avLst/>
              <a:gdLst>
                <a:gd name="connsiteX0" fmla="*/ 114005 w 143692"/>
                <a:gd name="connsiteY0" fmla="*/ 17849 h 96483"/>
                <a:gd name="connsiteX1" fmla="*/ 98050 w 143692"/>
                <a:gd name="connsiteY1" fmla="*/ 39426 h 96483"/>
                <a:gd name="connsiteX2" fmla="*/ 18979 w 143692"/>
                <a:gd name="connsiteY2" fmla="*/ 6622 h 96483"/>
                <a:gd name="connsiteX3" fmla="*/ -487 w 143692"/>
                <a:gd name="connsiteY3" fmla="*/ 38334 h 96483"/>
                <a:gd name="connsiteX4" fmla="*/ 54300 w 143692"/>
                <a:gd name="connsiteY4" fmla="*/ 78059 h 96483"/>
                <a:gd name="connsiteX5" fmla="*/ 61831 w 143692"/>
                <a:gd name="connsiteY5" fmla="*/ 84079 h 96483"/>
                <a:gd name="connsiteX6" fmla="*/ 94240 w 143692"/>
                <a:gd name="connsiteY6" fmla="*/ 92016 h 96483"/>
                <a:gd name="connsiteX7" fmla="*/ 143205 w 143692"/>
                <a:gd name="connsiteY7" fmla="*/ 18560 h 96483"/>
                <a:gd name="connsiteX8" fmla="*/ 143205 w 143692"/>
                <a:gd name="connsiteY8" fmla="*/ 18458 h 96483"/>
                <a:gd name="connsiteX9" fmla="*/ 121030 w 143692"/>
                <a:gd name="connsiteY9" fmla="*/ 94 h 96483"/>
                <a:gd name="connsiteX10" fmla="*/ 114005 w 143692"/>
                <a:gd name="connsiteY10" fmla="*/ 17849 h 9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692" h="96483">
                  <a:moveTo>
                    <a:pt x="114005" y="17849"/>
                  </a:moveTo>
                  <a:cubicBezTo>
                    <a:pt x="125743" y="31399"/>
                    <a:pt x="129261" y="35717"/>
                    <a:pt x="98050" y="39426"/>
                  </a:cubicBezTo>
                  <a:cubicBezTo>
                    <a:pt x="66946" y="43147"/>
                    <a:pt x="18979" y="6622"/>
                    <a:pt x="18979" y="6622"/>
                  </a:cubicBezTo>
                  <a:cubicBezTo>
                    <a:pt x="13363" y="19169"/>
                    <a:pt x="-487" y="38334"/>
                    <a:pt x="-487" y="38334"/>
                  </a:cubicBezTo>
                  <a:cubicBezTo>
                    <a:pt x="18483" y="43553"/>
                    <a:pt x="34537" y="61409"/>
                    <a:pt x="54300" y="78059"/>
                  </a:cubicBezTo>
                  <a:cubicBezTo>
                    <a:pt x="56712" y="80078"/>
                    <a:pt x="59216" y="82072"/>
                    <a:pt x="61831" y="84079"/>
                  </a:cubicBezTo>
                  <a:cubicBezTo>
                    <a:pt x="72864" y="92715"/>
                    <a:pt x="84007" y="93007"/>
                    <a:pt x="94240" y="92016"/>
                  </a:cubicBezTo>
                  <a:cubicBezTo>
                    <a:pt x="94240" y="92016"/>
                    <a:pt x="135679" y="46360"/>
                    <a:pt x="143205" y="18560"/>
                  </a:cubicBezTo>
                  <a:lnTo>
                    <a:pt x="143205" y="18458"/>
                  </a:lnTo>
                  <a:cubicBezTo>
                    <a:pt x="137282" y="11232"/>
                    <a:pt x="129860" y="5009"/>
                    <a:pt x="121030" y="94"/>
                  </a:cubicBezTo>
                  <a:cubicBezTo>
                    <a:pt x="99262" y="-11844"/>
                    <a:pt x="102268" y="4310"/>
                    <a:pt x="114005" y="17849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3" name="Freeform: Shape 3512">
              <a:extLst>
                <a:ext uri="{FF2B5EF4-FFF2-40B4-BE49-F238E27FC236}">
                  <a16:creationId xmlns="" xmlns:a16="http://schemas.microsoft.com/office/drawing/2014/main" id="{81486B01-0EDE-AC15-EA0E-85B7C1F6BD60}"/>
                </a:ext>
              </a:extLst>
            </p:cNvPr>
            <p:cNvSpPr/>
            <p:nvPr/>
          </p:nvSpPr>
          <p:spPr>
            <a:xfrm flipV="1">
              <a:off x="13272916" y="962506"/>
              <a:ext cx="49063" cy="76831"/>
            </a:xfrm>
            <a:custGeom>
              <a:avLst/>
              <a:gdLst>
                <a:gd name="connsiteX0" fmla="*/ 48605 w 49063"/>
                <a:gd name="connsiteY0" fmla="*/ 73225 h 76831"/>
                <a:gd name="connsiteX1" fmla="*/ 48605 w 49063"/>
                <a:gd name="connsiteY1" fmla="*/ 11821 h 76831"/>
                <a:gd name="connsiteX2" fmla="*/ 22923 w 49063"/>
                <a:gd name="connsiteY2" fmla="*/ -3025 h 76831"/>
                <a:gd name="connsiteX3" fmla="*/ 7668 w 49063"/>
                <a:gd name="connsiteY3" fmla="*/ -3025 h 76831"/>
                <a:gd name="connsiteX4" fmla="*/ -459 w 49063"/>
                <a:gd name="connsiteY4" fmla="*/ 59674 h 76831"/>
                <a:gd name="connsiteX5" fmla="*/ 19306 w 49063"/>
                <a:gd name="connsiteY5" fmla="*/ 66304 h 76831"/>
                <a:gd name="connsiteX6" fmla="*/ 48605 w 49063"/>
                <a:gd name="connsiteY6" fmla="*/ 73225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63" h="76831">
                  <a:moveTo>
                    <a:pt x="48605" y="73225"/>
                  </a:moveTo>
                  <a:cubicBezTo>
                    <a:pt x="45896" y="52765"/>
                    <a:pt x="44790" y="29486"/>
                    <a:pt x="48605" y="11821"/>
                  </a:cubicBezTo>
                  <a:cubicBezTo>
                    <a:pt x="41586" y="1788"/>
                    <a:pt x="31446" y="-1933"/>
                    <a:pt x="22923" y="-3025"/>
                  </a:cubicBezTo>
                  <a:cubicBezTo>
                    <a:pt x="14390" y="-4334"/>
                    <a:pt x="7668" y="-3025"/>
                    <a:pt x="7668" y="-3025"/>
                  </a:cubicBezTo>
                  <a:lnTo>
                    <a:pt x="-459" y="59674"/>
                  </a:lnTo>
                  <a:cubicBezTo>
                    <a:pt x="-459" y="59674"/>
                    <a:pt x="8571" y="62900"/>
                    <a:pt x="19306" y="66304"/>
                  </a:cubicBezTo>
                  <a:cubicBezTo>
                    <a:pt x="29744" y="69517"/>
                    <a:pt x="41784" y="72831"/>
                    <a:pt x="48605" y="73225"/>
                  </a:cubicBezTo>
                </a:path>
              </a:pathLst>
            </a:custGeom>
            <a:solidFill>
              <a:srgbClr val="F0422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4" name="Freeform: Shape 3513">
              <a:extLst>
                <a:ext uri="{FF2B5EF4-FFF2-40B4-BE49-F238E27FC236}">
                  <a16:creationId xmlns="" xmlns:a16="http://schemas.microsoft.com/office/drawing/2014/main" id="{E9173DA7-AE26-E55E-DFB2-FC9B028C76A4}"/>
                </a:ext>
              </a:extLst>
            </p:cNvPr>
            <p:cNvSpPr/>
            <p:nvPr/>
          </p:nvSpPr>
          <p:spPr>
            <a:xfrm flipV="1">
              <a:off x="13475051" y="349876"/>
              <a:ext cx="66985" cy="163191"/>
            </a:xfrm>
            <a:custGeom>
              <a:avLst/>
              <a:gdLst>
                <a:gd name="connsiteX0" fmla="*/ 45506 w 66985"/>
                <a:gd name="connsiteY0" fmla="*/ -4115 h 163191"/>
                <a:gd name="connsiteX1" fmla="*/ 19924 w 66985"/>
                <a:gd name="connsiteY1" fmla="*/ 121615 h 163191"/>
                <a:gd name="connsiteX2" fmla="*/ 19825 w 66985"/>
                <a:gd name="connsiteY2" fmla="*/ 121615 h 163191"/>
                <a:gd name="connsiteX3" fmla="*/ 357 w 66985"/>
                <a:gd name="connsiteY3" fmla="*/ 154139 h 163191"/>
                <a:gd name="connsiteX4" fmla="*/ 52938 w 66985"/>
                <a:gd name="connsiteY4" fmla="*/ 142887 h 163191"/>
                <a:gd name="connsiteX5" fmla="*/ 66383 w 66985"/>
                <a:gd name="connsiteY5" fmla="*/ 51879 h 163191"/>
                <a:gd name="connsiteX6" fmla="*/ 45506 w 66985"/>
                <a:gd name="connsiteY6" fmla="*/ 45047 h 163191"/>
                <a:gd name="connsiteX7" fmla="*/ 55240 w 66985"/>
                <a:gd name="connsiteY7" fmla="*/ 4610 h 163191"/>
                <a:gd name="connsiteX8" fmla="*/ 45506 w 66985"/>
                <a:gd name="connsiteY8" fmla="*/ -4115 h 16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85" h="163191">
                  <a:moveTo>
                    <a:pt x="45506" y="-4115"/>
                  </a:moveTo>
                  <a:cubicBezTo>
                    <a:pt x="20622" y="35522"/>
                    <a:pt x="19924" y="121615"/>
                    <a:pt x="19924" y="121615"/>
                  </a:cubicBezTo>
                  <a:lnTo>
                    <a:pt x="19825" y="121615"/>
                  </a:lnTo>
                  <a:cubicBezTo>
                    <a:pt x="22225" y="129844"/>
                    <a:pt x="7382" y="144106"/>
                    <a:pt x="357" y="154139"/>
                  </a:cubicBezTo>
                  <a:cubicBezTo>
                    <a:pt x="-8274" y="166471"/>
                    <a:pt x="43904" y="153034"/>
                    <a:pt x="52938" y="142887"/>
                  </a:cubicBezTo>
                  <a:cubicBezTo>
                    <a:pt x="52938" y="142887"/>
                    <a:pt x="48215" y="84696"/>
                    <a:pt x="66383" y="51879"/>
                  </a:cubicBezTo>
                  <a:cubicBezTo>
                    <a:pt x="53131" y="47561"/>
                    <a:pt x="45506" y="45047"/>
                    <a:pt x="45506" y="45047"/>
                  </a:cubicBezTo>
                  <a:cubicBezTo>
                    <a:pt x="45506" y="45047"/>
                    <a:pt x="40491" y="24790"/>
                    <a:pt x="55240" y="4610"/>
                  </a:cubicBezTo>
                  <a:cubicBezTo>
                    <a:pt x="53231" y="1003"/>
                    <a:pt x="49624" y="-2108"/>
                    <a:pt x="45506" y="-4115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5" name="Freeform: Shape 3514">
              <a:extLst>
                <a:ext uri="{FF2B5EF4-FFF2-40B4-BE49-F238E27FC236}">
                  <a16:creationId xmlns="" xmlns:a16="http://schemas.microsoft.com/office/drawing/2014/main" id="{12079960-A6D7-AAAD-87F2-62F2D3E17073}"/>
                </a:ext>
              </a:extLst>
            </p:cNvPr>
            <p:cNvSpPr/>
            <p:nvPr/>
          </p:nvSpPr>
          <p:spPr>
            <a:xfrm flipV="1">
              <a:off x="13673710" y="588022"/>
              <a:ext cx="97808" cy="76758"/>
            </a:xfrm>
            <a:custGeom>
              <a:avLst/>
              <a:gdLst>
                <a:gd name="connsiteX0" fmla="*/ 5649 w 97808"/>
                <a:gd name="connsiteY0" fmla="*/ 67204 h 76758"/>
                <a:gd name="connsiteX1" fmla="*/ 18294 w 97808"/>
                <a:gd name="connsiteY1" fmla="*/ 67204 h 76758"/>
                <a:gd name="connsiteX2" fmla="*/ 97060 w 97808"/>
                <a:gd name="connsiteY2" fmla="*/ 72818 h 76758"/>
                <a:gd name="connsiteX3" fmla="*/ 59431 w 97808"/>
                <a:gd name="connsiteY3" fmla="*/ -3941 h 76758"/>
                <a:gd name="connsiteX4" fmla="*/ 8358 w 97808"/>
                <a:gd name="connsiteY4" fmla="*/ 1380 h 76758"/>
                <a:gd name="connsiteX5" fmla="*/ 5649 w 97808"/>
                <a:gd name="connsiteY5" fmla="*/ 67204 h 7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08" h="76758">
                  <a:moveTo>
                    <a:pt x="5649" y="67204"/>
                  </a:moveTo>
                  <a:cubicBezTo>
                    <a:pt x="8557" y="68309"/>
                    <a:pt x="12675" y="68309"/>
                    <a:pt x="18294" y="67204"/>
                  </a:cubicBezTo>
                  <a:cubicBezTo>
                    <a:pt x="43377" y="62086"/>
                    <a:pt x="73177" y="58670"/>
                    <a:pt x="97060" y="72818"/>
                  </a:cubicBezTo>
                  <a:cubicBezTo>
                    <a:pt x="62546" y="30476"/>
                    <a:pt x="59431" y="-3941"/>
                    <a:pt x="59431" y="-3941"/>
                  </a:cubicBezTo>
                  <a:cubicBezTo>
                    <a:pt x="42371" y="18030"/>
                    <a:pt x="24516" y="10613"/>
                    <a:pt x="8358" y="1380"/>
                  </a:cubicBezTo>
                  <a:cubicBezTo>
                    <a:pt x="3541" y="35492"/>
                    <a:pt x="-7899" y="62391"/>
                    <a:pt x="5649" y="67204"/>
                  </a:cubicBezTo>
                </a:path>
              </a:pathLst>
            </a:custGeom>
            <a:solidFill>
              <a:srgbClr val="D3702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6" name="Freeform: Shape 3515">
              <a:extLst>
                <a:ext uri="{FF2B5EF4-FFF2-40B4-BE49-F238E27FC236}">
                  <a16:creationId xmlns="" xmlns:a16="http://schemas.microsoft.com/office/drawing/2014/main" id="{EA7B46E4-8D0E-19F5-7ABF-244478E5DC2F}"/>
                </a:ext>
              </a:extLst>
            </p:cNvPr>
            <p:cNvSpPr/>
            <p:nvPr/>
          </p:nvSpPr>
          <p:spPr>
            <a:xfrm flipV="1">
              <a:off x="13000884" y="676528"/>
              <a:ext cx="142483" cy="60807"/>
            </a:xfrm>
            <a:custGeom>
              <a:avLst/>
              <a:gdLst>
                <a:gd name="connsiteX0" fmla="*/ 37324 w 142483"/>
                <a:gd name="connsiteY0" fmla="*/ 34777 h 60807"/>
                <a:gd name="connsiteX1" fmla="*/ -305 w 142483"/>
                <a:gd name="connsiteY1" fmla="*/ 36568 h 60807"/>
                <a:gd name="connsiteX2" fmla="*/ 46353 w 142483"/>
                <a:gd name="connsiteY2" fmla="*/ 53827 h 60807"/>
                <a:gd name="connsiteX3" fmla="*/ 56790 w 142483"/>
                <a:gd name="connsiteY3" fmla="*/ 54030 h 60807"/>
                <a:gd name="connsiteX4" fmla="*/ 70536 w 142483"/>
                <a:gd name="connsiteY4" fmla="*/ 56938 h 60807"/>
                <a:gd name="connsiteX5" fmla="*/ 142178 w 142483"/>
                <a:gd name="connsiteY5" fmla="*/ 54030 h 60807"/>
                <a:gd name="connsiteX6" fmla="*/ 116693 w 142483"/>
                <a:gd name="connsiteY6" fmla="*/ 4360 h 60807"/>
                <a:gd name="connsiteX7" fmla="*/ 114387 w 142483"/>
                <a:gd name="connsiteY7" fmla="*/ -3869 h 60807"/>
                <a:gd name="connsiteX8" fmla="*/ 37324 w 142483"/>
                <a:gd name="connsiteY8" fmla="*/ 34777 h 6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83" h="60807">
                  <a:moveTo>
                    <a:pt x="37324" y="34777"/>
                  </a:moveTo>
                  <a:cubicBezTo>
                    <a:pt x="26885" y="37977"/>
                    <a:pt x="14846" y="38981"/>
                    <a:pt x="-305" y="36568"/>
                  </a:cubicBezTo>
                  <a:cubicBezTo>
                    <a:pt x="-305" y="36568"/>
                    <a:pt x="19564" y="51630"/>
                    <a:pt x="46353" y="53827"/>
                  </a:cubicBezTo>
                  <a:cubicBezTo>
                    <a:pt x="49667" y="54132"/>
                    <a:pt x="53174" y="54233"/>
                    <a:pt x="56790" y="54030"/>
                  </a:cubicBezTo>
                  <a:cubicBezTo>
                    <a:pt x="62809" y="53738"/>
                    <a:pt x="67129" y="54830"/>
                    <a:pt x="70536" y="56938"/>
                  </a:cubicBezTo>
                  <a:cubicBezTo>
                    <a:pt x="89696" y="52430"/>
                    <a:pt x="120310" y="43299"/>
                    <a:pt x="142178" y="54030"/>
                  </a:cubicBezTo>
                  <a:cubicBezTo>
                    <a:pt x="140576" y="30853"/>
                    <a:pt x="126834" y="28745"/>
                    <a:pt x="116693" y="4360"/>
                  </a:cubicBezTo>
                  <a:cubicBezTo>
                    <a:pt x="115290" y="957"/>
                    <a:pt x="114486" y="-1761"/>
                    <a:pt x="114387" y="-3869"/>
                  </a:cubicBezTo>
                  <a:cubicBezTo>
                    <a:pt x="81773" y="4272"/>
                    <a:pt x="65120" y="26636"/>
                    <a:pt x="37324" y="34777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7" name="Freeform: Shape 3516">
              <a:extLst>
                <a:ext uri="{FF2B5EF4-FFF2-40B4-BE49-F238E27FC236}">
                  <a16:creationId xmlns="" xmlns:a16="http://schemas.microsoft.com/office/drawing/2014/main" id="{EDB8EF4E-BBBD-DF1B-AD25-12682FE0F06E}"/>
                </a:ext>
              </a:extLst>
            </p:cNvPr>
            <p:cNvSpPr/>
            <p:nvPr/>
          </p:nvSpPr>
          <p:spPr>
            <a:xfrm flipV="1">
              <a:off x="13682013" y="706526"/>
              <a:ext cx="67429" cy="91312"/>
            </a:xfrm>
            <a:custGeom>
              <a:avLst/>
              <a:gdLst>
                <a:gd name="connsiteX0" fmla="*/ 66685 w 67429"/>
                <a:gd name="connsiteY0" fmla="*/ 56674 h 91312"/>
                <a:gd name="connsiteX1" fmla="*/ 49932 w 67429"/>
                <a:gd name="connsiteY1" fmla="*/ 44939 h 91312"/>
                <a:gd name="connsiteX2" fmla="*/ -744 w 67429"/>
                <a:gd name="connsiteY2" fmla="*/ -3829 h 91312"/>
                <a:gd name="connsiteX3" fmla="*/ 59 w 67429"/>
                <a:gd name="connsiteY3" fmla="*/ 56674 h 91312"/>
                <a:gd name="connsiteX4" fmla="*/ 7789 w 67429"/>
                <a:gd name="connsiteY4" fmla="*/ 82569 h 91312"/>
                <a:gd name="connsiteX5" fmla="*/ 49133 w 67429"/>
                <a:gd name="connsiteY5" fmla="*/ 87484 h 91312"/>
                <a:gd name="connsiteX6" fmla="*/ 66685 w 67429"/>
                <a:gd name="connsiteY6" fmla="*/ 56674 h 9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29" h="91312">
                  <a:moveTo>
                    <a:pt x="66685" y="56674"/>
                  </a:moveTo>
                  <a:cubicBezTo>
                    <a:pt x="60871" y="53067"/>
                    <a:pt x="55250" y="49054"/>
                    <a:pt x="49932" y="44939"/>
                  </a:cubicBezTo>
                  <a:cubicBezTo>
                    <a:pt x="31265" y="30385"/>
                    <a:pt x="14511" y="13938"/>
                    <a:pt x="-744" y="-3829"/>
                  </a:cubicBezTo>
                  <a:cubicBezTo>
                    <a:pt x="-441" y="17850"/>
                    <a:pt x="-843" y="40113"/>
                    <a:pt x="59" y="56674"/>
                  </a:cubicBezTo>
                  <a:cubicBezTo>
                    <a:pt x="957" y="71736"/>
                    <a:pt x="2867" y="81972"/>
                    <a:pt x="7789" y="82569"/>
                  </a:cubicBezTo>
                  <a:cubicBezTo>
                    <a:pt x="17919" y="83674"/>
                    <a:pt x="49133" y="87484"/>
                    <a:pt x="49133" y="87484"/>
                  </a:cubicBezTo>
                  <a:cubicBezTo>
                    <a:pt x="46419" y="78657"/>
                    <a:pt x="50632" y="68421"/>
                    <a:pt x="66685" y="56674"/>
                  </a:cubicBezTo>
                </a:path>
              </a:pathLst>
            </a:custGeom>
            <a:solidFill>
              <a:srgbClr val="D31F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8" name="Freeform: Shape 3517">
              <a:extLst>
                <a:ext uri="{FF2B5EF4-FFF2-40B4-BE49-F238E27FC236}">
                  <a16:creationId xmlns="" xmlns:a16="http://schemas.microsoft.com/office/drawing/2014/main" id="{39C26827-F80A-F9DE-2821-F868C012B74C}"/>
                </a:ext>
              </a:extLst>
            </p:cNvPr>
            <p:cNvSpPr/>
            <p:nvPr/>
          </p:nvSpPr>
          <p:spPr>
            <a:xfrm flipV="1">
              <a:off x="13855909" y="573246"/>
              <a:ext cx="96238" cy="120935"/>
            </a:xfrm>
            <a:custGeom>
              <a:avLst/>
              <a:gdLst>
                <a:gd name="connsiteX0" fmla="*/ 31840 w 96238"/>
                <a:gd name="connsiteY0" fmla="*/ 1679 h 120935"/>
                <a:gd name="connsiteX1" fmla="*/ -873 w 96238"/>
                <a:gd name="connsiteY1" fmla="*/ -3934 h 120935"/>
                <a:gd name="connsiteX2" fmla="*/ -873 w 96238"/>
                <a:gd name="connsiteY2" fmla="*/ -3846 h 120935"/>
                <a:gd name="connsiteX3" fmla="*/ 5849 w 96238"/>
                <a:gd name="connsiteY3" fmla="*/ 25466 h 120935"/>
                <a:gd name="connsiteX4" fmla="*/ 1032 w 96238"/>
                <a:gd name="connsiteY4" fmla="*/ 96611 h 120935"/>
                <a:gd name="connsiteX5" fmla="*/ 10369 w 96238"/>
                <a:gd name="connsiteY5" fmla="*/ 116080 h 120935"/>
                <a:gd name="connsiteX6" fmla="*/ 18291 w 96238"/>
                <a:gd name="connsiteY6" fmla="*/ 116982 h 120935"/>
                <a:gd name="connsiteX7" fmla="*/ 48601 w 96238"/>
                <a:gd name="connsiteY7" fmla="*/ 94694 h 120935"/>
                <a:gd name="connsiteX8" fmla="*/ 66660 w 96238"/>
                <a:gd name="connsiteY8" fmla="*/ 116080 h 120935"/>
                <a:gd name="connsiteX9" fmla="*/ 90346 w 96238"/>
                <a:gd name="connsiteY9" fmla="*/ 77752 h 120935"/>
                <a:gd name="connsiteX10" fmla="*/ 80110 w 96238"/>
                <a:gd name="connsiteY10" fmla="*/ 67706 h 120935"/>
                <a:gd name="connsiteX11" fmla="*/ 31840 w 96238"/>
                <a:gd name="connsiteY11" fmla="*/ 1679 h 12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238" h="120935">
                  <a:moveTo>
                    <a:pt x="31840" y="1679"/>
                  </a:moveTo>
                  <a:cubicBezTo>
                    <a:pt x="21109" y="384"/>
                    <a:pt x="10067" y="-1420"/>
                    <a:pt x="-873" y="-3934"/>
                  </a:cubicBezTo>
                  <a:lnTo>
                    <a:pt x="-873" y="-3846"/>
                  </a:lnTo>
                  <a:lnTo>
                    <a:pt x="5849" y="25466"/>
                  </a:lnTo>
                  <a:cubicBezTo>
                    <a:pt x="10369" y="12525"/>
                    <a:pt x="70978" y="81956"/>
                    <a:pt x="1032" y="96611"/>
                  </a:cubicBezTo>
                  <a:cubicBezTo>
                    <a:pt x="-972" y="105844"/>
                    <a:pt x="-267" y="113667"/>
                    <a:pt x="10369" y="116080"/>
                  </a:cubicBezTo>
                  <a:cubicBezTo>
                    <a:pt x="13380" y="116779"/>
                    <a:pt x="15985" y="117084"/>
                    <a:pt x="18291" y="116982"/>
                  </a:cubicBezTo>
                  <a:cubicBezTo>
                    <a:pt x="35853" y="116779"/>
                    <a:pt x="33745" y="98123"/>
                    <a:pt x="48601" y="94694"/>
                  </a:cubicBezTo>
                  <a:cubicBezTo>
                    <a:pt x="72375" y="89080"/>
                    <a:pt x="81304" y="99215"/>
                    <a:pt x="66660" y="116080"/>
                  </a:cubicBezTo>
                  <a:cubicBezTo>
                    <a:pt x="89432" y="111369"/>
                    <a:pt x="103389" y="95405"/>
                    <a:pt x="90346" y="77752"/>
                  </a:cubicBezTo>
                  <a:cubicBezTo>
                    <a:pt x="87933" y="74437"/>
                    <a:pt x="84517" y="71122"/>
                    <a:pt x="80110" y="67706"/>
                  </a:cubicBezTo>
                  <a:cubicBezTo>
                    <a:pt x="52005" y="46332"/>
                    <a:pt x="31840" y="1679"/>
                    <a:pt x="31840" y="1679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9" name="Freeform: Shape 3518">
              <a:extLst>
                <a:ext uri="{FF2B5EF4-FFF2-40B4-BE49-F238E27FC236}">
                  <a16:creationId xmlns="" xmlns:a16="http://schemas.microsoft.com/office/drawing/2014/main" id="{D4E3AFB1-D60E-D736-877E-68F0D1338D0B}"/>
                </a:ext>
              </a:extLst>
            </p:cNvPr>
            <p:cNvSpPr/>
            <p:nvPr/>
          </p:nvSpPr>
          <p:spPr>
            <a:xfrm flipV="1">
              <a:off x="13086777" y="488339"/>
              <a:ext cx="75158" cy="80315"/>
            </a:xfrm>
            <a:custGeom>
              <a:avLst/>
              <a:gdLst>
                <a:gd name="connsiteX0" fmla="*/ 46019 w 75158"/>
                <a:gd name="connsiteY0" fmla="*/ 71422 h 80315"/>
                <a:gd name="connsiteX1" fmla="*/ 74818 w 75158"/>
                <a:gd name="connsiteY1" fmla="*/ -4028 h 80315"/>
                <a:gd name="connsiteX2" fmla="*/ -242 w 75158"/>
                <a:gd name="connsiteY2" fmla="*/ 71231 h 80315"/>
                <a:gd name="connsiteX3" fmla="*/ -341 w 75158"/>
                <a:gd name="connsiteY3" fmla="*/ 71422 h 80315"/>
                <a:gd name="connsiteX4" fmla="*/ 46019 w 75158"/>
                <a:gd name="connsiteY4" fmla="*/ 71422 h 8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58" h="80315">
                  <a:moveTo>
                    <a:pt x="46019" y="71422"/>
                  </a:moveTo>
                  <a:cubicBezTo>
                    <a:pt x="46019" y="71422"/>
                    <a:pt x="47120" y="27683"/>
                    <a:pt x="74818" y="-4028"/>
                  </a:cubicBezTo>
                  <a:cubicBezTo>
                    <a:pt x="31365" y="14437"/>
                    <a:pt x="1559" y="67917"/>
                    <a:pt x="-242" y="71231"/>
                  </a:cubicBezTo>
                  <a:lnTo>
                    <a:pt x="-341" y="71422"/>
                  </a:lnTo>
                  <a:cubicBezTo>
                    <a:pt x="-341" y="71422"/>
                    <a:pt x="9889" y="82369"/>
                    <a:pt x="46019" y="71422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0" name="Freeform: Shape 3519">
              <a:extLst>
                <a:ext uri="{FF2B5EF4-FFF2-40B4-BE49-F238E27FC236}">
                  <a16:creationId xmlns="" xmlns:a16="http://schemas.microsoft.com/office/drawing/2014/main" id="{D716DA7B-2876-218C-B72D-0598EB50C0FD}"/>
                </a:ext>
              </a:extLst>
            </p:cNvPr>
            <p:cNvSpPr/>
            <p:nvPr/>
          </p:nvSpPr>
          <p:spPr>
            <a:xfrm flipV="1">
              <a:off x="13292681" y="797432"/>
              <a:ext cx="108806" cy="171995"/>
            </a:xfrm>
            <a:custGeom>
              <a:avLst/>
              <a:gdLst>
                <a:gd name="connsiteX0" fmla="*/ 89112 w 108806"/>
                <a:gd name="connsiteY0" fmla="*/ 154136 h 171995"/>
                <a:gd name="connsiteX1" fmla="*/ 94737 w 108806"/>
                <a:gd name="connsiteY1" fmla="*/ 83398 h 171995"/>
                <a:gd name="connsiteX2" fmla="*/ 37339 w 108806"/>
                <a:gd name="connsiteY2" fmla="*/ 43456 h 171995"/>
                <a:gd name="connsiteX3" fmla="*/ 28806 w 108806"/>
                <a:gd name="connsiteY3" fmla="*/ 3210 h 171995"/>
                <a:gd name="connsiteX4" fmla="*/ -493 w 108806"/>
                <a:gd name="connsiteY4" fmla="*/ -3712 h 171995"/>
                <a:gd name="connsiteX5" fmla="*/ 3124 w 108806"/>
                <a:gd name="connsiteY5" fmla="*/ 35824 h 171995"/>
                <a:gd name="connsiteX6" fmla="*/ 36337 w 108806"/>
                <a:gd name="connsiteY6" fmla="*/ 168284 h 171995"/>
                <a:gd name="connsiteX7" fmla="*/ 89112 w 108806"/>
                <a:gd name="connsiteY7" fmla="*/ 154136 h 17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06" h="171995">
                  <a:moveTo>
                    <a:pt x="89112" y="154136"/>
                  </a:moveTo>
                  <a:cubicBezTo>
                    <a:pt x="98150" y="143989"/>
                    <a:pt x="124032" y="104860"/>
                    <a:pt x="94737" y="83398"/>
                  </a:cubicBezTo>
                  <a:cubicBezTo>
                    <a:pt x="65537" y="61922"/>
                    <a:pt x="45261" y="66735"/>
                    <a:pt x="37339" y="43456"/>
                  </a:cubicBezTo>
                  <a:cubicBezTo>
                    <a:pt x="34531" y="35125"/>
                    <a:pt x="31015" y="20075"/>
                    <a:pt x="28806" y="3210"/>
                  </a:cubicBezTo>
                  <a:cubicBezTo>
                    <a:pt x="21985" y="2816"/>
                    <a:pt x="9945" y="-499"/>
                    <a:pt x="-493" y="-3712"/>
                  </a:cubicBezTo>
                  <a:cubicBezTo>
                    <a:pt x="108" y="8937"/>
                    <a:pt x="1318" y="22184"/>
                    <a:pt x="3124" y="35824"/>
                  </a:cubicBezTo>
                  <a:cubicBezTo>
                    <a:pt x="8437" y="77365"/>
                    <a:pt x="19375" y="123123"/>
                    <a:pt x="36337" y="168284"/>
                  </a:cubicBezTo>
                  <a:cubicBezTo>
                    <a:pt x="52490" y="165973"/>
                    <a:pt x="70851" y="161959"/>
                    <a:pt x="89112" y="154136"/>
                  </a:cubicBezTo>
                </a:path>
              </a:pathLst>
            </a:custGeom>
            <a:solidFill>
              <a:srgbClr val="D897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1" name="Freeform: Shape 3520">
              <a:extLst>
                <a:ext uri="{FF2B5EF4-FFF2-40B4-BE49-F238E27FC236}">
                  <a16:creationId xmlns="" xmlns:a16="http://schemas.microsoft.com/office/drawing/2014/main" id="{3D4E39A4-8017-590E-4D1C-F9B09EC0C3E1}"/>
                </a:ext>
              </a:extLst>
            </p:cNvPr>
            <p:cNvSpPr/>
            <p:nvPr/>
          </p:nvSpPr>
          <p:spPr>
            <a:xfrm flipV="1">
              <a:off x="13672854" y="482716"/>
              <a:ext cx="18793" cy="39380"/>
            </a:xfrm>
            <a:custGeom>
              <a:avLst/>
              <a:gdLst>
                <a:gd name="connsiteX0" fmla="*/ 15865 w 18793"/>
                <a:gd name="connsiteY0" fmla="*/ -4052 h 39380"/>
                <a:gd name="connsiteX1" fmla="*/ 814 w 18793"/>
                <a:gd name="connsiteY1" fmla="*/ -2045 h 39380"/>
                <a:gd name="connsiteX2" fmla="*/ 18072 w 18793"/>
                <a:gd name="connsiteY2" fmla="*/ 32779 h 39380"/>
                <a:gd name="connsiteX3" fmla="*/ 15865 w 18793"/>
                <a:gd name="connsiteY3" fmla="*/ -4052 h 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3" h="39380">
                  <a:moveTo>
                    <a:pt x="15865" y="-4052"/>
                  </a:moveTo>
                  <a:cubicBezTo>
                    <a:pt x="15865" y="-4052"/>
                    <a:pt x="10140" y="-1232"/>
                    <a:pt x="814" y="-2045"/>
                  </a:cubicBezTo>
                  <a:cubicBezTo>
                    <a:pt x="-4003" y="22542"/>
                    <a:pt x="2719" y="42608"/>
                    <a:pt x="18072" y="32779"/>
                  </a:cubicBezTo>
                  <a:lnTo>
                    <a:pt x="15865" y="-4052"/>
                  </a:ln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2" name="Freeform: Shape 3521">
              <a:extLst>
                <a:ext uri="{FF2B5EF4-FFF2-40B4-BE49-F238E27FC236}">
                  <a16:creationId xmlns="" xmlns:a16="http://schemas.microsoft.com/office/drawing/2014/main" id="{F37D51CB-E135-BCAB-58F3-A11EDE1B096C}"/>
                </a:ext>
              </a:extLst>
            </p:cNvPr>
            <p:cNvSpPr/>
            <p:nvPr/>
          </p:nvSpPr>
          <p:spPr>
            <a:xfrm flipV="1">
              <a:off x="13361919" y="417030"/>
              <a:ext cx="63718" cy="86601"/>
            </a:xfrm>
            <a:custGeom>
              <a:avLst/>
              <a:gdLst>
                <a:gd name="connsiteX0" fmla="*/ 48440 w 63718"/>
                <a:gd name="connsiteY0" fmla="*/ -4089 h 86601"/>
                <a:gd name="connsiteX1" fmla="*/ -525 w 63718"/>
                <a:gd name="connsiteY1" fmla="*/ 69367 h 86601"/>
                <a:gd name="connsiteX2" fmla="*/ 35095 w 63718"/>
                <a:gd name="connsiteY2" fmla="*/ 76086 h 86601"/>
                <a:gd name="connsiteX3" fmla="*/ 38102 w 63718"/>
                <a:gd name="connsiteY3" fmla="*/ 82512 h 86601"/>
                <a:gd name="connsiteX4" fmla="*/ 63194 w 63718"/>
                <a:gd name="connsiteY4" fmla="*/ 32232 h 86601"/>
                <a:gd name="connsiteX5" fmla="*/ 48440 w 63718"/>
                <a:gd name="connsiteY5" fmla="*/ -4089 h 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18" h="86601">
                  <a:moveTo>
                    <a:pt x="48440" y="-4089"/>
                  </a:moveTo>
                  <a:cubicBezTo>
                    <a:pt x="40914" y="23711"/>
                    <a:pt x="-525" y="69367"/>
                    <a:pt x="-525" y="69367"/>
                  </a:cubicBezTo>
                  <a:cubicBezTo>
                    <a:pt x="13327" y="67958"/>
                    <a:pt x="25764" y="64452"/>
                    <a:pt x="35095" y="76086"/>
                  </a:cubicBezTo>
                  <a:cubicBezTo>
                    <a:pt x="36703" y="78194"/>
                    <a:pt x="37710" y="80302"/>
                    <a:pt x="38102" y="82512"/>
                  </a:cubicBezTo>
                  <a:cubicBezTo>
                    <a:pt x="38102" y="82512"/>
                    <a:pt x="45731" y="57023"/>
                    <a:pt x="63194" y="32232"/>
                  </a:cubicBezTo>
                  <a:cubicBezTo>
                    <a:pt x="62186" y="18885"/>
                    <a:pt x="56968" y="6337"/>
                    <a:pt x="48440" y="-4089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3" name="Freeform: Shape 3522">
              <a:extLst>
                <a:ext uri="{FF2B5EF4-FFF2-40B4-BE49-F238E27FC236}">
                  <a16:creationId xmlns="" xmlns:a16="http://schemas.microsoft.com/office/drawing/2014/main" id="{8B15D46A-8DCB-B807-AF4A-EDAD8845556C}"/>
                </a:ext>
              </a:extLst>
            </p:cNvPr>
            <p:cNvSpPr/>
            <p:nvPr/>
          </p:nvSpPr>
          <p:spPr>
            <a:xfrm flipV="1">
              <a:off x="13015936" y="782891"/>
              <a:ext cx="62412" cy="94019"/>
            </a:xfrm>
            <a:custGeom>
              <a:avLst/>
              <a:gdLst>
                <a:gd name="connsiteX0" fmla="*/ 62125 w 62412"/>
                <a:gd name="connsiteY0" fmla="*/ 90260 h 94019"/>
                <a:gd name="connsiteX1" fmla="*/ 32925 w 62412"/>
                <a:gd name="connsiteY1" fmla="*/ -3453 h 94019"/>
                <a:gd name="connsiteX2" fmla="*/ -288 w 62412"/>
                <a:gd name="connsiteY2" fmla="*/ 3061 h 94019"/>
                <a:gd name="connsiteX3" fmla="*/ 62125 w 62412"/>
                <a:gd name="connsiteY3" fmla="*/ 9026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2" h="94019">
                  <a:moveTo>
                    <a:pt x="62125" y="90260"/>
                  </a:moveTo>
                  <a:cubicBezTo>
                    <a:pt x="34225" y="43600"/>
                    <a:pt x="28311" y="2363"/>
                    <a:pt x="32925" y="-3453"/>
                  </a:cubicBezTo>
                  <a:cubicBezTo>
                    <a:pt x="18171" y="-5460"/>
                    <a:pt x="-288" y="3061"/>
                    <a:pt x="-288" y="3061"/>
                  </a:cubicBezTo>
                  <a:cubicBezTo>
                    <a:pt x="311" y="11088"/>
                    <a:pt x="32623" y="71197"/>
                    <a:pt x="62125" y="90260"/>
                  </a:cubicBez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4" name="Freeform: Shape 3523">
              <a:extLst>
                <a:ext uri="{FF2B5EF4-FFF2-40B4-BE49-F238E27FC236}">
                  <a16:creationId xmlns="" xmlns:a16="http://schemas.microsoft.com/office/drawing/2014/main" id="{118D26B4-570B-DC2C-9352-10AD3B45B458}"/>
                </a:ext>
              </a:extLst>
            </p:cNvPr>
            <p:cNvSpPr/>
            <p:nvPr/>
          </p:nvSpPr>
          <p:spPr>
            <a:xfrm flipV="1">
              <a:off x="12988464" y="698690"/>
              <a:ext cx="182678" cy="310768"/>
            </a:xfrm>
            <a:custGeom>
              <a:avLst/>
              <a:gdLst>
                <a:gd name="connsiteX0" fmla="*/ 33685 w 182678"/>
                <a:gd name="connsiteY0" fmla="*/ -3738 h 310768"/>
                <a:gd name="connsiteX1" fmla="*/ 15522 w 182678"/>
                <a:gd name="connsiteY1" fmla="*/ 207882 h 310768"/>
                <a:gd name="connsiteX2" fmla="*/ 49737 w 182678"/>
                <a:gd name="connsiteY2" fmla="*/ 307031 h 310768"/>
                <a:gd name="connsiteX3" fmla="*/ 126801 w 182678"/>
                <a:gd name="connsiteY3" fmla="*/ 268384 h 310768"/>
                <a:gd name="connsiteX4" fmla="*/ 168844 w 182678"/>
                <a:gd name="connsiteY4" fmla="*/ 253538 h 310768"/>
                <a:gd name="connsiteX5" fmla="*/ 168844 w 182678"/>
                <a:gd name="connsiteY5" fmla="*/ 203564 h 310768"/>
                <a:gd name="connsiteX6" fmla="*/ 143757 w 182678"/>
                <a:gd name="connsiteY6" fmla="*/ 217813 h 310768"/>
                <a:gd name="connsiteX7" fmla="*/ 114557 w 182678"/>
                <a:gd name="connsiteY7" fmla="*/ 233167 h 310768"/>
                <a:gd name="connsiteX8" fmla="*/ 111248 w 182678"/>
                <a:gd name="connsiteY8" fmla="*/ 227948 h 310768"/>
                <a:gd name="connsiteX9" fmla="*/ 89573 w 182678"/>
                <a:gd name="connsiteY9" fmla="*/ 222830 h 310768"/>
                <a:gd name="connsiteX10" fmla="*/ 27161 w 182678"/>
                <a:gd name="connsiteY10" fmla="*/ 135632 h 310768"/>
                <a:gd name="connsiteX11" fmla="*/ 46721 w 182678"/>
                <a:gd name="connsiteY11" fmla="*/ 111946 h 310768"/>
                <a:gd name="connsiteX12" fmla="*/ 32374 w 182678"/>
                <a:gd name="connsiteY12" fmla="*/ 87880 h 310768"/>
                <a:gd name="connsiteX13" fmla="*/ 46721 w 182678"/>
                <a:gd name="connsiteY13" fmla="*/ 58771 h 310768"/>
                <a:gd name="connsiteX14" fmla="*/ 37990 w 182678"/>
                <a:gd name="connsiteY14" fmla="*/ 56765 h 310768"/>
                <a:gd name="connsiteX15" fmla="*/ 37990 w 182678"/>
                <a:gd name="connsiteY15" fmla="*/ 30070 h 310768"/>
                <a:gd name="connsiteX16" fmla="*/ 45922 w 182678"/>
                <a:gd name="connsiteY16" fmla="*/ 29663 h 310768"/>
                <a:gd name="connsiteX17" fmla="*/ 33685 w 182678"/>
                <a:gd name="connsiteY17" fmla="*/ -3738 h 31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678" h="310768">
                  <a:moveTo>
                    <a:pt x="33685" y="-3738"/>
                  </a:moveTo>
                  <a:cubicBezTo>
                    <a:pt x="-14983" y="29473"/>
                    <a:pt x="-2139" y="128113"/>
                    <a:pt x="15522" y="207882"/>
                  </a:cubicBezTo>
                  <a:cubicBezTo>
                    <a:pt x="22443" y="239391"/>
                    <a:pt x="34383" y="273109"/>
                    <a:pt x="49737" y="307031"/>
                  </a:cubicBezTo>
                  <a:cubicBezTo>
                    <a:pt x="77534" y="298890"/>
                    <a:pt x="94187" y="276525"/>
                    <a:pt x="126801" y="268384"/>
                  </a:cubicBezTo>
                  <a:cubicBezTo>
                    <a:pt x="125695" y="255342"/>
                    <a:pt x="146361" y="263470"/>
                    <a:pt x="168844" y="253538"/>
                  </a:cubicBezTo>
                  <a:cubicBezTo>
                    <a:pt x="195028" y="241994"/>
                    <a:pt x="176469" y="226741"/>
                    <a:pt x="168844" y="203564"/>
                  </a:cubicBezTo>
                  <a:cubicBezTo>
                    <a:pt x="155499" y="209889"/>
                    <a:pt x="147771" y="214410"/>
                    <a:pt x="143757" y="217813"/>
                  </a:cubicBezTo>
                  <a:cubicBezTo>
                    <a:pt x="137034" y="223439"/>
                    <a:pt x="124594" y="247417"/>
                    <a:pt x="114557" y="233167"/>
                  </a:cubicBezTo>
                  <a:cubicBezTo>
                    <a:pt x="113357" y="231555"/>
                    <a:pt x="112250" y="229764"/>
                    <a:pt x="111248" y="227948"/>
                  </a:cubicBezTo>
                  <a:cubicBezTo>
                    <a:pt x="104625" y="230056"/>
                    <a:pt x="97198" y="227859"/>
                    <a:pt x="89573" y="222830"/>
                  </a:cubicBezTo>
                  <a:cubicBezTo>
                    <a:pt x="60071" y="203767"/>
                    <a:pt x="27760" y="143658"/>
                    <a:pt x="27161" y="135632"/>
                  </a:cubicBezTo>
                  <a:cubicBezTo>
                    <a:pt x="26858" y="130819"/>
                    <a:pt x="35484" y="122589"/>
                    <a:pt x="46721" y="111946"/>
                  </a:cubicBezTo>
                  <a:cubicBezTo>
                    <a:pt x="23346" y="113153"/>
                    <a:pt x="16623" y="106434"/>
                    <a:pt x="32374" y="87880"/>
                  </a:cubicBezTo>
                  <a:cubicBezTo>
                    <a:pt x="47827" y="69604"/>
                    <a:pt x="45323" y="58771"/>
                    <a:pt x="46721" y="58771"/>
                  </a:cubicBezTo>
                  <a:cubicBezTo>
                    <a:pt x="43715" y="57971"/>
                    <a:pt x="40808" y="57362"/>
                    <a:pt x="37990" y="56765"/>
                  </a:cubicBezTo>
                  <a:lnTo>
                    <a:pt x="37990" y="30070"/>
                  </a:lnTo>
                  <a:lnTo>
                    <a:pt x="45922" y="29663"/>
                  </a:lnTo>
                  <a:cubicBezTo>
                    <a:pt x="45922" y="29663"/>
                    <a:pt x="39999" y="10905"/>
                    <a:pt x="33685" y="-3738"/>
                  </a:cubicBezTo>
                </a:path>
              </a:pathLst>
            </a:custGeom>
            <a:solidFill>
              <a:srgbClr val="D897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5" name="Freeform: Shape 3524">
              <a:extLst>
                <a:ext uri="{FF2B5EF4-FFF2-40B4-BE49-F238E27FC236}">
                  <a16:creationId xmlns="" xmlns:a16="http://schemas.microsoft.com/office/drawing/2014/main" id="{509AA736-0353-BFC4-75FE-B093150FCCF6}"/>
                </a:ext>
              </a:extLst>
            </p:cNvPr>
            <p:cNvSpPr/>
            <p:nvPr/>
          </p:nvSpPr>
          <p:spPr>
            <a:xfrm flipV="1">
              <a:off x="13532700" y="650406"/>
              <a:ext cx="214436" cy="181693"/>
            </a:xfrm>
            <a:custGeom>
              <a:avLst/>
              <a:gdLst>
                <a:gd name="connsiteX0" fmla="*/ 13863 w 214436"/>
                <a:gd name="connsiteY0" fmla="*/ 1924 h 181693"/>
                <a:gd name="connsiteX1" fmla="*/ -693 w 214436"/>
                <a:gd name="connsiteY1" fmla="*/ 4540 h 181693"/>
                <a:gd name="connsiteX2" fmla="*/ 4933 w 214436"/>
                <a:gd name="connsiteY2" fmla="*/ 16681 h 181693"/>
                <a:gd name="connsiteX3" fmla="*/ 70557 w 214436"/>
                <a:gd name="connsiteY3" fmla="*/ 30423 h 181693"/>
                <a:gd name="connsiteX4" fmla="*/ 70557 w 214436"/>
                <a:gd name="connsiteY4" fmla="*/ 96551 h 181693"/>
                <a:gd name="connsiteX5" fmla="*/ 54800 w 214436"/>
                <a:gd name="connsiteY5" fmla="*/ 96856 h 181693"/>
                <a:gd name="connsiteX6" fmla="*/ 54800 w 214436"/>
                <a:gd name="connsiteY6" fmla="*/ 97148 h 181693"/>
                <a:gd name="connsiteX7" fmla="*/ 94840 w 214436"/>
                <a:gd name="connsiteY7" fmla="*/ 139693 h 181693"/>
                <a:gd name="connsiteX8" fmla="*/ 94939 w 214436"/>
                <a:gd name="connsiteY8" fmla="*/ 139693 h 181693"/>
                <a:gd name="connsiteX9" fmla="*/ 140292 w 214436"/>
                <a:gd name="connsiteY9" fmla="*/ 163480 h 181693"/>
                <a:gd name="connsiteX10" fmla="*/ 149425 w 214436"/>
                <a:gd name="connsiteY10" fmla="*/ 168801 h 181693"/>
                <a:gd name="connsiteX11" fmla="*/ 200498 w 214436"/>
                <a:gd name="connsiteY11" fmla="*/ 163480 h 181693"/>
                <a:gd name="connsiteX12" fmla="*/ 213744 w 214436"/>
                <a:gd name="connsiteY12" fmla="*/ 139795 h 181693"/>
                <a:gd name="connsiteX13" fmla="*/ 213744 w 214436"/>
                <a:gd name="connsiteY13" fmla="*/ 139693 h 181693"/>
                <a:gd name="connsiteX14" fmla="*/ 198499 w 214436"/>
                <a:gd name="connsiteY14" fmla="*/ 121735 h 181693"/>
                <a:gd name="connsiteX15" fmla="*/ 157154 w 214436"/>
                <a:gd name="connsiteY15" fmla="*/ 116820 h 181693"/>
                <a:gd name="connsiteX16" fmla="*/ 149425 w 214436"/>
                <a:gd name="connsiteY16" fmla="*/ 90925 h 181693"/>
                <a:gd name="connsiteX17" fmla="*/ 77982 w 214436"/>
                <a:gd name="connsiteY17" fmla="*/ 1924 h 181693"/>
                <a:gd name="connsiteX18" fmla="*/ 20986 w 214436"/>
                <a:gd name="connsiteY18" fmla="*/ -1289 h 181693"/>
                <a:gd name="connsiteX19" fmla="*/ 13863 w 214436"/>
                <a:gd name="connsiteY19" fmla="*/ 1924 h 181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4436" h="181693">
                  <a:moveTo>
                    <a:pt x="13863" y="1924"/>
                  </a:moveTo>
                  <a:cubicBezTo>
                    <a:pt x="7339" y="4438"/>
                    <a:pt x="3023" y="5035"/>
                    <a:pt x="-693" y="4540"/>
                  </a:cubicBezTo>
                  <a:lnTo>
                    <a:pt x="4933" y="16681"/>
                  </a:lnTo>
                  <a:cubicBezTo>
                    <a:pt x="4933" y="16681"/>
                    <a:pt x="53699" y="23996"/>
                    <a:pt x="70557" y="30423"/>
                  </a:cubicBezTo>
                  <a:cubicBezTo>
                    <a:pt x="87413" y="36950"/>
                    <a:pt x="70557" y="96551"/>
                    <a:pt x="70557" y="96551"/>
                  </a:cubicBezTo>
                  <a:cubicBezTo>
                    <a:pt x="70557" y="96551"/>
                    <a:pt x="66344" y="97656"/>
                    <a:pt x="54800" y="96856"/>
                  </a:cubicBezTo>
                  <a:lnTo>
                    <a:pt x="54800" y="97148"/>
                  </a:lnTo>
                  <a:cubicBezTo>
                    <a:pt x="67143" y="115919"/>
                    <a:pt x="81495" y="129762"/>
                    <a:pt x="94840" y="139693"/>
                  </a:cubicBezTo>
                  <a:lnTo>
                    <a:pt x="94939" y="139693"/>
                  </a:lnTo>
                  <a:cubicBezTo>
                    <a:pt x="119218" y="157854"/>
                    <a:pt x="140292" y="163480"/>
                    <a:pt x="140292" y="163480"/>
                  </a:cubicBezTo>
                  <a:cubicBezTo>
                    <a:pt x="143209" y="165182"/>
                    <a:pt x="146314" y="166985"/>
                    <a:pt x="149425" y="168801"/>
                  </a:cubicBezTo>
                  <a:cubicBezTo>
                    <a:pt x="165583" y="178034"/>
                    <a:pt x="183438" y="185451"/>
                    <a:pt x="200498" y="163480"/>
                  </a:cubicBezTo>
                  <a:cubicBezTo>
                    <a:pt x="204913" y="157752"/>
                    <a:pt x="209328" y="150031"/>
                    <a:pt x="213744" y="139795"/>
                  </a:cubicBezTo>
                  <a:lnTo>
                    <a:pt x="213744" y="139693"/>
                  </a:lnTo>
                  <a:cubicBezTo>
                    <a:pt x="206218" y="134486"/>
                    <a:pt x="200399" y="128454"/>
                    <a:pt x="198499" y="121735"/>
                  </a:cubicBezTo>
                  <a:cubicBezTo>
                    <a:pt x="198499" y="121735"/>
                    <a:pt x="167285" y="117925"/>
                    <a:pt x="157154" y="116820"/>
                  </a:cubicBezTo>
                  <a:cubicBezTo>
                    <a:pt x="152233" y="116224"/>
                    <a:pt x="150323" y="105987"/>
                    <a:pt x="149425" y="90925"/>
                  </a:cubicBezTo>
                  <a:cubicBezTo>
                    <a:pt x="149425" y="90925"/>
                    <a:pt x="93034" y="33534"/>
                    <a:pt x="77982" y="1924"/>
                  </a:cubicBezTo>
                  <a:cubicBezTo>
                    <a:pt x="58214" y="9645"/>
                    <a:pt x="39749" y="-10726"/>
                    <a:pt x="20986" y="-1289"/>
                  </a:cubicBezTo>
                  <a:cubicBezTo>
                    <a:pt x="18378" y="19"/>
                    <a:pt x="15966" y="1124"/>
                    <a:pt x="13863" y="1924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6" name="Freeform: Shape 3525">
              <a:extLst>
                <a:ext uri="{FF2B5EF4-FFF2-40B4-BE49-F238E27FC236}">
                  <a16:creationId xmlns="" xmlns:a16="http://schemas.microsoft.com/office/drawing/2014/main" id="{271197C6-8885-1B3D-39C9-908C0DF870C6}"/>
                </a:ext>
              </a:extLst>
            </p:cNvPr>
            <p:cNvSpPr/>
            <p:nvPr/>
          </p:nvSpPr>
          <p:spPr>
            <a:xfrm flipV="1">
              <a:off x="13836745" y="504378"/>
              <a:ext cx="93807" cy="92731"/>
            </a:xfrm>
            <a:custGeom>
              <a:avLst/>
              <a:gdLst>
                <a:gd name="connsiteX0" fmla="*/ 37469 w 93807"/>
                <a:gd name="connsiteY0" fmla="*/ 19836 h 92731"/>
                <a:gd name="connsiteX1" fmla="*/ -859 w 93807"/>
                <a:gd name="connsiteY1" fmla="*/ 50430 h 92731"/>
                <a:gd name="connsiteX2" fmla="*/ 12689 w 93807"/>
                <a:gd name="connsiteY2" fmla="*/ 88670 h 92731"/>
                <a:gd name="connsiteX3" fmla="*/ 85839 w 93807"/>
                <a:gd name="connsiteY3" fmla="*/ 18934 h 92731"/>
                <a:gd name="connsiteX4" fmla="*/ 67779 w 93807"/>
                <a:gd name="connsiteY4" fmla="*/ -2452 h 92731"/>
                <a:gd name="connsiteX5" fmla="*/ 37469 w 93807"/>
                <a:gd name="connsiteY5" fmla="*/ 19836 h 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07" h="92731">
                  <a:moveTo>
                    <a:pt x="37469" y="19836"/>
                  </a:moveTo>
                  <a:cubicBezTo>
                    <a:pt x="8171" y="48932"/>
                    <a:pt x="-859" y="50430"/>
                    <a:pt x="-859" y="50430"/>
                  </a:cubicBezTo>
                  <a:cubicBezTo>
                    <a:pt x="17204" y="49338"/>
                    <a:pt x="4856" y="86460"/>
                    <a:pt x="12689" y="88670"/>
                  </a:cubicBezTo>
                  <a:cubicBezTo>
                    <a:pt x="20618" y="90867"/>
                    <a:pt x="58851" y="24548"/>
                    <a:pt x="85839" y="18934"/>
                  </a:cubicBezTo>
                  <a:cubicBezTo>
                    <a:pt x="100482" y="2069"/>
                    <a:pt x="91554" y="-8066"/>
                    <a:pt x="67779" y="-2452"/>
                  </a:cubicBezTo>
                  <a:cubicBezTo>
                    <a:pt x="52923" y="977"/>
                    <a:pt x="55031" y="19633"/>
                    <a:pt x="37469" y="19836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7" name="Freeform: Shape 3526">
              <a:extLst>
                <a:ext uri="{FF2B5EF4-FFF2-40B4-BE49-F238E27FC236}">
                  <a16:creationId xmlns="" xmlns:a16="http://schemas.microsoft.com/office/drawing/2014/main" id="{8C8F04E0-9ABA-F210-A263-848175023F28}"/>
                </a:ext>
              </a:extLst>
            </p:cNvPr>
            <p:cNvSpPr/>
            <p:nvPr/>
          </p:nvSpPr>
          <p:spPr>
            <a:xfrm flipV="1">
              <a:off x="13520339" y="449948"/>
              <a:ext cx="43470" cy="54394"/>
            </a:xfrm>
            <a:custGeom>
              <a:avLst/>
              <a:gdLst>
                <a:gd name="connsiteX0" fmla="*/ 9929 w 43470"/>
                <a:gd name="connsiteY0" fmla="*/ -4074 h 54394"/>
                <a:gd name="connsiteX1" fmla="*/ 196 w 43470"/>
                <a:gd name="connsiteY1" fmla="*/ 36362 h 54394"/>
                <a:gd name="connsiteX2" fmla="*/ 21072 w 43470"/>
                <a:gd name="connsiteY2" fmla="*/ 43195 h 54394"/>
                <a:gd name="connsiteX3" fmla="*/ 32204 w 43470"/>
                <a:gd name="connsiteY3" fmla="*/ 46916 h 54394"/>
                <a:gd name="connsiteX4" fmla="*/ 42741 w 43470"/>
                <a:gd name="connsiteY4" fmla="*/ 50320 h 54394"/>
                <a:gd name="connsiteX5" fmla="*/ 42845 w 43470"/>
                <a:gd name="connsiteY5" fmla="*/ 50218 h 54394"/>
                <a:gd name="connsiteX6" fmla="*/ 38535 w 43470"/>
                <a:gd name="connsiteY6" fmla="*/ 23332 h 54394"/>
                <a:gd name="connsiteX7" fmla="*/ 11735 w 43470"/>
                <a:gd name="connsiteY7" fmla="*/ 5971 h 54394"/>
                <a:gd name="connsiteX8" fmla="*/ 9929 w 43470"/>
                <a:gd name="connsiteY8" fmla="*/ -4074 h 5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70" h="54394">
                  <a:moveTo>
                    <a:pt x="9929" y="-4074"/>
                  </a:moveTo>
                  <a:cubicBezTo>
                    <a:pt x="-4819" y="16106"/>
                    <a:pt x="196" y="36362"/>
                    <a:pt x="196" y="36362"/>
                  </a:cubicBezTo>
                  <a:cubicBezTo>
                    <a:pt x="196" y="36362"/>
                    <a:pt x="7821" y="38877"/>
                    <a:pt x="21072" y="43195"/>
                  </a:cubicBezTo>
                  <a:cubicBezTo>
                    <a:pt x="24380" y="44401"/>
                    <a:pt x="28096" y="45608"/>
                    <a:pt x="32204" y="46916"/>
                  </a:cubicBezTo>
                  <a:cubicBezTo>
                    <a:pt x="35518" y="48021"/>
                    <a:pt x="39035" y="49113"/>
                    <a:pt x="42741" y="50320"/>
                  </a:cubicBezTo>
                  <a:lnTo>
                    <a:pt x="42845" y="50218"/>
                  </a:lnTo>
                  <a:cubicBezTo>
                    <a:pt x="39834" y="46001"/>
                    <a:pt x="38326" y="36362"/>
                    <a:pt x="38535" y="23332"/>
                  </a:cubicBezTo>
                  <a:cubicBezTo>
                    <a:pt x="22376" y="22824"/>
                    <a:pt x="9736" y="16005"/>
                    <a:pt x="11735" y="5971"/>
                  </a:cubicBezTo>
                  <a:cubicBezTo>
                    <a:pt x="12445" y="2352"/>
                    <a:pt x="11636" y="-1052"/>
                    <a:pt x="9929" y="-4074"/>
                  </a:cubicBezTo>
                </a:path>
              </a:pathLst>
            </a:custGeom>
            <a:solidFill>
              <a:srgbClr val="D31F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8" name="Freeform: Shape 3527">
              <a:extLst>
                <a:ext uri="{FF2B5EF4-FFF2-40B4-BE49-F238E27FC236}">
                  <a16:creationId xmlns="" xmlns:a16="http://schemas.microsoft.com/office/drawing/2014/main" id="{91064C11-81C2-F358-64E2-F8C1CA0A7253}"/>
                </a:ext>
              </a:extLst>
            </p:cNvPr>
            <p:cNvSpPr/>
            <p:nvPr/>
          </p:nvSpPr>
          <p:spPr>
            <a:xfrm flipV="1">
              <a:off x="13731127" y="655200"/>
              <a:ext cx="131503" cy="82135"/>
            </a:xfrm>
            <a:custGeom>
              <a:avLst/>
              <a:gdLst>
                <a:gd name="connsiteX0" fmla="*/ 130704 w 131503"/>
                <a:gd name="connsiteY0" fmla="*/ 68676 h 82135"/>
                <a:gd name="connsiteX1" fmla="*/ 123982 w 131503"/>
                <a:gd name="connsiteY1" fmla="*/ 39365 h 82135"/>
                <a:gd name="connsiteX2" fmla="*/ 123982 w 131503"/>
                <a:gd name="connsiteY2" fmla="*/ 39276 h 82135"/>
                <a:gd name="connsiteX3" fmla="*/ 17516 w 131503"/>
                <a:gd name="connsiteY3" fmla="*/ -3879 h 82135"/>
                <a:gd name="connsiteX4" fmla="*/ -36 w 131503"/>
                <a:gd name="connsiteY4" fmla="*/ 26931 h 82135"/>
                <a:gd name="connsiteX5" fmla="*/ 15209 w 131503"/>
                <a:gd name="connsiteY5" fmla="*/ 44889 h 82135"/>
                <a:gd name="connsiteX6" fmla="*/ 15209 w 131503"/>
                <a:gd name="connsiteY6" fmla="*/ 44991 h 82135"/>
                <a:gd name="connsiteX7" fmla="*/ 52336 w 131503"/>
                <a:gd name="connsiteY7" fmla="*/ 64066 h 82135"/>
                <a:gd name="connsiteX8" fmla="*/ 130704 w 131503"/>
                <a:gd name="connsiteY8" fmla="*/ 68676 h 8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503" h="82135">
                  <a:moveTo>
                    <a:pt x="130704" y="68676"/>
                  </a:moveTo>
                  <a:lnTo>
                    <a:pt x="123982" y="39365"/>
                  </a:lnTo>
                  <a:lnTo>
                    <a:pt x="123982" y="39276"/>
                  </a:lnTo>
                  <a:cubicBezTo>
                    <a:pt x="86556" y="31148"/>
                    <a:pt x="48929" y="16594"/>
                    <a:pt x="17516" y="-3879"/>
                  </a:cubicBezTo>
                  <a:cubicBezTo>
                    <a:pt x="1463" y="7869"/>
                    <a:pt x="-2750" y="18105"/>
                    <a:pt x="-36" y="26931"/>
                  </a:cubicBezTo>
                  <a:cubicBezTo>
                    <a:pt x="1864" y="33650"/>
                    <a:pt x="7683" y="39682"/>
                    <a:pt x="15209" y="44889"/>
                  </a:cubicBezTo>
                  <a:lnTo>
                    <a:pt x="15209" y="44991"/>
                  </a:lnTo>
                  <a:cubicBezTo>
                    <a:pt x="26346" y="52827"/>
                    <a:pt x="41200" y="59139"/>
                    <a:pt x="52336" y="64066"/>
                  </a:cubicBezTo>
                  <a:cubicBezTo>
                    <a:pt x="99198" y="82723"/>
                    <a:pt x="126190" y="81618"/>
                    <a:pt x="130704" y="68676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9" name="Freeform: Shape 3528">
              <a:extLst>
                <a:ext uri="{FF2B5EF4-FFF2-40B4-BE49-F238E27FC236}">
                  <a16:creationId xmlns="" xmlns:a16="http://schemas.microsoft.com/office/drawing/2014/main" id="{CFA2304E-AB3A-329C-2AC9-3793F8F8BD7E}"/>
                </a:ext>
              </a:extLst>
            </p:cNvPr>
            <p:cNvSpPr/>
            <p:nvPr/>
          </p:nvSpPr>
          <p:spPr>
            <a:xfrm flipV="1">
              <a:off x="13528593" y="891082"/>
              <a:ext cx="64114" cy="143064"/>
            </a:xfrm>
            <a:custGeom>
              <a:avLst/>
              <a:gdLst>
                <a:gd name="connsiteX0" fmla="*/ 37089 w 64114"/>
                <a:gd name="connsiteY0" fmla="*/ 35297 h 143064"/>
                <a:gd name="connsiteX1" fmla="*/ -639 w 64114"/>
                <a:gd name="connsiteY1" fmla="*/ -3641 h 143064"/>
                <a:gd name="connsiteX2" fmla="*/ 14006 w 64114"/>
                <a:gd name="connsiteY2" fmla="*/ 81551 h 143064"/>
                <a:gd name="connsiteX3" fmla="*/ 9095 w 64114"/>
                <a:gd name="connsiteY3" fmla="*/ 136732 h 143064"/>
                <a:gd name="connsiteX4" fmla="*/ 63476 w 64114"/>
                <a:gd name="connsiteY4" fmla="*/ 89475 h 143064"/>
                <a:gd name="connsiteX5" fmla="*/ 37188 w 64114"/>
                <a:gd name="connsiteY5" fmla="*/ 35297 h 143064"/>
                <a:gd name="connsiteX6" fmla="*/ 37089 w 64114"/>
                <a:gd name="connsiteY6" fmla="*/ 35297 h 1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14" h="143064">
                  <a:moveTo>
                    <a:pt x="37089" y="35297"/>
                  </a:moveTo>
                  <a:cubicBezTo>
                    <a:pt x="25043" y="19435"/>
                    <a:pt x="11799" y="6697"/>
                    <a:pt x="-639" y="-3641"/>
                  </a:cubicBezTo>
                  <a:cubicBezTo>
                    <a:pt x="7994" y="33595"/>
                    <a:pt x="12200" y="61180"/>
                    <a:pt x="14006" y="81551"/>
                  </a:cubicBezTo>
                  <a:cubicBezTo>
                    <a:pt x="18123" y="128210"/>
                    <a:pt x="9095" y="136732"/>
                    <a:pt x="9095" y="136732"/>
                  </a:cubicBezTo>
                  <a:cubicBezTo>
                    <a:pt x="54552" y="147781"/>
                    <a:pt x="56853" y="123397"/>
                    <a:pt x="63476" y="89475"/>
                  </a:cubicBezTo>
                  <a:cubicBezTo>
                    <a:pt x="54552" y="71517"/>
                    <a:pt x="45820" y="53357"/>
                    <a:pt x="37188" y="35297"/>
                  </a:cubicBezTo>
                  <a:lnTo>
                    <a:pt x="37089" y="35297"/>
                  </a:lnTo>
                </a:path>
              </a:pathLst>
            </a:custGeom>
            <a:solidFill>
              <a:srgbClr val="D31F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0" name="Freeform: Shape 3529">
              <a:extLst>
                <a:ext uri="{FF2B5EF4-FFF2-40B4-BE49-F238E27FC236}">
                  <a16:creationId xmlns="" xmlns:a16="http://schemas.microsoft.com/office/drawing/2014/main" id="{E01C4BA4-5040-C37C-8788-6690C812324E}"/>
                </a:ext>
              </a:extLst>
            </p:cNvPr>
            <p:cNvSpPr/>
            <p:nvPr/>
          </p:nvSpPr>
          <p:spPr>
            <a:xfrm flipV="1">
              <a:off x="13050399" y="493395"/>
              <a:ext cx="146857" cy="145693"/>
            </a:xfrm>
            <a:custGeom>
              <a:avLst/>
              <a:gdLst>
                <a:gd name="connsiteX0" fmla="*/ 146517 w 146857"/>
                <a:gd name="connsiteY0" fmla="*/ 41459 h 145693"/>
                <a:gd name="connsiteX1" fmla="*/ 121931 w 146857"/>
                <a:gd name="connsiteY1" fmla="*/ -2598 h 145693"/>
                <a:gd name="connsiteX2" fmla="*/ 106780 w 146857"/>
                <a:gd name="connsiteY2" fmla="*/ -3995 h 145693"/>
                <a:gd name="connsiteX3" fmla="*/ 49283 w 146857"/>
                <a:gd name="connsiteY3" fmla="*/ 24491 h 145693"/>
                <a:gd name="connsiteX4" fmla="*/ 45166 w 146857"/>
                <a:gd name="connsiteY4" fmla="*/ 39147 h 145693"/>
                <a:gd name="connsiteX5" fmla="*/ 23392 w 146857"/>
                <a:gd name="connsiteY5" fmla="*/ 61829 h 145693"/>
                <a:gd name="connsiteX6" fmla="*/ 7239 w 146857"/>
                <a:gd name="connsiteY6" fmla="*/ 99650 h 145693"/>
                <a:gd name="connsiteX7" fmla="*/ 36136 w 146857"/>
                <a:gd name="connsiteY7" fmla="*/ 141699 h 145693"/>
                <a:gd name="connsiteX8" fmla="*/ 111196 w 146857"/>
                <a:gd name="connsiteY8" fmla="*/ 66439 h 145693"/>
                <a:gd name="connsiteX9" fmla="*/ 146517 w 146857"/>
                <a:gd name="connsiteY9" fmla="*/ 41459 h 1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857" h="145693">
                  <a:moveTo>
                    <a:pt x="146517" y="41459"/>
                  </a:moveTo>
                  <a:cubicBezTo>
                    <a:pt x="137588" y="17278"/>
                    <a:pt x="130056" y="4032"/>
                    <a:pt x="121931" y="-2598"/>
                  </a:cubicBezTo>
                  <a:cubicBezTo>
                    <a:pt x="121931" y="-2598"/>
                    <a:pt x="115810" y="-3195"/>
                    <a:pt x="106780" y="-3995"/>
                  </a:cubicBezTo>
                  <a:cubicBezTo>
                    <a:pt x="74465" y="18675"/>
                    <a:pt x="49283" y="24491"/>
                    <a:pt x="49283" y="24491"/>
                  </a:cubicBezTo>
                  <a:cubicBezTo>
                    <a:pt x="51392" y="27615"/>
                    <a:pt x="49184" y="33229"/>
                    <a:pt x="45166" y="39147"/>
                  </a:cubicBezTo>
                  <a:cubicBezTo>
                    <a:pt x="38746" y="48977"/>
                    <a:pt x="27608" y="59619"/>
                    <a:pt x="23392" y="61829"/>
                  </a:cubicBezTo>
                  <a:cubicBezTo>
                    <a:pt x="16571" y="65436"/>
                    <a:pt x="-14435" y="87712"/>
                    <a:pt x="7239" y="99650"/>
                  </a:cubicBezTo>
                  <a:cubicBezTo>
                    <a:pt x="28815" y="111384"/>
                    <a:pt x="43062" y="127145"/>
                    <a:pt x="36136" y="141699"/>
                  </a:cubicBezTo>
                  <a:cubicBezTo>
                    <a:pt x="37937" y="138384"/>
                    <a:pt x="67743" y="84905"/>
                    <a:pt x="111196" y="66439"/>
                  </a:cubicBezTo>
                  <a:cubicBezTo>
                    <a:pt x="120026" y="56305"/>
                    <a:pt x="131466" y="47377"/>
                    <a:pt x="146517" y="41459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1" name="Freeform: Shape 3530">
              <a:extLst>
                <a:ext uri="{FF2B5EF4-FFF2-40B4-BE49-F238E27FC236}">
                  <a16:creationId xmlns="" xmlns:a16="http://schemas.microsoft.com/office/drawing/2014/main" id="{718D5A7F-BDFA-2798-3A46-8F425775A8D5}"/>
                </a:ext>
              </a:extLst>
            </p:cNvPr>
            <p:cNvSpPr/>
            <p:nvPr/>
          </p:nvSpPr>
          <p:spPr>
            <a:xfrm flipV="1">
              <a:off x="13888621" y="605543"/>
              <a:ext cx="151216" cy="83025"/>
            </a:xfrm>
            <a:custGeom>
              <a:avLst/>
              <a:gdLst>
                <a:gd name="connsiteX0" fmla="*/ 21461 w 151216"/>
                <a:gd name="connsiteY0" fmla="*/ -2119 h 83025"/>
                <a:gd name="connsiteX1" fmla="*/ -914 w 151216"/>
                <a:gd name="connsiteY1" fmla="*/ -3923 h 83025"/>
                <a:gd name="connsiteX2" fmla="*/ 47356 w 151216"/>
                <a:gd name="connsiteY2" fmla="*/ 62105 h 83025"/>
                <a:gd name="connsiteX3" fmla="*/ 57592 w 151216"/>
                <a:gd name="connsiteY3" fmla="*/ 72150 h 83025"/>
                <a:gd name="connsiteX4" fmla="*/ 150302 w 151216"/>
                <a:gd name="connsiteY4" fmla="*/ 38432 h 83025"/>
                <a:gd name="connsiteX5" fmla="*/ 93114 w 151216"/>
                <a:gd name="connsiteY5" fmla="*/ 38432 h 83025"/>
                <a:gd name="connsiteX6" fmla="*/ 73239 w 151216"/>
                <a:gd name="connsiteY6" fmla="*/ 51970 h 83025"/>
                <a:gd name="connsiteX7" fmla="*/ 21461 w 151216"/>
                <a:gd name="connsiteY7" fmla="*/ -2119 h 8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216" h="83025">
                  <a:moveTo>
                    <a:pt x="21461" y="-2119"/>
                  </a:moveTo>
                  <a:cubicBezTo>
                    <a:pt x="14133" y="-2411"/>
                    <a:pt x="6716" y="-3008"/>
                    <a:pt x="-914" y="-3923"/>
                  </a:cubicBezTo>
                  <a:cubicBezTo>
                    <a:pt x="-914" y="-3923"/>
                    <a:pt x="19251" y="40730"/>
                    <a:pt x="47356" y="62105"/>
                  </a:cubicBezTo>
                  <a:cubicBezTo>
                    <a:pt x="51763" y="65521"/>
                    <a:pt x="55179" y="68836"/>
                    <a:pt x="57592" y="72150"/>
                  </a:cubicBezTo>
                  <a:cubicBezTo>
                    <a:pt x="118298" y="99239"/>
                    <a:pt x="150302" y="38432"/>
                    <a:pt x="150302" y="38432"/>
                  </a:cubicBezTo>
                  <a:cubicBezTo>
                    <a:pt x="150302" y="38432"/>
                    <a:pt x="123518" y="35117"/>
                    <a:pt x="93114" y="38432"/>
                  </a:cubicBezTo>
                  <a:lnTo>
                    <a:pt x="73239" y="51970"/>
                  </a:lnTo>
                  <a:cubicBezTo>
                    <a:pt x="73239" y="51970"/>
                    <a:pt x="55179" y="36120"/>
                    <a:pt x="21461" y="-2119"/>
                  </a:cubicBez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2" name="Freeform: Shape 3531">
              <a:extLst>
                <a:ext uri="{FF2B5EF4-FFF2-40B4-BE49-F238E27FC236}">
                  <a16:creationId xmlns="" xmlns:a16="http://schemas.microsoft.com/office/drawing/2014/main" id="{24B4EB19-B403-8CA8-CFC0-347CA4974679}"/>
                </a:ext>
              </a:extLst>
            </p:cNvPr>
            <p:cNvSpPr/>
            <p:nvPr/>
          </p:nvSpPr>
          <p:spPr>
            <a:xfrm flipV="1">
              <a:off x="13376788" y="360863"/>
              <a:ext cx="64402" cy="106446"/>
            </a:xfrm>
            <a:custGeom>
              <a:avLst/>
              <a:gdLst>
                <a:gd name="connsiteX0" fmla="*/ 48315 w 64402"/>
                <a:gd name="connsiteY0" fmla="*/ -4130 h 106446"/>
                <a:gd name="connsiteX1" fmla="*/ 23223 w 64402"/>
                <a:gd name="connsiteY1" fmla="*/ 46149 h 106446"/>
                <a:gd name="connsiteX2" fmla="*/ 19914 w 64402"/>
                <a:gd name="connsiteY2" fmla="*/ 59484 h 106446"/>
                <a:gd name="connsiteX3" fmla="*/ 4361 w 64402"/>
                <a:gd name="connsiteY3" fmla="*/ 99323 h 106446"/>
                <a:gd name="connsiteX4" fmla="*/ 48315 w 64402"/>
                <a:gd name="connsiteY4" fmla="*/ 81366 h 106446"/>
                <a:gd name="connsiteX5" fmla="*/ 63867 w 64402"/>
                <a:gd name="connsiteY5" fmla="*/ 11021 h 106446"/>
                <a:gd name="connsiteX6" fmla="*/ 48315 w 64402"/>
                <a:gd name="connsiteY6" fmla="*/ -4130 h 10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402" h="106446">
                  <a:moveTo>
                    <a:pt x="48315" y="-4130"/>
                  </a:moveTo>
                  <a:cubicBezTo>
                    <a:pt x="30852" y="20660"/>
                    <a:pt x="23223" y="46149"/>
                    <a:pt x="23223" y="46149"/>
                  </a:cubicBezTo>
                  <a:cubicBezTo>
                    <a:pt x="23932" y="50365"/>
                    <a:pt x="22524" y="54874"/>
                    <a:pt x="19914" y="59484"/>
                  </a:cubicBezTo>
                  <a:cubicBezTo>
                    <a:pt x="11188" y="75042"/>
                    <a:pt x="-10085" y="90701"/>
                    <a:pt x="4361" y="99323"/>
                  </a:cubicBezTo>
                  <a:cubicBezTo>
                    <a:pt x="25132" y="111770"/>
                    <a:pt x="48315" y="81366"/>
                    <a:pt x="48315" y="81366"/>
                  </a:cubicBezTo>
                  <a:cubicBezTo>
                    <a:pt x="48315" y="81366"/>
                    <a:pt x="56546" y="36205"/>
                    <a:pt x="63867" y="11021"/>
                  </a:cubicBezTo>
                  <a:cubicBezTo>
                    <a:pt x="55236" y="8112"/>
                    <a:pt x="48816" y="2703"/>
                    <a:pt x="48315" y="-4130"/>
                  </a:cubicBezTo>
                </a:path>
              </a:pathLst>
            </a:custGeom>
            <a:solidFill>
              <a:srgbClr val="9EC4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3" name="Freeform: Shape 3532">
              <a:extLst>
                <a:ext uri="{FF2B5EF4-FFF2-40B4-BE49-F238E27FC236}">
                  <a16:creationId xmlns="" xmlns:a16="http://schemas.microsoft.com/office/drawing/2014/main" id="{88C2066D-4037-062D-501C-77475419B99D}"/>
                </a:ext>
              </a:extLst>
            </p:cNvPr>
            <p:cNvSpPr/>
            <p:nvPr/>
          </p:nvSpPr>
          <p:spPr>
            <a:xfrm flipV="1">
              <a:off x="13163583" y="402768"/>
              <a:ext cx="233455" cy="106565"/>
            </a:xfrm>
            <a:custGeom>
              <a:avLst/>
              <a:gdLst>
                <a:gd name="connsiteX0" fmla="*/ -447 w 233455"/>
                <a:gd name="connsiteY0" fmla="*/ -3217 h 106565"/>
                <a:gd name="connsiteX1" fmla="*/ 47668 w 233455"/>
                <a:gd name="connsiteY1" fmla="*/ 41830 h 106565"/>
                <a:gd name="connsiteX2" fmla="*/ 104034 w 233455"/>
                <a:gd name="connsiteY2" fmla="*/ 76095 h 106565"/>
                <a:gd name="connsiteX3" fmla="*/ 135924 w 233455"/>
                <a:gd name="connsiteY3" fmla="*/ 85061 h 106565"/>
                <a:gd name="connsiteX4" fmla="*/ 152453 w 233455"/>
                <a:gd name="connsiteY4" fmla="*/ 86534 h 106565"/>
                <a:gd name="connsiteX5" fmla="*/ 168780 w 233455"/>
                <a:gd name="connsiteY5" fmla="*/ 87233 h 106565"/>
                <a:gd name="connsiteX6" fmla="*/ 232736 w 233455"/>
                <a:gd name="connsiteY6" fmla="*/ 102473 h 106565"/>
                <a:gd name="connsiteX7" fmla="*/ 233009 w 233455"/>
                <a:gd name="connsiteY7" fmla="*/ 101228 h 106565"/>
                <a:gd name="connsiteX8" fmla="*/ 202519 w 233455"/>
                <a:gd name="connsiteY8" fmla="*/ 87995 h 106565"/>
                <a:gd name="connsiteX9" fmla="*/ 170129 w 233455"/>
                <a:gd name="connsiteY9" fmla="*/ 77466 h 106565"/>
                <a:gd name="connsiteX10" fmla="*/ 160812 w 233455"/>
                <a:gd name="connsiteY10" fmla="*/ 75930 h 106565"/>
                <a:gd name="connsiteX11" fmla="*/ 156481 w 233455"/>
                <a:gd name="connsiteY11" fmla="*/ 75650 h 106565"/>
                <a:gd name="connsiteX12" fmla="*/ 152721 w 233455"/>
                <a:gd name="connsiteY12" fmla="*/ 75447 h 106565"/>
                <a:gd name="connsiteX13" fmla="*/ 137829 w 233455"/>
                <a:gd name="connsiteY13" fmla="*/ 73275 h 106565"/>
                <a:gd name="connsiteX14" fmla="*/ 108812 w 233455"/>
                <a:gd name="connsiteY14" fmla="*/ 64334 h 106565"/>
                <a:gd name="connsiteX15" fmla="*/ 53854 w 233455"/>
                <a:gd name="connsiteY15" fmla="*/ 33969 h 106565"/>
                <a:gd name="connsiteX16" fmla="*/ 470 w 233455"/>
                <a:gd name="connsiteY16" fmla="*/ -4093 h 106565"/>
                <a:gd name="connsiteX17" fmla="*/ -447 w 233455"/>
                <a:gd name="connsiteY17" fmla="*/ -3217 h 10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455" h="106565">
                  <a:moveTo>
                    <a:pt x="-447" y="-3217"/>
                  </a:moveTo>
                  <a:cubicBezTo>
                    <a:pt x="14539" y="12836"/>
                    <a:pt x="30424" y="28152"/>
                    <a:pt x="47668" y="41830"/>
                  </a:cubicBezTo>
                  <a:cubicBezTo>
                    <a:pt x="64898" y="55495"/>
                    <a:pt x="83581" y="67624"/>
                    <a:pt x="104034" y="76095"/>
                  </a:cubicBezTo>
                  <a:cubicBezTo>
                    <a:pt x="114288" y="80222"/>
                    <a:pt x="124979" y="83346"/>
                    <a:pt x="135924" y="85061"/>
                  </a:cubicBezTo>
                  <a:cubicBezTo>
                    <a:pt x="141390" y="85924"/>
                    <a:pt x="146917" y="86445"/>
                    <a:pt x="152453" y="86534"/>
                  </a:cubicBezTo>
                  <a:cubicBezTo>
                    <a:pt x="158069" y="86534"/>
                    <a:pt x="163377" y="86394"/>
                    <a:pt x="168780" y="87233"/>
                  </a:cubicBezTo>
                  <a:cubicBezTo>
                    <a:pt x="190329" y="90573"/>
                    <a:pt x="211221" y="97989"/>
                    <a:pt x="232736" y="102473"/>
                  </a:cubicBezTo>
                  <a:lnTo>
                    <a:pt x="233009" y="101228"/>
                  </a:lnTo>
                  <a:cubicBezTo>
                    <a:pt x="222859" y="96453"/>
                    <a:pt x="212653" y="92605"/>
                    <a:pt x="202519" y="87995"/>
                  </a:cubicBezTo>
                  <a:cubicBezTo>
                    <a:pt x="192155" y="84108"/>
                    <a:pt x="181767" y="80184"/>
                    <a:pt x="170129" y="77466"/>
                  </a:cubicBezTo>
                  <a:cubicBezTo>
                    <a:pt x="167321" y="76857"/>
                    <a:pt x="163997" y="76260"/>
                    <a:pt x="160812" y="75930"/>
                  </a:cubicBezTo>
                  <a:cubicBezTo>
                    <a:pt x="159344" y="75764"/>
                    <a:pt x="158292" y="75713"/>
                    <a:pt x="156481" y="75650"/>
                  </a:cubicBezTo>
                  <a:lnTo>
                    <a:pt x="152721" y="75447"/>
                  </a:lnTo>
                  <a:cubicBezTo>
                    <a:pt x="147721" y="75091"/>
                    <a:pt x="142745" y="74329"/>
                    <a:pt x="137829" y="73275"/>
                  </a:cubicBezTo>
                  <a:cubicBezTo>
                    <a:pt x="127981" y="71332"/>
                    <a:pt x="118228" y="68411"/>
                    <a:pt x="108812" y="64334"/>
                  </a:cubicBezTo>
                  <a:cubicBezTo>
                    <a:pt x="89747" y="56753"/>
                    <a:pt x="71675" y="45793"/>
                    <a:pt x="53854" y="33969"/>
                  </a:cubicBezTo>
                  <a:cubicBezTo>
                    <a:pt x="36188" y="21879"/>
                    <a:pt x="18572" y="8988"/>
                    <a:pt x="470" y="-4093"/>
                  </a:cubicBezTo>
                  <a:lnTo>
                    <a:pt x="-447" y="-3217"/>
                  </a:lnTo>
                </a:path>
              </a:pathLst>
            </a:custGeom>
            <a:solidFill>
              <a:srgbClr val="F7AB1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4" name="Freeform: Shape 3533">
              <a:extLst>
                <a:ext uri="{FF2B5EF4-FFF2-40B4-BE49-F238E27FC236}">
                  <a16:creationId xmlns="" xmlns:a16="http://schemas.microsoft.com/office/drawing/2014/main" id="{1E1109CF-26F5-1AC1-3687-06C706EFF399}"/>
                </a:ext>
              </a:extLst>
            </p:cNvPr>
            <p:cNvSpPr/>
            <p:nvPr/>
          </p:nvSpPr>
          <p:spPr>
            <a:xfrm flipV="1">
              <a:off x="13044408" y="458548"/>
              <a:ext cx="165389" cy="152004"/>
            </a:xfrm>
            <a:custGeom>
              <a:avLst/>
              <a:gdLst>
                <a:gd name="connsiteX0" fmla="*/ 54334 w 165389"/>
                <a:gd name="connsiteY0" fmla="*/ -3439 h 152004"/>
                <a:gd name="connsiteX1" fmla="*/ 46456 w 165389"/>
                <a:gd name="connsiteY1" fmla="*/ 11966 h 152004"/>
                <a:gd name="connsiteX2" fmla="*/ 32943 w 165389"/>
                <a:gd name="connsiteY2" fmla="*/ 24869 h 152004"/>
                <a:gd name="connsiteX3" fmla="*/ 25938 w 165389"/>
                <a:gd name="connsiteY3" fmla="*/ 29657 h 152004"/>
                <a:gd name="connsiteX4" fmla="*/ 17048 w 165389"/>
                <a:gd name="connsiteY4" fmla="*/ 35321 h 152004"/>
                <a:gd name="connsiteX5" fmla="*/ 2364 w 165389"/>
                <a:gd name="connsiteY5" fmla="*/ 50968 h 152004"/>
                <a:gd name="connsiteX6" fmla="*/ 28 w 165389"/>
                <a:gd name="connsiteY6" fmla="*/ 64163 h 152004"/>
                <a:gd name="connsiteX7" fmla="*/ 8371 w 165389"/>
                <a:gd name="connsiteY7" fmla="*/ 74831 h 152004"/>
                <a:gd name="connsiteX8" fmla="*/ 25105 w 165389"/>
                <a:gd name="connsiteY8" fmla="*/ 83975 h 152004"/>
                <a:gd name="connsiteX9" fmla="*/ 38310 w 165389"/>
                <a:gd name="connsiteY9" fmla="*/ 96357 h 152004"/>
                <a:gd name="connsiteX10" fmla="*/ 39958 w 165389"/>
                <a:gd name="connsiteY10" fmla="*/ 112842 h 152004"/>
                <a:gd name="connsiteX11" fmla="*/ 39328 w 165389"/>
                <a:gd name="connsiteY11" fmla="*/ 114150 h 152004"/>
                <a:gd name="connsiteX12" fmla="*/ 40285 w 165389"/>
                <a:gd name="connsiteY12" fmla="*/ 114989 h 152004"/>
                <a:gd name="connsiteX13" fmla="*/ 52350 w 165389"/>
                <a:gd name="connsiteY13" fmla="*/ 120094 h 152004"/>
                <a:gd name="connsiteX14" fmla="*/ 64797 w 165389"/>
                <a:gd name="connsiteY14" fmla="*/ 120996 h 152004"/>
                <a:gd name="connsiteX15" fmla="*/ 89255 w 165389"/>
                <a:gd name="connsiteY15" fmla="*/ 117744 h 152004"/>
                <a:gd name="connsiteX16" fmla="*/ 83892 w 165389"/>
                <a:gd name="connsiteY16" fmla="*/ 112829 h 152004"/>
                <a:gd name="connsiteX17" fmla="*/ 90207 w 165389"/>
                <a:gd name="connsiteY17" fmla="*/ 138547 h 152004"/>
                <a:gd name="connsiteX18" fmla="*/ 101597 w 165389"/>
                <a:gd name="connsiteY18" fmla="*/ 146053 h 152004"/>
                <a:gd name="connsiteX19" fmla="*/ 115915 w 165389"/>
                <a:gd name="connsiteY19" fmla="*/ 147691 h 152004"/>
                <a:gd name="connsiteX20" fmla="*/ 135887 w 165389"/>
                <a:gd name="connsiteY20" fmla="*/ 126050 h 152004"/>
                <a:gd name="connsiteX21" fmla="*/ 133133 w 165389"/>
                <a:gd name="connsiteY21" fmla="*/ 117655 h 152004"/>
                <a:gd name="connsiteX22" fmla="*/ 131080 w 165389"/>
                <a:gd name="connsiteY22" fmla="*/ 113427 h 152004"/>
                <a:gd name="connsiteX23" fmla="*/ 127558 w 165389"/>
                <a:gd name="connsiteY23" fmla="*/ 103533 h 152004"/>
                <a:gd name="connsiteX24" fmla="*/ 123912 w 165389"/>
                <a:gd name="connsiteY24" fmla="*/ 83784 h 152004"/>
                <a:gd name="connsiteX25" fmla="*/ 123951 w 165389"/>
                <a:gd name="connsiteY25" fmla="*/ 82908 h 152004"/>
                <a:gd name="connsiteX26" fmla="*/ 121292 w 165389"/>
                <a:gd name="connsiteY26" fmla="*/ 84318 h 152004"/>
                <a:gd name="connsiteX27" fmla="*/ 121063 w 165389"/>
                <a:gd name="connsiteY27" fmla="*/ 84293 h 152004"/>
                <a:gd name="connsiteX28" fmla="*/ 120022 w 165389"/>
                <a:gd name="connsiteY28" fmla="*/ 84178 h 152004"/>
                <a:gd name="connsiteX29" fmla="*/ 120066 w 165389"/>
                <a:gd name="connsiteY29" fmla="*/ 84178 h 152004"/>
                <a:gd name="connsiteX30" fmla="*/ 120157 w 165389"/>
                <a:gd name="connsiteY30" fmla="*/ 84204 h 152004"/>
                <a:gd name="connsiteX31" fmla="*/ 120508 w 165389"/>
                <a:gd name="connsiteY31" fmla="*/ 84255 h 152004"/>
                <a:gd name="connsiteX32" fmla="*/ 119784 w 165389"/>
                <a:gd name="connsiteY32" fmla="*/ 84051 h 152004"/>
                <a:gd name="connsiteX33" fmla="*/ 119218 w 165389"/>
                <a:gd name="connsiteY33" fmla="*/ 83620 h 152004"/>
                <a:gd name="connsiteX34" fmla="*/ 120305 w 165389"/>
                <a:gd name="connsiteY34" fmla="*/ 85004 h 152004"/>
                <a:gd name="connsiteX35" fmla="*/ 125593 w 165389"/>
                <a:gd name="connsiteY35" fmla="*/ 94630 h 152004"/>
                <a:gd name="connsiteX36" fmla="*/ 132672 w 165389"/>
                <a:gd name="connsiteY36" fmla="*/ 104714 h 152004"/>
                <a:gd name="connsiteX37" fmla="*/ 144549 w 165389"/>
                <a:gd name="connsiteY37" fmla="*/ 111331 h 152004"/>
                <a:gd name="connsiteX38" fmla="*/ 156818 w 165389"/>
                <a:gd name="connsiteY38" fmla="*/ 107254 h 152004"/>
                <a:gd name="connsiteX39" fmla="*/ 165047 w 165389"/>
                <a:gd name="connsiteY39" fmla="*/ 98885 h 152004"/>
                <a:gd name="connsiteX40" fmla="*/ 164154 w 165389"/>
                <a:gd name="connsiteY40" fmla="*/ 97996 h 152004"/>
                <a:gd name="connsiteX41" fmla="*/ 145526 w 165389"/>
                <a:gd name="connsiteY41" fmla="*/ 105184 h 152004"/>
                <a:gd name="connsiteX42" fmla="*/ 134280 w 165389"/>
                <a:gd name="connsiteY42" fmla="*/ 90376 h 152004"/>
                <a:gd name="connsiteX43" fmla="*/ 129617 w 165389"/>
                <a:gd name="connsiteY43" fmla="*/ 79606 h 152004"/>
                <a:gd name="connsiteX44" fmla="*/ 127503 w 165389"/>
                <a:gd name="connsiteY44" fmla="*/ 76317 h 152004"/>
                <a:gd name="connsiteX45" fmla="*/ 120633 w 165389"/>
                <a:gd name="connsiteY45" fmla="*/ 73028 h 152004"/>
                <a:gd name="connsiteX46" fmla="*/ 113652 w 165389"/>
                <a:gd name="connsiteY46" fmla="*/ 77612 h 152004"/>
                <a:gd name="connsiteX47" fmla="*/ 112170 w 165389"/>
                <a:gd name="connsiteY47" fmla="*/ 82172 h 152004"/>
                <a:gd name="connsiteX48" fmla="*/ 114749 w 165389"/>
                <a:gd name="connsiteY48" fmla="*/ 107127 h 152004"/>
                <a:gd name="connsiteX49" fmla="*/ 118569 w 165389"/>
                <a:gd name="connsiteY49" fmla="*/ 118684 h 152004"/>
                <a:gd name="connsiteX50" fmla="*/ 121521 w 165389"/>
                <a:gd name="connsiteY50" fmla="*/ 124615 h 152004"/>
                <a:gd name="connsiteX51" fmla="*/ 122403 w 165389"/>
                <a:gd name="connsiteY51" fmla="*/ 126825 h 152004"/>
                <a:gd name="connsiteX52" fmla="*/ 113815 w 165389"/>
                <a:gd name="connsiteY52" fmla="*/ 135499 h 152004"/>
                <a:gd name="connsiteX53" fmla="*/ 105779 w 165389"/>
                <a:gd name="connsiteY53" fmla="*/ 135054 h 152004"/>
                <a:gd name="connsiteX54" fmla="*/ 97971 w 165389"/>
                <a:gd name="connsiteY54" fmla="*/ 130838 h 152004"/>
                <a:gd name="connsiteX55" fmla="*/ 92171 w 165389"/>
                <a:gd name="connsiteY55" fmla="*/ 114544 h 152004"/>
                <a:gd name="connsiteX56" fmla="*/ 92584 w 165389"/>
                <a:gd name="connsiteY56" fmla="*/ 107419 h 152004"/>
                <a:gd name="connsiteX57" fmla="*/ 86809 w 165389"/>
                <a:gd name="connsiteY57" fmla="*/ 109629 h 152004"/>
                <a:gd name="connsiteX58" fmla="*/ 64420 w 165389"/>
                <a:gd name="connsiteY58" fmla="*/ 115712 h 152004"/>
                <a:gd name="connsiteX59" fmla="*/ 52995 w 165389"/>
                <a:gd name="connsiteY59" fmla="*/ 115928 h 152004"/>
                <a:gd name="connsiteX60" fmla="*/ 43088 w 165389"/>
                <a:gd name="connsiteY60" fmla="*/ 112372 h 152004"/>
                <a:gd name="connsiteX61" fmla="*/ 43411 w 165389"/>
                <a:gd name="connsiteY61" fmla="*/ 114519 h 152004"/>
                <a:gd name="connsiteX62" fmla="*/ 42532 w 165389"/>
                <a:gd name="connsiteY62" fmla="*/ 93995 h 152004"/>
                <a:gd name="connsiteX63" fmla="*/ 29857 w 165389"/>
                <a:gd name="connsiteY63" fmla="*/ 77943 h 152004"/>
                <a:gd name="connsiteX64" fmla="*/ 14151 w 165389"/>
                <a:gd name="connsiteY64" fmla="*/ 66043 h 152004"/>
                <a:gd name="connsiteX65" fmla="*/ 12395 w 165389"/>
                <a:gd name="connsiteY65" fmla="*/ 56416 h 152004"/>
                <a:gd name="connsiteX66" fmla="*/ 23676 w 165389"/>
                <a:gd name="connsiteY66" fmla="*/ 43678 h 152004"/>
                <a:gd name="connsiteX67" fmla="*/ 30676 w 165389"/>
                <a:gd name="connsiteY67" fmla="*/ 38319 h 152004"/>
                <a:gd name="connsiteX68" fmla="*/ 38981 w 165389"/>
                <a:gd name="connsiteY68" fmla="*/ 31372 h 152004"/>
                <a:gd name="connsiteX69" fmla="*/ 51263 w 165389"/>
                <a:gd name="connsiteY69" fmla="*/ 15497 h 152004"/>
                <a:gd name="connsiteX70" fmla="*/ 55655 w 165389"/>
                <a:gd name="connsiteY70" fmla="*/ 6315 h 152004"/>
                <a:gd name="connsiteX71" fmla="*/ 55460 w 165389"/>
                <a:gd name="connsiteY71" fmla="*/ -4023 h 152004"/>
                <a:gd name="connsiteX72" fmla="*/ 54334 w 165389"/>
                <a:gd name="connsiteY72" fmla="*/ -3439 h 15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65389" h="152004">
                  <a:moveTo>
                    <a:pt x="54334" y="-3439"/>
                  </a:moveTo>
                  <a:cubicBezTo>
                    <a:pt x="55505" y="2200"/>
                    <a:pt x="50311" y="7458"/>
                    <a:pt x="46456" y="11966"/>
                  </a:cubicBezTo>
                  <a:cubicBezTo>
                    <a:pt x="42299" y="16602"/>
                    <a:pt x="37670" y="20932"/>
                    <a:pt x="32943" y="24869"/>
                  </a:cubicBezTo>
                  <a:cubicBezTo>
                    <a:pt x="30518" y="26787"/>
                    <a:pt x="28161" y="28667"/>
                    <a:pt x="25938" y="29657"/>
                  </a:cubicBezTo>
                  <a:cubicBezTo>
                    <a:pt x="22545" y="31473"/>
                    <a:pt x="19885" y="33277"/>
                    <a:pt x="17048" y="35321"/>
                  </a:cubicBezTo>
                  <a:cubicBezTo>
                    <a:pt x="11621" y="39538"/>
                    <a:pt x="6378" y="44135"/>
                    <a:pt x="2364" y="50968"/>
                  </a:cubicBezTo>
                  <a:cubicBezTo>
                    <a:pt x="553" y="54410"/>
                    <a:pt x="-1104" y="58982"/>
                    <a:pt x="28" y="64163"/>
                  </a:cubicBezTo>
                  <a:cubicBezTo>
                    <a:pt x="1198" y="69357"/>
                    <a:pt x="5072" y="72837"/>
                    <a:pt x="8371" y="74831"/>
                  </a:cubicBezTo>
                  <a:cubicBezTo>
                    <a:pt x="14846" y="78108"/>
                    <a:pt x="19781" y="80381"/>
                    <a:pt x="25105" y="83975"/>
                  </a:cubicBezTo>
                  <a:cubicBezTo>
                    <a:pt x="30130" y="87442"/>
                    <a:pt x="35081" y="91341"/>
                    <a:pt x="38310" y="96357"/>
                  </a:cubicBezTo>
                  <a:cubicBezTo>
                    <a:pt x="41729" y="101298"/>
                    <a:pt x="42508" y="107546"/>
                    <a:pt x="39958" y="112842"/>
                  </a:cubicBezTo>
                  <a:lnTo>
                    <a:pt x="39328" y="114150"/>
                  </a:lnTo>
                  <a:lnTo>
                    <a:pt x="40285" y="114989"/>
                  </a:lnTo>
                  <a:cubicBezTo>
                    <a:pt x="44140" y="118379"/>
                    <a:pt x="48202" y="119179"/>
                    <a:pt x="52350" y="120094"/>
                  </a:cubicBezTo>
                  <a:cubicBezTo>
                    <a:pt x="56493" y="120869"/>
                    <a:pt x="60660" y="120996"/>
                    <a:pt x="64797" y="120996"/>
                  </a:cubicBezTo>
                  <a:cubicBezTo>
                    <a:pt x="73087" y="120869"/>
                    <a:pt x="81232" y="119497"/>
                    <a:pt x="89255" y="117744"/>
                  </a:cubicBezTo>
                  <a:lnTo>
                    <a:pt x="83892" y="112829"/>
                  </a:lnTo>
                  <a:cubicBezTo>
                    <a:pt x="81823" y="121605"/>
                    <a:pt x="83604" y="131282"/>
                    <a:pt x="90207" y="138547"/>
                  </a:cubicBezTo>
                  <a:cubicBezTo>
                    <a:pt x="93377" y="142065"/>
                    <a:pt x="97678" y="144554"/>
                    <a:pt x="101597" y="146053"/>
                  </a:cubicBezTo>
                  <a:cubicBezTo>
                    <a:pt x="106245" y="147754"/>
                    <a:pt x="110919" y="148415"/>
                    <a:pt x="115915" y="147691"/>
                  </a:cubicBezTo>
                  <a:cubicBezTo>
                    <a:pt x="125399" y="146243"/>
                    <a:pt x="135877" y="138953"/>
                    <a:pt x="135887" y="126050"/>
                  </a:cubicBezTo>
                  <a:cubicBezTo>
                    <a:pt x="135847" y="123117"/>
                    <a:pt x="134335" y="119383"/>
                    <a:pt x="133133" y="117655"/>
                  </a:cubicBezTo>
                  <a:cubicBezTo>
                    <a:pt x="132345" y="116322"/>
                    <a:pt x="131775" y="115064"/>
                    <a:pt x="131080" y="113427"/>
                  </a:cubicBezTo>
                  <a:cubicBezTo>
                    <a:pt x="129820" y="110289"/>
                    <a:pt x="128620" y="106924"/>
                    <a:pt x="127558" y="103533"/>
                  </a:cubicBezTo>
                  <a:cubicBezTo>
                    <a:pt x="125568" y="96904"/>
                    <a:pt x="123852" y="89169"/>
                    <a:pt x="123912" y="83784"/>
                  </a:cubicBezTo>
                  <a:lnTo>
                    <a:pt x="123951" y="82908"/>
                  </a:lnTo>
                  <a:cubicBezTo>
                    <a:pt x="124050" y="82985"/>
                    <a:pt x="122637" y="84394"/>
                    <a:pt x="121292" y="84318"/>
                  </a:cubicBezTo>
                  <a:lnTo>
                    <a:pt x="121063" y="84293"/>
                  </a:lnTo>
                  <a:lnTo>
                    <a:pt x="120022" y="84178"/>
                  </a:lnTo>
                  <a:lnTo>
                    <a:pt x="120066" y="84178"/>
                  </a:lnTo>
                  <a:lnTo>
                    <a:pt x="120157" y="84204"/>
                  </a:lnTo>
                  <a:lnTo>
                    <a:pt x="120508" y="84255"/>
                  </a:lnTo>
                  <a:lnTo>
                    <a:pt x="119784" y="84051"/>
                  </a:lnTo>
                  <a:cubicBezTo>
                    <a:pt x="118603" y="83238"/>
                    <a:pt x="119382" y="83772"/>
                    <a:pt x="119218" y="83620"/>
                  </a:cubicBezTo>
                  <a:lnTo>
                    <a:pt x="120305" y="85004"/>
                  </a:lnTo>
                  <a:cubicBezTo>
                    <a:pt x="122012" y="87645"/>
                    <a:pt x="123707" y="91227"/>
                    <a:pt x="125593" y="94630"/>
                  </a:cubicBezTo>
                  <a:cubicBezTo>
                    <a:pt x="127509" y="98060"/>
                    <a:pt x="129760" y="101514"/>
                    <a:pt x="132672" y="104714"/>
                  </a:cubicBezTo>
                  <a:cubicBezTo>
                    <a:pt x="135535" y="107800"/>
                    <a:pt x="139608" y="110924"/>
                    <a:pt x="144549" y="111331"/>
                  </a:cubicBezTo>
                  <a:cubicBezTo>
                    <a:pt x="149485" y="111902"/>
                    <a:pt x="153607" y="109540"/>
                    <a:pt x="156818" y="107254"/>
                  </a:cubicBezTo>
                  <a:cubicBezTo>
                    <a:pt x="160071" y="104829"/>
                    <a:pt x="162696" y="101933"/>
                    <a:pt x="165047" y="98885"/>
                  </a:cubicBezTo>
                  <a:lnTo>
                    <a:pt x="164154" y="97996"/>
                  </a:lnTo>
                  <a:cubicBezTo>
                    <a:pt x="158315" y="102377"/>
                    <a:pt x="151117" y="106809"/>
                    <a:pt x="145526" y="105184"/>
                  </a:cubicBezTo>
                  <a:cubicBezTo>
                    <a:pt x="140154" y="103736"/>
                    <a:pt x="136979" y="96929"/>
                    <a:pt x="134280" y="90376"/>
                  </a:cubicBezTo>
                  <a:cubicBezTo>
                    <a:pt x="132797" y="86998"/>
                    <a:pt x="131626" y="83556"/>
                    <a:pt x="129617" y="79606"/>
                  </a:cubicBezTo>
                  <a:cubicBezTo>
                    <a:pt x="129101" y="78616"/>
                    <a:pt x="128456" y="77536"/>
                    <a:pt x="127503" y="76317"/>
                  </a:cubicBezTo>
                  <a:cubicBezTo>
                    <a:pt x="126775" y="75225"/>
                    <a:pt x="123431" y="72621"/>
                    <a:pt x="120633" y="73028"/>
                  </a:cubicBezTo>
                  <a:cubicBezTo>
                    <a:pt x="117344" y="72989"/>
                    <a:pt x="114356" y="75872"/>
                    <a:pt x="113652" y="77612"/>
                  </a:cubicBezTo>
                  <a:cubicBezTo>
                    <a:pt x="112660" y="79492"/>
                    <a:pt x="112432" y="80851"/>
                    <a:pt x="112170" y="82172"/>
                  </a:cubicBezTo>
                  <a:cubicBezTo>
                    <a:pt x="110963" y="91913"/>
                    <a:pt x="112918" y="99202"/>
                    <a:pt x="114749" y="107127"/>
                  </a:cubicBezTo>
                  <a:cubicBezTo>
                    <a:pt x="115751" y="111013"/>
                    <a:pt x="116907" y="114849"/>
                    <a:pt x="118569" y="118684"/>
                  </a:cubicBezTo>
                  <a:cubicBezTo>
                    <a:pt x="119332" y="120513"/>
                    <a:pt x="120365" y="122710"/>
                    <a:pt x="121521" y="124615"/>
                  </a:cubicBezTo>
                  <a:cubicBezTo>
                    <a:pt x="122403" y="126050"/>
                    <a:pt x="122234" y="125974"/>
                    <a:pt x="122403" y="126825"/>
                  </a:cubicBezTo>
                  <a:cubicBezTo>
                    <a:pt x="122959" y="129657"/>
                    <a:pt x="118960" y="134686"/>
                    <a:pt x="113815" y="135499"/>
                  </a:cubicBezTo>
                  <a:cubicBezTo>
                    <a:pt x="111335" y="136070"/>
                    <a:pt x="108280" y="135791"/>
                    <a:pt x="105779" y="135054"/>
                  </a:cubicBezTo>
                  <a:cubicBezTo>
                    <a:pt x="102599" y="133988"/>
                    <a:pt x="100144" y="132692"/>
                    <a:pt x="97971" y="130838"/>
                  </a:cubicBezTo>
                  <a:cubicBezTo>
                    <a:pt x="93704" y="127307"/>
                    <a:pt x="91834" y="120589"/>
                    <a:pt x="92171" y="114544"/>
                  </a:cubicBezTo>
                  <a:lnTo>
                    <a:pt x="92584" y="107419"/>
                  </a:lnTo>
                  <a:lnTo>
                    <a:pt x="86809" y="109629"/>
                  </a:lnTo>
                  <a:cubicBezTo>
                    <a:pt x="79551" y="112410"/>
                    <a:pt x="72059" y="114658"/>
                    <a:pt x="64420" y="115712"/>
                  </a:cubicBezTo>
                  <a:cubicBezTo>
                    <a:pt x="60610" y="116271"/>
                    <a:pt x="56746" y="116347"/>
                    <a:pt x="52995" y="115928"/>
                  </a:cubicBezTo>
                  <a:cubicBezTo>
                    <a:pt x="49368" y="115547"/>
                    <a:pt x="45340" y="114239"/>
                    <a:pt x="43088" y="112372"/>
                  </a:cubicBezTo>
                  <a:lnTo>
                    <a:pt x="43411" y="114519"/>
                  </a:lnTo>
                  <a:cubicBezTo>
                    <a:pt x="46680" y="108105"/>
                    <a:pt x="45847" y="100053"/>
                    <a:pt x="42532" y="93995"/>
                  </a:cubicBezTo>
                  <a:cubicBezTo>
                    <a:pt x="39403" y="87747"/>
                    <a:pt x="34813" y="82553"/>
                    <a:pt x="29857" y="77943"/>
                  </a:cubicBezTo>
                  <a:cubicBezTo>
                    <a:pt x="25066" y="73485"/>
                    <a:pt x="18834" y="69243"/>
                    <a:pt x="14151" y="66043"/>
                  </a:cubicBezTo>
                  <a:cubicBezTo>
                    <a:pt x="10256" y="62754"/>
                    <a:pt x="10152" y="61179"/>
                    <a:pt x="12395" y="56416"/>
                  </a:cubicBezTo>
                  <a:cubicBezTo>
                    <a:pt x="14756" y="51959"/>
                    <a:pt x="19117" y="47526"/>
                    <a:pt x="23676" y="43678"/>
                  </a:cubicBezTo>
                  <a:cubicBezTo>
                    <a:pt x="25909" y="41735"/>
                    <a:pt x="28488" y="39754"/>
                    <a:pt x="30676" y="38319"/>
                  </a:cubicBezTo>
                  <a:cubicBezTo>
                    <a:pt x="34208" y="36325"/>
                    <a:pt x="36639" y="33772"/>
                    <a:pt x="38981" y="31372"/>
                  </a:cubicBezTo>
                  <a:cubicBezTo>
                    <a:pt x="43663" y="26495"/>
                    <a:pt x="47721" y="21212"/>
                    <a:pt x="51263" y="15497"/>
                  </a:cubicBezTo>
                  <a:cubicBezTo>
                    <a:pt x="52941" y="12576"/>
                    <a:pt x="54508" y="9566"/>
                    <a:pt x="55655" y="6315"/>
                  </a:cubicBezTo>
                  <a:cubicBezTo>
                    <a:pt x="56711" y="3254"/>
                    <a:pt x="57823" y="-924"/>
                    <a:pt x="55460" y="-4023"/>
                  </a:cubicBezTo>
                  <a:lnTo>
                    <a:pt x="54334" y="-3439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5" name="Freeform: Shape 3534">
              <a:extLst>
                <a:ext uri="{FF2B5EF4-FFF2-40B4-BE49-F238E27FC236}">
                  <a16:creationId xmlns="" xmlns:a16="http://schemas.microsoft.com/office/drawing/2014/main" id="{0134F76A-55CC-7E8B-A738-0D8C6EE78469}"/>
                </a:ext>
              </a:extLst>
            </p:cNvPr>
            <p:cNvSpPr/>
            <p:nvPr/>
          </p:nvSpPr>
          <p:spPr>
            <a:xfrm flipV="1">
              <a:off x="13095756" y="608990"/>
              <a:ext cx="61853" cy="33375"/>
            </a:xfrm>
            <a:custGeom>
              <a:avLst/>
              <a:gdLst>
                <a:gd name="connsiteX0" fmla="*/ 60797 w 61853"/>
                <a:gd name="connsiteY0" fmla="*/ -919 h 33375"/>
                <a:gd name="connsiteX1" fmla="*/ 44118 w 61853"/>
                <a:gd name="connsiteY1" fmla="*/ 2637 h 33375"/>
                <a:gd name="connsiteX2" fmla="*/ 28982 w 61853"/>
                <a:gd name="connsiteY2" fmla="*/ 7323 h 33375"/>
                <a:gd name="connsiteX3" fmla="*/ 14616 w 61853"/>
                <a:gd name="connsiteY3" fmla="*/ 12530 h 33375"/>
                <a:gd name="connsiteX4" fmla="*/ 1127 w 61853"/>
                <a:gd name="connsiteY4" fmla="*/ 17547 h 33375"/>
                <a:gd name="connsiteX5" fmla="*/ 12616 w 61853"/>
                <a:gd name="connsiteY5" fmla="*/ 22131 h 33375"/>
                <a:gd name="connsiteX6" fmla="*/ 10414 w 61853"/>
                <a:gd name="connsiteY6" fmla="*/ 19464 h 33375"/>
                <a:gd name="connsiteX7" fmla="*/ 10661 w 61853"/>
                <a:gd name="connsiteY7" fmla="*/ 14384 h 33375"/>
                <a:gd name="connsiteX8" fmla="*/ 19408 w 61853"/>
                <a:gd name="connsiteY8" fmla="*/ -2887 h 33375"/>
                <a:gd name="connsiteX9" fmla="*/ 18689 w 61853"/>
                <a:gd name="connsiteY9" fmla="*/ -3942 h 33375"/>
                <a:gd name="connsiteX10" fmla="*/ 3687 w 61853"/>
                <a:gd name="connsiteY10" fmla="*/ 9304 h 33375"/>
                <a:gd name="connsiteX11" fmla="*/ -292 w 61853"/>
                <a:gd name="connsiteY11" fmla="*/ 18804 h 33375"/>
                <a:gd name="connsiteX12" fmla="*/ 2620 w 61853"/>
                <a:gd name="connsiteY12" fmla="*/ 28786 h 33375"/>
                <a:gd name="connsiteX13" fmla="*/ 3041 w 61853"/>
                <a:gd name="connsiteY13" fmla="*/ 29434 h 33375"/>
                <a:gd name="connsiteX14" fmla="*/ 3801 w 61853"/>
                <a:gd name="connsiteY14" fmla="*/ 29256 h 33375"/>
                <a:gd name="connsiteX15" fmla="*/ 33998 w 61853"/>
                <a:gd name="connsiteY15" fmla="*/ 17217 h 33375"/>
                <a:gd name="connsiteX16" fmla="*/ 61511 w 61853"/>
                <a:gd name="connsiteY16" fmla="*/ 122 h 33375"/>
                <a:gd name="connsiteX17" fmla="*/ 60797 w 61853"/>
                <a:gd name="connsiteY17" fmla="*/ -919 h 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853" h="33375">
                  <a:moveTo>
                    <a:pt x="60797" y="-919"/>
                  </a:moveTo>
                  <a:cubicBezTo>
                    <a:pt x="54720" y="-132"/>
                    <a:pt x="49367" y="1164"/>
                    <a:pt x="44118" y="2637"/>
                  </a:cubicBezTo>
                  <a:cubicBezTo>
                    <a:pt x="38860" y="4021"/>
                    <a:pt x="33874" y="5647"/>
                    <a:pt x="28982" y="7323"/>
                  </a:cubicBezTo>
                  <a:cubicBezTo>
                    <a:pt x="24066" y="8936"/>
                    <a:pt x="19309" y="10740"/>
                    <a:pt x="14616" y="12530"/>
                  </a:cubicBezTo>
                  <a:cubicBezTo>
                    <a:pt x="9982" y="14067"/>
                    <a:pt x="5016" y="16366"/>
                    <a:pt x="1127" y="17547"/>
                  </a:cubicBezTo>
                  <a:lnTo>
                    <a:pt x="12616" y="22131"/>
                  </a:lnTo>
                  <a:cubicBezTo>
                    <a:pt x="11293" y="20722"/>
                    <a:pt x="10746" y="20125"/>
                    <a:pt x="10414" y="19464"/>
                  </a:cubicBezTo>
                  <a:cubicBezTo>
                    <a:pt x="9669" y="18766"/>
                    <a:pt x="9859" y="16785"/>
                    <a:pt x="10661" y="14384"/>
                  </a:cubicBezTo>
                  <a:cubicBezTo>
                    <a:pt x="12240" y="9368"/>
                    <a:pt x="16079" y="3640"/>
                    <a:pt x="19408" y="-2887"/>
                  </a:cubicBezTo>
                  <a:lnTo>
                    <a:pt x="18689" y="-3942"/>
                  </a:lnTo>
                  <a:cubicBezTo>
                    <a:pt x="13256" y="-144"/>
                    <a:pt x="7824" y="3869"/>
                    <a:pt x="3687" y="9304"/>
                  </a:cubicBezTo>
                  <a:cubicBezTo>
                    <a:pt x="1698" y="12010"/>
                    <a:pt x="-88" y="15185"/>
                    <a:pt x="-292" y="18804"/>
                  </a:cubicBezTo>
                  <a:cubicBezTo>
                    <a:pt x="-629" y="22411"/>
                    <a:pt x="774" y="25903"/>
                    <a:pt x="2620" y="28786"/>
                  </a:cubicBezTo>
                  <a:lnTo>
                    <a:pt x="3041" y="29434"/>
                  </a:lnTo>
                  <a:lnTo>
                    <a:pt x="3801" y="29256"/>
                  </a:lnTo>
                  <a:cubicBezTo>
                    <a:pt x="14481" y="26678"/>
                    <a:pt x="24389" y="22195"/>
                    <a:pt x="33998" y="17217"/>
                  </a:cubicBezTo>
                  <a:cubicBezTo>
                    <a:pt x="43587" y="12200"/>
                    <a:pt x="52771" y="6447"/>
                    <a:pt x="61511" y="122"/>
                  </a:cubicBezTo>
                  <a:lnTo>
                    <a:pt x="60797" y="-919"/>
                  </a:lnTo>
                </a:path>
              </a:pathLst>
            </a:custGeom>
            <a:solidFill>
              <a:srgbClr val="72320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6" name="Freeform: Shape 3535">
              <a:extLst>
                <a:ext uri="{FF2B5EF4-FFF2-40B4-BE49-F238E27FC236}">
                  <a16:creationId xmlns="" xmlns:a16="http://schemas.microsoft.com/office/drawing/2014/main" id="{FEDF2AAB-D9B4-542E-949B-F3F9CC0FDE7E}"/>
                </a:ext>
              </a:extLst>
            </p:cNvPr>
            <p:cNvSpPr/>
            <p:nvPr/>
          </p:nvSpPr>
          <p:spPr>
            <a:xfrm flipV="1">
              <a:off x="13071982" y="807325"/>
              <a:ext cx="50407" cy="113753"/>
            </a:xfrm>
            <a:custGeom>
              <a:avLst/>
              <a:gdLst>
                <a:gd name="connsiteX0" fmla="*/ 17950 w 50407"/>
                <a:gd name="connsiteY0" fmla="*/ 109148 h 113753"/>
                <a:gd name="connsiteX1" fmla="*/ 17534 w 50407"/>
                <a:gd name="connsiteY1" fmla="*/ 74821 h 113753"/>
                <a:gd name="connsiteX2" fmla="*/ 17737 w 50407"/>
                <a:gd name="connsiteY2" fmla="*/ 61511 h 113753"/>
                <a:gd name="connsiteX3" fmla="*/ 18422 w 50407"/>
                <a:gd name="connsiteY3" fmla="*/ 58348 h 113753"/>
                <a:gd name="connsiteX4" fmla="*/ 17093 w 50407"/>
                <a:gd name="connsiteY4" fmla="*/ 60508 h 113753"/>
                <a:gd name="connsiteX5" fmla="*/ 16214 w 50407"/>
                <a:gd name="connsiteY5" fmla="*/ 60965 h 113753"/>
                <a:gd name="connsiteX6" fmla="*/ 15996 w 50407"/>
                <a:gd name="connsiteY6" fmla="*/ 61028 h 113753"/>
                <a:gd name="connsiteX7" fmla="*/ 15892 w 50407"/>
                <a:gd name="connsiteY7" fmla="*/ 61041 h 113753"/>
                <a:gd name="connsiteX8" fmla="*/ 16443 w 50407"/>
                <a:gd name="connsiteY8" fmla="*/ 60774 h 113753"/>
                <a:gd name="connsiteX9" fmla="*/ 16562 w 50407"/>
                <a:gd name="connsiteY9" fmla="*/ 60711 h 113753"/>
                <a:gd name="connsiteX10" fmla="*/ 17494 w 50407"/>
                <a:gd name="connsiteY10" fmla="*/ 60228 h 113753"/>
                <a:gd name="connsiteX11" fmla="*/ 21815 w 50407"/>
                <a:gd name="connsiteY11" fmla="*/ 57841 h 113753"/>
                <a:gd name="connsiteX12" fmla="*/ 30899 w 50407"/>
                <a:gd name="connsiteY12" fmla="*/ 51326 h 113753"/>
                <a:gd name="connsiteX13" fmla="*/ 43550 w 50407"/>
                <a:gd name="connsiteY13" fmla="*/ 35082 h 113753"/>
                <a:gd name="connsiteX14" fmla="*/ 47235 w 50407"/>
                <a:gd name="connsiteY14" fmla="*/ -3513 h 113753"/>
                <a:gd name="connsiteX15" fmla="*/ 45335 w 50407"/>
                <a:gd name="connsiteY15" fmla="*/ -3729 h 113753"/>
                <a:gd name="connsiteX16" fmla="*/ 31702 w 50407"/>
                <a:gd name="connsiteY16" fmla="*/ 25684 h 113753"/>
                <a:gd name="connsiteX17" fmla="*/ 19990 w 50407"/>
                <a:gd name="connsiteY17" fmla="*/ 37026 h 113753"/>
                <a:gd name="connsiteX18" fmla="*/ 5504 w 50407"/>
                <a:gd name="connsiteY18" fmla="*/ 45407 h 113753"/>
                <a:gd name="connsiteX19" fmla="*/ -280 w 50407"/>
                <a:gd name="connsiteY19" fmla="*/ 62222 h 113753"/>
                <a:gd name="connsiteX20" fmla="*/ 2959 w 50407"/>
                <a:gd name="connsiteY20" fmla="*/ 79037 h 113753"/>
                <a:gd name="connsiteX21" fmla="*/ 16264 w 50407"/>
                <a:gd name="connsiteY21" fmla="*/ 110025 h 113753"/>
                <a:gd name="connsiteX22" fmla="*/ 17950 w 50407"/>
                <a:gd name="connsiteY22" fmla="*/ 109148 h 11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407" h="113753">
                  <a:moveTo>
                    <a:pt x="17950" y="109148"/>
                  </a:moveTo>
                  <a:cubicBezTo>
                    <a:pt x="18952" y="96283"/>
                    <a:pt x="18049" y="85018"/>
                    <a:pt x="17534" y="74821"/>
                  </a:cubicBezTo>
                  <a:cubicBezTo>
                    <a:pt x="17624" y="69728"/>
                    <a:pt x="16974" y="65016"/>
                    <a:pt x="17737" y="61511"/>
                  </a:cubicBezTo>
                  <a:cubicBezTo>
                    <a:pt x="18010" y="59847"/>
                    <a:pt x="18169" y="58552"/>
                    <a:pt x="18422" y="58348"/>
                  </a:cubicBezTo>
                  <a:cubicBezTo>
                    <a:pt x="18676" y="58031"/>
                    <a:pt x="18353" y="59466"/>
                    <a:pt x="17093" y="60508"/>
                  </a:cubicBezTo>
                  <a:lnTo>
                    <a:pt x="16214" y="60965"/>
                  </a:lnTo>
                  <a:lnTo>
                    <a:pt x="15996" y="61028"/>
                  </a:lnTo>
                  <a:lnTo>
                    <a:pt x="15892" y="61041"/>
                  </a:lnTo>
                  <a:cubicBezTo>
                    <a:pt x="16144" y="60914"/>
                    <a:pt x="15247" y="61320"/>
                    <a:pt x="16443" y="60774"/>
                  </a:cubicBezTo>
                  <a:lnTo>
                    <a:pt x="16562" y="60711"/>
                  </a:lnTo>
                  <a:lnTo>
                    <a:pt x="17494" y="60228"/>
                  </a:lnTo>
                  <a:cubicBezTo>
                    <a:pt x="18739" y="59568"/>
                    <a:pt x="19792" y="59060"/>
                    <a:pt x="21815" y="57841"/>
                  </a:cubicBezTo>
                  <a:cubicBezTo>
                    <a:pt x="25561" y="55593"/>
                    <a:pt x="28260" y="53853"/>
                    <a:pt x="30899" y="51326"/>
                  </a:cubicBezTo>
                  <a:cubicBezTo>
                    <a:pt x="35939" y="46360"/>
                    <a:pt x="40558" y="41242"/>
                    <a:pt x="43550" y="35082"/>
                  </a:cubicBezTo>
                  <a:cubicBezTo>
                    <a:pt x="49900" y="23398"/>
                    <a:pt x="52563" y="8882"/>
                    <a:pt x="47235" y="-3513"/>
                  </a:cubicBezTo>
                  <a:lnTo>
                    <a:pt x="45335" y="-3729"/>
                  </a:lnTo>
                  <a:cubicBezTo>
                    <a:pt x="43649" y="7117"/>
                    <a:pt x="38470" y="17175"/>
                    <a:pt x="31702" y="25684"/>
                  </a:cubicBezTo>
                  <a:cubicBezTo>
                    <a:pt x="28269" y="29926"/>
                    <a:pt x="24341" y="33762"/>
                    <a:pt x="19990" y="37026"/>
                  </a:cubicBezTo>
                  <a:cubicBezTo>
                    <a:pt x="15574" y="40581"/>
                    <a:pt x="11134" y="42169"/>
                    <a:pt x="5504" y="45407"/>
                  </a:cubicBezTo>
                  <a:cubicBezTo>
                    <a:pt x="116" y="49687"/>
                    <a:pt x="-519" y="56634"/>
                    <a:pt x="-280" y="62222"/>
                  </a:cubicBezTo>
                  <a:cubicBezTo>
                    <a:pt x="42" y="68039"/>
                    <a:pt x="1357" y="73601"/>
                    <a:pt x="2959" y="79037"/>
                  </a:cubicBezTo>
                  <a:cubicBezTo>
                    <a:pt x="6194" y="89908"/>
                    <a:pt x="10832" y="100182"/>
                    <a:pt x="16264" y="110025"/>
                  </a:cubicBezTo>
                  <a:lnTo>
                    <a:pt x="17950" y="109148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7" name="Freeform: Shape 3536">
              <a:extLst>
                <a:ext uri="{FF2B5EF4-FFF2-40B4-BE49-F238E27FC236}">
                  <a16:creationId xmlns="" xmlns:a16="http://schemas.microsoft.com/office/drawing/2014/main" id="{37F0390D-EDEA-34F4-AA92-3F706F02818F}"/>
                </a:ext>
              </a:extLst>
            </p:cNvPr>
            <p:cNvSpPr/>
            <p:nvPr/>
          </p:nvSpPr>
          <p:spPr>
            <a:xfrm flipV="1">
              <a:off x="13088162" y="765521"/>
              <a:ext cx="104163" cy="55383"/>
            </a:xfrm>
            <a:custGeom>
              <a:avLst/>
              <a:gdLst>
                <a:gd name="connsiteX0" fmla="*/ 102846 w 104163"/>
                <a:gd name="connsiteY0" fmla="*/ -1021 h 55383"/>
                <a:gd name="connsiteX1" fmla="*/ 62578 w 104163"/>
                <a:gd name="connsiteY1" fmla="*/ -1910 h 55383"/>
                <a:gd name="connsiteX2" fmla="*/ 43577 w 104163"/>
                <a:gd name="connsiteY2" fmla="*/ 3666 h 55383"/>
                <a:gd name="connsiteX3" fmla="*/ 33641 w 104163"/>
                <a:gd name="connsiteY3" fmla="*/ 8796 h 55383"/>
                <a:gd name="connsiteX4" fmla="*/ 27861 w 104163"/>
                <a:gd name="connsiteY4" fmla="*/ 13140 h 55383"/>
                <a:gd name="connsiteX5" fmla="*/ 24413 w 104163"/>
                <a:gd name="connsiteY5" fmla="*/ 16569 h 55383"/>
                <a:gd name="connsiteX6" fmla="*/ 22379 w 104163"/>
                <a:gd name="connsiteY6" fmla="*/ 18867 h 55383"/>
                <a:gd name="connsiteX7" fmla="*/ 14839 w 104163"/>
                <a:gd name="connsiteY7" fmla="*/ 29383 h 55383"/>
                <a:gd name="connsiteX8" fmla="*/ 17200 w 104163"/>
                <a:gd name="connsiteY8" fmla="*/ 28964 h 55383"/>
                <a:gd name="connsiteX9" fmla="*/ 25410 w 104163"/>
                <a:gd name="connsiteY9" fmla="*/ 29700 h 55383"/>
                <a:gd name="connsiteX10" fmla="*/ 29790 w 104163"/>
                <a:gd name="connsiteY10" fmla="*/ 33295 h 55383"/>
                <a:gd name="connsiteX11" fmla="*/ 29954 w 104163"/>
                <a:gd name="connsiteY11" fmla="*/ 34565 h 55383"/>
                <a:gd name="connsiteX12" fmla="*/ 28189 w 104163"/>
                <a:gd name="connsiteY12" fmla="*/ 33028 h 55383"/>
                <a:gd name="connsiteX13" fmla="*/ 2154 w 104163"/>
                <a:gd name="connsiteY13" fmla="*/ 9152 h 55383"/>
                <a:gd name="connsiteX14" fmla="*/ -352 w 104163"/>
                <a:gd name="connsiteY14" fmla="*/ 9558 h 55383"/>
                <a:gd name="connsiteX15" fmla="*/ 11386 w 104163"/>
                <a:gd name="connsiteY15" fmla="*/ 44166 h 55383"/>
                <a:gd name="connsiteX16" fmla="*/ 18886 w 104163"/>
                <a:gd name="connsiteY16" fmla="*/ 51201 h 55383"/>
                <a:gd name="connsiteX17" fmla="*/ 29260 w 104163"/>
                <a:gd name="connsiteY17" fmla="*/ 48598 h 55383"/>
                <a:gd name="connsiteX18" fmla="*/ 41925 w 104163"/>
                <a:gd name="connsiteY18" fmla="*/ 35073 h 55383"/>
                <a:gd name="connsiteX19" fmla="*/ 55349 w 104163"/>
                <a:gd name="connsiteY19" fmla="*/ 24671 h 55383"/>
                <a:gd name="connsiteX20" fmla="*/ 71175 w 104163"/>
                <a:gd name="connsiteY20" fmla="*/ 16404 h 55383"/>
                <a:gd name="connsiteX21" fmla="*/ 103812 w 104163"/>
                <a:gd name="connsiteY21" fmla="*/ 1329 h 55383"/>
                <a:gd name="connsiteX22" fmla="*/ 102846 w 104163"/>
                <a:gd name="connsiteY22" fmla="*/ -1021 h 5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163" h="55383">
                  <a:moveTo>
                    <a:pt x="102846" y="-1021"/>
                  </a:moveTo>
                  <a:cubicBezTo>
                    <a:pt x="88350" y="-4793"/>
                    <a:pt x="75228" y="-4336"/>
                    <a:pt x="62578" y="-1910"/>
                  </a:cubicBezTo>
                  <a:cubicBezTo>
                    <a:pt x="56088" y="-957"/>
                    <a:pt x="49967" y="1062"/>
                    <a:pt x="43577" y="3666"/>
                  </a:cubicBezTo>
                  <a:cubicBezTo>
                    <a:pt x="40358" y="5024"/>
                    <a:pt x="37238" y="6663"/>
                    <a:pt x="33641" y="8796"/>
                  </a:cubicBezTo>
                  <a:cubicBezTo>
                    <a:pt x="31840" y="9990"/>
                    <a:pt x="30034" y="11247"/>
                    <a:pt x="27861" y="13140"/>
                  </a:cubicBezTo>
                  <a:cubicBezTo>
                    <a:pt x="26071" y="14778"/>
                    <a:pt x="25137" y="15794"/>
                    <a:pt x="24413" y="16569"/>
                  </a:cubicBezTo>
                  <a:lnTo>
                    <a:pt x="22379" y="18867"/>
                  </a:lnTo>
                  <a:cubicBezTo>
                    <a:pt x="18227" y="24227"/>
                    <a:pt x="14982" y="28494"/>
                    <a:pt x="14839" y="29383"/>
                  </a:cubicBezTo>
                  <a:cubicBezTo>
                    <a:pt x="14967" y="29586"/>
                    <a:pt x="15443" y="29358"/>
                    <a:pt x="17200" y="28964"/>
                  </a:cubicBezTo>
                  <a:cubicBezTo>
                    <a:pt x="18827" y="28507"/>
                    <a:pt x="22478" y="28430"/>
                    <a:pt x="25410" y="29700"/>
                  </a:cubicBezTo>
                  <a:cubicBezTo>
                    <a:pt x="28352" y="30970"/>
                    <a:pt x="29618" y="32571"/>
                    <a:pt x="29790" y="33295"/>
                  </a:cubicBezTo>
                  <a:cubicBezTo>
                    <a:pt x="30089" y="34031"/>
                    <a:pt x="29449" y="33396"/>
                    <a:pt x="29954" y="34565"/>
                  </a:cubicBezTo>
                  <a:lnTo>
                    <a:pt x="28189" y="33028"/>
                  </a:lnTo>
                  <a:cubicBezTo>
                    <a:pt x="21322" y="28189"/>
                    <a:pt x="12944" y="18829"/>
                    <a:pt x="2154" y="9152"/>
                  </a:cubicBezTo>
                  <a:lnTo>
                    <a:pt x="-352" y="9558"/>
                  </a:lnTo>
                  <a:cubicBezTo>
                    <a:pt x="1439" y="21610"/>
                    <a:pt x="4749" y="33498"/>
                    <a:pt x="11386" y="44166"/>
                  </a:cubicBezTo>
                  <a:cubicBezTo>
                    <a:pt x="12809" y="46490"/>
                    <a:pt x="15057" y="49995"/>
                    <a:pt x="18886" y="51201"/>
                  </a:cubicBezTo>
                  <a:cubicBezTo>
                    <a:pt x="22959" y="52446"/>
                    <a:pt x="26740" y="50478"/>
                    <a:pt x="29260" y="48598"/>
                  </a:cubicBezTo>
                  <a:cubicBezTo>
                    <a:pt x="34524" y="44585"/>
                    <a:pt x="38081" y="39543"/>
                    <a:pt x="41925" y="35073"/>
                  </a:cubicBezTo>
                  <a:cubicBezTo>
                    <a:pt x="45095" y="30589"/>
                    <a:pt x="50289" y="27706"/>
                    <a:pt x="55349" y="24671"/>
                  </a:cubicBezTo>
                  <a:cubicBezTo>
                    <a:pt x="60479" y="21712"/>
                    <a:pt x="65802" y="19007"/>
                    <a:pt x="71175" y="16404"/>
                  </a:cubicBezTo>
                  <a:lnTo>
                    <a:pt x="103812" y="1329"/>
                  </a:lnTo>
                  <a:lnTo>
                    <a:pt x="102846" y="-1021"/>
                  </a:lnTo>
                </a:path>
              </a:pathLst>
            </a:custGeom>
            <a:solidFill>
              <a:srgbClr val="E5281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8" name="Freeform: Shape 3537">
              <a:extLst>
                <a:ext uri="{FF2B5EF4-FFF2-40B4-BE49-F238E27FC236}">
                  <a16:creationId xmlns="" xmlns:a16="http://schemas.microsoft.com/office/drawing/2014/main" id="{9D3779FD-AF5F-C29B-2A6F-B8655E933A39}"/>
                </a:ext>
              </a:extLst>
            </p:cNvPr>
            <p:cNvSpPr/>
            <p:nvPr/>
          </p:nvSpPr>
          <p:spPr>
            <a:xfrm flipV="1">
              <a:off x="13034281" y="929118"/>
              <a:ext cx="113044" cy="52346"/>
            </a:xfrm>
            <a:custGeom>
              <a:avLst/>
              <a:gdLst>
                <a:gd name="connsiteX0" fmla="*/ 112727 w 113044"/>
                <a:gd name="connsiteY0" fmla="*/ 47848 h 52346"/>
                <a:gd name="connsiteX1" fmla="*/ 93116 w 113044"/>
                <a:gd name="connsiteY1" fmla="*/ 20962 h 52346"/>
                <a:gd name="connsiteX2" fmla="*/ 64814 w 113044"/>
                <a:gd name="connsiteY2" fmla="*/ 3601 h 52346"/>
                <a:gd name="connsiteX3" fmla="*/ 32419 w 113044"/>
                <a:gd name="connsiteY3" fmla="*/ -3536 h 52346"/>
                <a:gd name="connsiteX4" fmla="*/ -303 w 113044"/>
                <a:gd name="connsiteY4" fmla="*/ 1506 h 52346"/>
                <a:gd name="connsiteX5" fmla="*/ -318 w 113044"/>
                <a:gd name="connsiteY5" fmla="*/ 2776 h 52346"/>
                <a:gd name="connsiteX6" fmla="*/ 60067 w 113044"/>
                <a:gd name="connsiteY6" fmla="*/ 15361 h 52346"/>
                <a:gd name="connsiteX7" fmla="*/ 111769 w 113044"/>
                <a:gd name="connsiteY7" fmla="*/ 48699 h 52346"/>
                <a:gd name="connsiteX8" fmla="*/ 112727 w 113044"/>
                <a:gd name="connsiteY8" fmla="*/ 47848 h 5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44" h="52346">
                  <a:moveTo>
                    <a:pt x="112727" y="47848"/>
                  </a:moveTo>
                  <a:cubicBezTo>
                    <a:pt x="108763" y="37015"/>
                    <a:pt x="101411" y="28277"/>
                    <a:pt x="93116" y="20962"/>
                  </a:cubicBezTo>
                  <a:cubicBezTo>
                    <a:pt x="84806" y="13533"/>
                    <a:pt x="75073" y="7894"/>
                    <a:pt x="64814" y="3601"/>
                  </a:cubicBezTo>
                  <a:cubicBezTo>
                    <a:pt x="54441" y="-412"/>
                    <a:pt x="43517" y="-3092"/>
                    <a:pt x="32419" y="-3536"/>
                  </a:cubicBezTo>
                  <a:cubicBezTo>
                    <a:pt x="21371" y="-4057"/>
                    <a:pt x="10199" y="-2812"/>
                    <a:pt x="-303" y="1506"/>
                  </a:cubicBezTo>
                  <a:lnTo>
                    <a:pt x="-318" y="2776"/>
                  </a:lnTo>
                  <a:cubicBezTo>
                    <a:pt x="20399" y="3258"/>
                    <a:pt x="41006" y="7411"/>
                    <a:pt x="60067" y="15361"/>
                  </a:cubicBezTo>
                  <a:cubicBezTo>
                    <a:pt x="79186" y="22956"/>
                    <a:pt x="97328" y="33941"/>
                    <a:pt x="111769" y="48699"/>
                  </a:cubicBezTo>
                  <a:lnTo>
                    <a:pt x="112727" y="47848"/>
                  </a:lnTo>
                </a:path>
              </a:pathLst>
            </a:custGeom>
            <a:solidFill>
              <a:srgbClr val="72320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9" name="Freeform: Shape 3538">
              <a:extLst>
                <a:ext uri="{FF2B5EF4-FFF2-40B4-BE49-F238E27FC236}">
                  <a16:creationId xmlns="" xmlns:a16="http://schemas.microsoft.com/office/drawing/2014/main" id="{DDAA5F90-269E-C2F7-601F-87A223B3CE8C}"/>
                </a:ext>
              </a:extLst>
            </p:cNvPr>
            <p:cNvSpPr/>
            <p:nvPr/>
          </p:nvSpPr>
          <p:spPr>
            <a:xfrm flipV="1">
              <a:off x="13014769" y="773175"/>
              <a:ext cx="85070" cy="96609"/>
            </a:xfrm>
            <a:custGeom>
              <a:avLst/>
              <a:gdLst>
                <a:gd name="connsiteX0" fmla="*/ -96 w 85070"/>
                <a:gd name="connsiteY0" fmla="*/ -3627 h 96609"/>
                <a:gd name="connsiteX1" fmla="*/ 6938 w 85070"/>
                <a:gd name="connsiteY1" fmla="*/ 30460 h 96609"/>
                <a:gd name="connsiteX2" fmla="*/ 23865 w 85070"/>
                <a:gd name="connsiteY2" fmla="*/ 60089 h 96609"/>
                <a:gd name="connsiteX3" fmla="*/ 49142 w 85070"/>
                <a:gd name="connsiteY3" fmla="*/ 84371 h 96609"/>
                <a:gd name="connsiteX4" fmla="*/ 66147 w 85070"/>
                <a:gd name="connsiteY4" fmla="*/ 92055 h 96609"/>
                <a:gd name="connsiteX5" fmla="*/ 84775 w 85070"/>
                <a:gd name="connsiteY5" fmla="*/ 89172 h 96609"/>
                <a:gd name="connsiteX6" fmla="*/ 84393 w 85070"/>
                <a:gd name="connsiteY6" fmla="*/ 87965 h 96609"/>
                <a:gd name="connsiteX7" fmla="*/ 55645 w 85070"/>
                <a:gd name="connsiteY7" fmla="*/ 76815 h 96609"/>
                <a:gd name="connsiteX8" fmla="*/ 33991 w 85070"/>
                <a:gd name="connsiteY8" fmla="*/ 52430 h 96609"/>
                <a:gd name="connsiteX9" fmla="*/ 15560 w 85070"/>
                <a:gd name="connsiteY9" fmla="*/ 25367 h 96609"/>
                <a:gd name="connsiteX10" fmla="*/ 1169 w 85070"/>
                <a:gd name="connsiteY10" fmla="*/ -3767 h 96609"/>
                <a:gd name="connsiteX11" fmla="*/ -96 w 85070"/>
                <a:gd name="connsiteY11" fmla="*/ -3627 h 96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070" h="96609">
                  <a:moveTo>
                    <a:pt x="-96" y="-3627"/>
                  </a:moveTo>
                  <a:cubicBezTo>
                    <a:pt x="-1252" y="8933"/>
                    <a:pt x="2826" y="19906"/>
                    <a:pt x="6938" y="30460"/>
                  </a:cubicBezTo>
                  <a:cubicBezTo>
                    <a:pt x="11225" y="41051"/>
                    <a:pt x="17114" y="50805"/>
                    <a:pt x="23865" y="60089"/>
                  </a:cubicBezTo>
                  <a:cubicBezTo>
                    <a:pt x="30969" y="69080"/>
                    <a:pt x="38887" y="77767"/>
                    <a:pt x="49142" y="84371"/>
                  </a:cubicBezTo>
                  <a:cubicBezTo>
                    <a:pt x="54162" y="87736"/>
                    <a:pt x="59862" y="90505"/>
                    <a:pt x="66147" y="92055"/>
                  </a:cubicBezTo>
                  <a:cubicBezTo>
                    <a:pt x="72338" y="93439"/>
                    <a:pt x="79899" y="93299"/>
                    <a:pt x="84775" y="89172"/>
                  </a:cubicBezTo>
                  <a:lnTo>
                    <a:pt x="84393" y="87965"/>
                  </a:lnTo>
                  <a:cubicBezTo>
                    <a:pt x="73743" y="90835"/>
                    <a:pt x="63563" y="83622"/>
                    <a:pt x="55645" y="76815"/>
                  </a:cubicBezTo>
                  <a:cubicBezTo>
                    <a:pt x="47505" y="69626"/>
                    <a:pt x="40504" y="61168"/>
                    <a:pt x="33991" y="52430"/>
                  </a:cubicBezTo>
                  <a:cubicBezTo>
                    <a:pt x="27347" y="43782"/>
                    <a:pt x="21221" y="34714"/>
                    <a:pt x="15560" y="25367"/>
                  </a:cubicBezTo>
                  <a:cubicBezTo>
                    <a:pt x="10153" y="15994"/>
                    <a:pt x="4125" y="6406"/>
                    <a:pt x="1169" y="-3767"/>
                  </a:cubicBezTo>
                  <a:lnTo>
                    <a:pt x="-96" y="-3627"/>
                  </a:lnTo>
                </a:path>
              </a:pathLst>
            </a:custGeom>
            <a:solidFill>
              <a:srgbClr val="D3702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0" name="Freeform: Shape 3539">
              <a:extLst>
                <a:ext uri="{FF2B5EF4-FFF2-40B4-BE49-F238E27FC236}">
                  <a16:creationId xmlns="" xmlns:a16="http://schemas.microsoft.com/office/drawing/2014/main" id="{290B4B82-69A0-6342-0D9E-DB1CAE2D1C2F}"/>
                </a:ext>
              </a:extLst>
            </p:cNvPr>
            <p:cNvSpPr/>
            <p:nvPr/>
          </p:nvSpPr>
          <p:spPr>
            <a:xfrm flipV="1">
              <a:off x="13015281" y="869708"/>
              <a:ext cx="58449" cy="66153"/>
            </a:xfrm>
            <a:custGeom>
              <a:avLst/>
              <a:gdLst>
                <a:gd name="connsiteX0" fmla="*/ 58163 w 58449"/>
                <a:gd name="connsiteY0" fmla="*/ -3694 h 66153"/>
                <a:gd name="connsiteX1" fmla="*/ 24751 w 58449"/>
                <a:gd name="connsiteY1" fmla="*/ 25173 h 66153"/>
                <a:gd name="connsiteX2" fmla="*/ 9620 w 58449"/>
                <a:gd name="connsiteY2" fmla="*/ 41454 h 66153"/>
                <a:gd name="connsiteX3" fmla="*/ 2997 w 58449"/>
                <a:gd name="connsiteY3" fmla="*/ 50915 h 66153"/>
                <a:gd name="connsiteX4" fmla="*/ 30 w 58449"/>
                <a:gd name="connsiteY4" fmla="*/ 62460 h 66153"/>
                <a:gd name="connsiteX5" fmla="*/ 7686 w 58449"/>
                <a:gd name="connsiteY5" fmla="*/ 55030 h 66153"/>
                <a:gd name="connsiteX6" fmla="*/ 16511 w 58449"/>
                <a:gd name="connsiteY6" fmla="*/ 48579 h 66153"/>
                <a:gd name="connsiteX7" fmla="*/ 33557 w 58449"/>
                <a:gd name="connsiteY7" fmla="*/ 34317 h 66153"/>
                <a:gd name="connsiteX8" fmla="*/ 48300 w 58449"/>
                <a:gd name="connsiteY8" fmla="*/ 17133 h 66153"/>
                <a:gd name="connsiteX9" fmla="*/ 58163 w 58449"/>
                <a:gd name="connsiteY9" fmla="*/ -3694 h 6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49" h="66153">
                  <a:moveTo>
                    <a:pt x="58163" y="-3694"/>
                  </a:moveTo>
                  <a:cubicBezTo>
                    <a:pt x="45994" y="5907"/>
                    <a:pt x="35447" y="15076"/>
                    <a:pt x="24751" y="25173"/>
                  </a:cubicBezTo>
                  <a:cubicBezTo>
                    <a:pt x="19572" y="30329"/>
                    <a:pt x="14323" y="35510"/>
                    <a:pt x="9620" y="41454"/>
                  </a:cubicBezTo>
                  <a:cubicBezTo>
                    <a:pt x="7218" y="44375"/>
                    <a:pt x="4996" y="47524"/>
                    <a:pt x="2997" y="50915"/>
                  </a:cubicBezTo>
                  <a:cubicBezTo>
                    <a:pt x="1310" y="54268"/>
                    <a:pt x="-1170" y="58345"/>
                    <a:pt x="30" y="62460"/>
                  </a:cubicBezTo>
                  <a:cubicBezTo>
                    <a:pt x="1667" y="59005"/>
                    <a:pt x="4798" y="57240"/>
                    <a:pt x="7686" y="55030"/>
                  </a:cubicBezTo>
                  <a:lnTo>
                    <a:pt x="16511" y="48579"/>
                  </a:lnTo>
                  <a:cubicBezTo>
                    <a:pt x="22449" y="44248"/>
                    <a:pt x="28100" y="39435"/>
                    <a:pt x="33557" y="34317"/>
                  </a:cubicBezTo>
                  <a:cubicBezTo>
                    <a:pt x="38850" y="29021"/>
                    <a:pt x="44019" y="23483"/>
                    <a:pt x="48300" y="17133"/>
                  </a:cubicBezTo>
                  <a:cubicBezTo>
                    <a:pt x="52636" y="10898"/>
                    <a:pt x="56381" y="3951"/>
                    <a:pt x="58163" y="-3694"/>
                  </a:cubicBez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1" name="Freeform: Shape 3540">
              <a:extLst>
                <a:ext uri="{FF2B5EF4-FFF2-40B4-BE49-F238E27FC236}">
                  <a16:creationId xmlns="" xmlns:a16="http://schemas.microsoft.com/office/drawing/2014/main" id="{80FA91EA-EC9F-F01C-865D-083F2DF721BD}"/>
                </a:ext>
              </a:extLst>
            </p:cNvPr>
            <p:cNvSpPr/>
            <p:nvPr/>
          </p:nvSpPr>
          <p:spPr>
            <a:xfrm flipV="1">
              <a:off x="13001730" y="886582"/>
              <a:ext cx="33633" cy="60646"/>
            </a:xfrm>
            <a:custGeom>
              <a:avLst/>
              <a:gdLst>
                <a:gd name="connsiteX0" fmla="*/ 33190 w 33633"/>
                <a:gd name="connsiteY0" fmla="*/ 49506 h 60646"/>
                <a:gd name="connsiteX1" fmla="*/ 14458 w 33633"/>
                <a:gd name="connsiteY1" fmla="*/ 46966 h 60646"/>
                <a:gd name="connsiteX2" fmla="*/ 16035 w 33633"/>
                <a:gd name="connsiteY2" fmla="*/ 31573 h 60646"/>
                <a:gd name="connsiteX3" fmla="*/ 27416 w 33633"/>
                <a:gd name="connsiteY3" fmla="*/ 15572 h 60646"/>
                <a:gd name="connsiteX4" fmla="*/ 31473 w 33633"/>
                <a:gd name="connsiteY4" fmla="*/ 6491 h 60646"/>
                <a:gd name="connsiteX5" fmla="*/ 32704 w 33633"/>
                <a:gd name="connsiteY5" fmla="*/ 1652 h 60646"/>
                <a:gd name="connsiteX6" fmla="*/ 33110 w 33633"/>
                <a:gd name="connsiteY6" fmla="*/ -786 h 60646"/>
                <a:gd name="connsiteX7" fmla="*/ 33066 w 33633"/>
                <a:gd name="connsiteY7" fmla="*/ -2437 h 60646"/>
                <a:gd name="connsiteX8" fmla="*/ 33364 w 33633"/>
                <a:gd name="connsiteY8" fmla="*/ -3682 h 60646"/>
                <a:gd name="connsiteX9" fmla="*/ 31216 w 33633"/>
                <a:gd name="connsiteY9" fmla="*/ -2374 h 60646"/>
                <a:gd name="connsiteX10" fmla="*/ 30214 w 33633"/>
                <a:gd name="connsiteY10" fmla="*/ -1256 h 60646"/>
                <a:gd name="connsiteX11" fmla="*/ 28472 w 33633"/>
                <a:gd name="connsiteY11" fmla="*/ 789 h 60646"/>
                <a:gd name="connsiteX12" fmla="*/ 25134 w 33633"/>
                <a:gd name="connsiteY12" fmla="*/ 4319 h 60646"/>
                <a:gd name="connsiteX13" fmla="*/ 18784 w 33633"/>
                <a:gd name="connsiteY13" fmla="*/ 10555 h 60646"/>
                <a:gd name="connsiteX14" fmla="*/ 5687 w 33633"/>
                <a:gd name="connsiteY14" fmla="*/ 24220 h 60646"/>
                <a:gd name="connsiteX15" fmla="*/ 22 w 33633"/>
                <a:gd name="connsiteY15" fmla="*/ 36945 h 60646"/>
                <a:gd name="connsiteX16" fmla="*/ 1321 w 33633"/>
                <a:gd name="connsiteY16" fmla="*/ 48032 h 60646"/>
                <a:gd name="connsiteX17" fmla="*/ 9581 w 33633"/>
                <a:gd name="connsiteY17" fmla="*/ 55703 h 60646"/>
                <a:gd name="connsiteX18" fmla="*/ 22971 w 33633"/>
                <a:gd name="connsiteY18" fmla="*/ 56008 h 60646"/>
                <a:gd name="connsiteX19" fmla="*/ 33240 w 33633"/>
                <a:gd name="connsiteY19" fmla="*/ 50776 h 60646"/>
                <a:gd name="connsiteX20" fmla="*/ 33190 w 33633"/>
                <a:gd name="connsiteY20" fmla="*/ 49506 h 6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633" h="60646">
                  <a:moveTo>
                    <a:pt x="33190" y="49506"/>
                  </a:moveTo>
                  <a:cubicBezTo>
                    <a:pt x="26806" y="49595"/>
                    <a:pt x="19920" y="49747"/>
                    <a:pt x="14458" y="46966"/>
                  </a:cubicBezTo>
                  <a:cubicBezTo>
                    <a:pt x="8436" y="43804"/>
                    <a:pt x="12488" y="36222"/>
                    <a:pt x="16035" y="31573"/>
                  </a:cubicBezTo>
                  <a:cubicBezTo>
                    <a:pt x="19681" y="26443"/>
                    <a:pt x="24316" y="21439"/>
                    <a:pt x="27416" y="15572"/>
                  </a:cubicBezTo>
                  <a:cubicBezTo>
                    <a:pt x="29043" y="12689"/>
                    <a:pt x="30457" y="9653"/>
                    <a:pt x="31473" y="6491"/>
                  </a:cubicBezTo>
                  <a:cubicBezTo>
                    <a:pt x="31960" y="4903"/>
                    <a:pt x="32417" y="3290"/>
                    <a:pt x="32704" y="1652"/>
                  </a:cubicBezTo>
                  <a:lnTo>
                    <a:pt x="33110" y="-786"/>
                  </a:lnTo>
                  <a:lnTo>
                    <a:pt x="33066" y="-2437"/>
                  </a:lnTo>
                  <a:lnTo>
                    <a:pt x="33364" y="-3682"/>
                  </a:lnTo>
                  <a:cubicBezTo>
                    <a:pt x="31574" y="-3656"/>
                    <a:pt x="31727" y="-2615"/>
                    <a:pt x="31216" y="-2374"/>
                  </a:cubicBezTo>
                  <a:lnTo>
                    <a:pt x="30214" y="-1256"/>
                  </a:lnTo>
                  <a:lnTo>
                    <a:pt x="28472" y="789"/>
                  </a:lnTo>
                  <a:cubicBezTo>
                    <a:pt x="27317" y="2059"/>
                    <a:pt x="26294" y="3240"/>
                    <a:pt x="25134" y="4319"/>
                  </a:cubicBezTo>
                  <a:cubicBezTo>
                    <a:pt x="23065" y="6567"/>
                    <a:pt x="20808" y="8523"/>
                    <a:pt x="18784" y="10555"/>
                  </a:cubicBezTo>
                  <a:cubicBezTo>
                    <a:pt x="14537" y="14708"/>
                    <a:pt x="11015" y="17451"/>
                    <a:pt x="5687" y="24220"/>
                  </a:cubicBezTo>
                  <a:cubicBezTo>
                    <a:pt x="3598" y="27637"/>
                    <a:pt x="1267" y="31091"/>
                    <a:pt x="22" y="36945"/>
                  </a:cubicBezTo>
                  <a:cubicBezTo>
                    <a:pt x="-420" y="39854"/>
                    <a:pt x="-603" y="43867"/>
                    <a:pt x="1321" y="48032"/>
                  </a:cubicBezTo>
                  <a:cubicBezTo>
                    <a:pt x="3172" y="52274"/>
                    <a:pt x="6838" y="54738"/>
                    <a:pt x="9581" y="55703"/>
                  </a:cubicBezTo>
                  <a:cubicBezTo>
                    <a:pt x="15187" y="57799"/>
                    <a:pt x="19181" y="56834"/>
                    <a:pt x="22971" y="56008"/>
                  </a:cubicBezTo>
                  <a:cubicBezTo>
                    <a:pt x="26682" y="54802"/>
                    <a:pt x="30135" y="53329"/>
                    <a:pt x="33240" y="50776"/>
                  </a:cubicBezTo>
                  <a:lnTo>
                    <a:pt x="33190" y="49506"/>
                  </a:ln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2" name="Freeform: Shape 3541">
              <a:extLst>
                <a:ext uri="{FF2B5EF4-FFF2-40B4-BE49-F238E27FC236}">
                  <a16:creationId xmlns="" xmlns:a16="http://schemas.microsoft.com/office/drawing/2014/main" id="{85237EEE-165E-2C9D-634A-4D382E1BC8F6}"/>
                </a:ext>
              </a:extLst>
            </p:cNvPr>
            <p:cNvSpPr/>
            <p:nvPr/>
          </p:nvSpPr>
          <p:spPr>
            <a:xfrm flipV="1">
              <a:off x="13088896" y="807389"/>
              <a:ext cx="90854" cy="44145"/>
            </a:xfrm>
            <a:custGeom>
              <a:avLst/>
              <a:gdLst>
                <a:gd name="connsiteX0" fmla="*/ 685 w 90854"/>
                <a:gd name="connsiteY0" fmla="*/ 40385 h 44145"/>
                <a:gd name="connsiteX1" fmla="*/ 24542 w 90854"/>
                <a:gd name="connsiteY1" fmla="*/ 32041 h 44145"/>
                <a:gd name="connsiteX2" fmla="*/ 46915 w 90854"/>
                <a:gd name="connsiteY2" fmla="*/ 23329 h 44145"/>
                <a:gd name="connsiteX3" fmla="*/ 68882 w 90854"/>
                <a:gd name="connsiteY3" fmla="*/ 12509 h 44145"/>
                <a:gd name="connsiteX4" fmla="*/ 90507 w 90854"/>
                <a:gd name="connsiteY4" fmla="*/ -2541 h 44145"/>
                <a:gd name="connsiteX5" fmla="*/ 90184 w 90854"/>
                <a:gd name="connsiteY5" fmla="*/ -3760 h 44145"/>
                <a:gd name="connsiteX6" fmla="*/ 41885 w 90854"/>
                <a:gd name="connsiteY6" fmla="*/ 11683 h 44145"/>
                <a:gd name="connsiteX7" fmla="*/ 19347 w 90854"/>
                <a:gd name="connsiteY7" fmla="*/ 23482 h 44145"/>
                <a:gd name="connsiteX8" fmla="*/ -348 w 90854"/>
                <a:gd name="connsiteY8" fmla="*/ 39649 h 44145"/>
                <a:gd name="connsiteX9" fmla="*/ 685 w 90854"/>
                <a:gd name="connsiteY9" fmla="*/ 40385 h 4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854" h="44145">
                  <a:moveTo>
                    <a:pt x="685" y="40385"/>
                  </a:moveTo>
                  <a:lnTo>
                    <a:pt x="24542" y="32041"/>
                  </a:lnTo>
                  <a:cubicBezTo>
                    <a:pt x="32171" y="29438"/>
                    <a:pt x="39459" y="26339"/>
                    <a:pt x="46915" y="23329"/>
                  </a:cubicBezTo>
                  <a:cubicBezTo>
                    <a:pt x="54213" y="19964"/>
                    <a:pt x="61624" y="16687"/>
                    <a:pt x="68882" y="12509"/>
                  </a:cubicBezTo>
                  <a:cubicBezTo>
                    <a:pt x="76190" y="8445"/>
                    <a:pt x="83467" y="3898"/>
                    <a:pt x="90507" y="-2541"/>
                  </a:cubicBezTo>
                  <a:lnTo>
                    <a:pt x="90184" y="-3760"/>
                  </a:lnTo>
                  <a:cubicBezTo>
                    <a:pt x="73788" y="279"/>
                    <a:pt x="57546" y="5168"/>
                    <a:pt x="41885" y="11683"/>
                  </a:cubicBezTo>
                  <a:cubicBezTo>
                    <a:pt x="34135" y="15125"/>
                    <a:pt x="26570" y="19011"/>
                    <a:pt x="19347" y="23482"/>
                  </a:cubicBezTo>
                  <a:cubicBezTo>
                    <a:pt x="12204" y="28041"/>
                    <a:pt x="5154" y="32905"/>
                    <a:pt x="-348" y="39649"/>
                  </a:cubicBezTo>
                  <a:lnTo>
                    <a:pt x="685" y="40385"/>
                  </a:lnTo>
                </a:path>
              </a:pathLst>
            </a:custGeom>
            <a:solidFill>
              <a:srgbClr val="A30F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3" name="Freeform: Shape 3542">
              <a:extLst>
                <a:ext uri="{FF2B5EF4-FFF2-40B4-BE49-F238E27FC236}">
                  <a16:creationId xmlns="" xmlns:a16="http://schemas.microsoft.com/office/drawing/2014/main" id="{E1C6C852-D771-0DEF-0149-69793FE99B8B}"/>
                </a:ext>
              </a:extLst>
            </p:cNvPr>
            <p:cNvSpPr/>
            <p:nvPr/>
          </p:nvSpPr>
          <p:spPr>
            <a:xfrm flipV="1">
              <a:off x="13044889" y="781874"/>
              <a:ext cx="53764" cy="146938"/>
            </a:xfrm>
            <a:custGeom>
              <a:avLst/>
              <a:gdLst>
                <a:gd name="connsiteX0" fmla="*/ 33924 w 53764"/>
                <a:gd name="connsiteY0" fmla="*/ 141907 h 146938"/>
                <a:gd name="connsiteX1" fmla="*/ 30650 w 53764"/>
                <a:gd name="connsiteY1" fmla="*/ 97431 h 146938"/>
                <a:gd name="connsiteX2" fmla="*/ 25292 w 53764"/>
                <a:gd name="connsiteY2" fmla="*/ 60195 h 146938"/>
                <a:gd name="connsiteX3" fmla="*/ 24722 w 53764"/>
                <a:gd name="connsiteY3" fmla="*/ 55725 h 146938"/>
                <a:gd name="connsiteX4" fmla="*/ 23114 w 53764"/>
                <a:gd name="connsiteY4" fmla="*/ 59624 h 146938"/>
                <a:gd name="connsiteX5" fmla="*/ 21199 w 53764"/>
                <a:gd name="connsiteY5" fmla="*/ 62532 h 146938"/>
                <a:gd name="connsiteX6" fmla="*/ 19979 w 53764"/>
                <a:gd name="connsiteY6" fmla="*/ 63954 h 146938"/>
                <a:gd name="connsiteX7" fmla="*/ 20004 w 53764"/>
                <a:gd name="connsiteY7" fmla="*/ 63929 h 146938"/>
                <a:gd name="connsiteX8" fmla="*/ 20059 w 53764"/>
                <a:gd name="connsiteY8" fmla="*/ 63865 h 146938"/>
                <a:gd name="connsiteX9" fmla="*/ 20163 w 53764"/>
                <a:gd name="connsiteY9" fmla="*/ 63726 h 146938"/>
                <a:gd name="connsiteX10" fmla="*/ 20376 w 53764"/>
                <a:gd name="connsiteY10" fmla="*/ 63472 h 146938"/>
                <a:gd name="connsiteX11" fmla="*/ 20871 w 53764"/>
                <a:gd name="connsiteY11" fmla="*/ 62875 h 146938"/>
                <a:gd name="connsiteX12" fmla="*/ 22211 w 53764"/>
                <a:gd name="connsiteY12" fmla="*/ 61414 h 146938"/>
                <a:gd name="connsiteX13" fmla="*/ 38117 w 53764"/>
                <a:gd name="connsiteY13" fmla="*/ 43952 h 146938"/>
                <a:gd name="connsiteX14" fmla="*/ 53341 w 53764"/>
                <a:gd name="connsiteY14" fmla="*/ -2543 h 146938"/>
                <a:gd name="connsiteX15" fmla="*/ 51093 w 53764"/>
                <a:gd name="connsiteY15" fmla="*/ -3737 h 146938"/>
                <a:gd name="connsiteX16" fmla="*/ 24528 w 53764"/>
                <a:gd name="connsiteY16" fmla="*/ 29055 h 146938"/>
                <a:gd name="connsiteX17" fmla="*/ 7795 w 53764"/>
                <a:gd name="connsiteY17" fmla="*/ 42187 h 146938"/>
                <a:gd name="connsiteX18" fmla="*/ 3281 w 53764"/>
                <a:gd name="connsiteY18" fmla="*/ 45743 h 146938"/>
                <a:gd name="connsiteX19" fmla="*/ 1082 w 53764"/>
                <a:gd name="connsiteY19" fmla="*/ 48308 h 146938"/>
                <a:gd name="connsiteX20" fmla="*/ 75 w 53764"/>
                <a:gd name="connsiteY20" fmla="*/ 51572 h 146938"/>
                <a:gd name="connsiteX21" fmla="*/ 56 w 53764"/>
                <a:gd name="connsiteY21" fmla="*/ 62964 h 146938"/>
                <a:gd name="connsiteX22" fmla="*/ 11828 w 53764"/>
                <a:gd name="connsiteY22" fmla="*/ 104848 h 146938"/>
                <a:gd name="connsiteX23" fmla="*/ 31726 w 53764"/>
                <a:gd name="connsiteY23" fmla="*/ 143202 h 146938"/>
                <a:gd name="connsiteX24" fmla="*/ 33924 w 53764"/>
                <a:gd name="connsiteY24" fmla="*/ 141907 h 14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764" h="146938">
                  <a:moveTo>
                    <a:pt x="33924" y="141907"/>
                  </a:moveTo>
                  <a:cubicBezTo>
                    <a:pt x="34326" y="125054"/>
                    <a:pt x="32590" y="110944"/>
                    <a:pt x="30650" y="97431"/>
                  </a:cubicBezTo>
                  <a:lnTo>
                    <a:pt x="25292" y="60195"/>
                  </a:lnTo>
                  <a:cubicBezTo>
                    <a:pt x="24845" y="57871"/>
                    <a:pt x="24940" y="54810"/>
                    <a:pt x="24722" y="55725"/>
                  </a:cubicBezTo>
                  <a:cubicBezTo>
                    <a:pt x="24553" y="55877"/>
                    <a:pt x="24514" y="57045"/>
                    <a:pt x="23114" y="59624"/>
                  </a:cubicBezTo>
                  <a:lnTo>
                    <a:pt x="21199" y="62532"/>
                  </a:lnTo>
                  <a:lnTo>
                    <a:pt x="19979" y="63954"/>
                  </a:lnTo>
                  <a:lnTo>
                    <a:pt x="20004" y="63929"/>
                  </a:lnTo>
                  <a:lnTo>
                    <a:pt x="20059" y="63865"/>
                  </a:lnTo>
                  <a:lnTo>
                    <a:pt x="20163" y="63726"/>
                  </a:lnTo>
                  <a:lnTo>
                    <a:pt x="20376" y="63472"/>
                  </a:lnTo>
                  <a:lnTo>
                    <a:pt x="20871" y="62875"/>
                  </a:lnTo>
                  <a:cubicBezTo>
                    <a:pt x="19418" y="64158"/>
                    <a:pt x="21175" y="62405"/>
                    <a:pt x="22211" y="61414"/>
                  </a:cubicBezTo>
                  <a:cubicBezTo>
                    <a:pt x="27202" y="56728"/>
                    <a:pt x="33498" y="50734"/>
                    <a:pt x="38117" y="43952"/>
                  </a:cubicBezTo>
                  <a:cubicBezTo>
                    <a:pt x="48053" y="30782"/>
                    <a:pt x="54418" y="14424"/>
                    <a:pt x="53341" y="-2543"/>
                  </a:cubicBezTo>
                  <a:lnTo>
                    <a:pt x="51093" y="-3737"/>
                  </a:lnTo>
                  <a:cubicBezTo>
                    <a:pt x="43945" y="8532"/>
                    <a:pt x="35036" y="19644"/>
                    <a:pt x="24528" y="29055"/>
                  </a:cubicBezTo>
                  <a:cubicBezTo>
                    <a:pt x="19260" y="33779"/>
                    <a:pt x="13634" y="37983"/>
                    <a:pt x="7795" y="42187"/>
                  </a:cubicBezTo>
                  <a:cubicBezTo>
                    <a:pt x="6321" y="43279"/>
                    <a:pt x="4923" y="44295"/>
                    <a:pt x="3281" y="45743"/>
                  </a:cubicBezTo>
                  <a:cubicBezTo>
                    <a:pt x="2576" y="46479"/>
                    <a:pt x="1971" y="46771"/>
                    <a:pt x="1082" y="48308"/>
                  </a:cubicBezTo>
                  <a:cubicBezTo>
                    <a:pt x="517" y="49489"/>
                    <a:pt x="234" y="50568"/>
                    <a:pt x="75" y="51572"/>
                  </a:cubicBezTo>
                  <a:cubicBezTo>
                    <a:pt x="-555" y="55598"/>
                    <a:pt x="-287" y="59281"/>
                    <a:pt x="56" y="62964"/>
                  </a:cubicBezTo>
                  <a:cubicBezTo>
                    <a:pt x="1966" y="77581"/>
                    <a:pt x="6456" y="91424"/>
                    <a:pt x="11828" y="104848"/>
                  </a:cubicBezTo>
                  <a:cubicBezTo>
                    <a:pt x="17176" y="118272"/>
                    <a:pt x="23933" y="131112"/>
                    <a:pt x="31726" y="143202"/>
                  </a:cubicBezTo>
                  <a:lnTo>
                    <a:pt x="33924" y="141907"/>
                  </a:lnTo>
                </a:path>
              </a:pathLst>
            </a:custGeom>
            <a:solidFill>
              <a:srgbClr val="E5905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4" name="Freeform: Shape 3543">
              <a:extLst>
                <a:ext uri="{FF2B5EF4-FFF2-40B4-BE49-F238E27FC236}">
                  <a16:creationId xmlns="" xmlns:a16="http://schemas.microsoft.com/office/drawing/2014/main" id="{07FDEC49-B779-A3CD-C0D0-4FD4DC14A9FE}"/>
                </a:ext>
              </a:extLst>
            </p:cNvPr>
            <p:cNvSpPr/>
            <p:nvPr/>
          </p:nvSpPr>
          <p:spPr>
            <a:xfrm flipV="1">
              <a:off x="13688409" y="484924"/>
              <a:ext cx="13155" cy="36830"/>
            </a:xfrm>
            <a:custGeom>
              <a:avLst/>
              <a:gdLst>
                <a:gd name="connsiteX0" fmla="*/ 2781 w 13155"/>
                <a:gd name="connsiteY0" fmla="*/ 32703 h 36830"/>
                <a:gd name="connsiteX1" fmla="*/ 10630 w 13155"/>
                <a:gd name="connsiteY1" fmla="*/ 23000 h 36830"/>
                <a:gd name="connsiteX2" fmla="*/ 12426 w 13155"/>
                <a:gd name="connsiteY2" fmla="*/ 13666 h 36830"/>
                <a:gd name="connsiteX3" fmla="*/ 9474 w 13155"/>
                <a:gd name="connsiteY3" fmla="*/ 4623 h 36830"/>
                <a:gd name="connsiteX4" fmla="*/ 535 w 13155"/>
                <a:gd name="connsiteY4" fmla="*/ -4051 h 36830"/>
                <a:gd name="connsiteX5" fmla="*/ -730 w 13155"/>
                <a:gd name="connsiteY5" fmla="*/ -3987 h 36830"/>
                <a:gd name="connsiteX6" fmla="*/ -245 w 13155"/>
                <a:gd name="connsiteY6" fmla="*/ 14428 h 36830"/>
                <a:gd name="connsiteX7" fmla="*/ 1516 w 13155"/>
                <a:gd name="connsiteY7" fmla="*/ 32779 h 36830"/>
                <a:gd name="connsiteX8" fmla="*/ 2781 w 13155"/>
                <a:gd name="connsiteY8" fmla="*/ 32703 h 3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55" h="36830">
                  <a:moveTo>
                    <a:pt x="2781" y="32703"/>
                  </a:moveTo>
                  <a:cubicBezTo>
                    <a:pt x="7083" y="29363"/>
                    <a:pt x="9235" y="26150"/>
                    <a:pt x="10630" y="23000"/>
                  </a:cubicBezTo>
                  <a:cubicBezTo>
                    <a:pt x="12153" y="19825"/>
                    <a:pt x="12426" y="16739"/>
                    <a:pt x="12426" y="13666"/>
                  </a:cubicBezTo>
                  <a:cubicBezTo>
                    <a:pt x="12024" y="10618"/>
                    <a:pt x="11379" y="7582"/>
                    <a:pt x="9474" y="4623"/>
                  </a:cubicBezTo>
                  <a:cubicBezTo>
                    <a:pt x="7697" y="1651"/>
                    <a:pt x="5178" y="-1269"/>
                    <a:pt x="535" y="-4051"/>
                  </a:cubicBezTo>
                  <a:lnTo>
                    <a:pt x="-730" y="-3987"/>
                  </a:lnTo>
                  <a:lnTo>
                    <a:pt x="-245" y="14428"/>
                  </a:lnTo>
                  <a:lnTo>
                    <a:pt x="1516" y="32779"/>
                  </a:lnTo>
                  <a:lnTo>
                    <a:pt x="2781" y="32703"/>
                  </a:lnTo>
                </a:path>
              </a:pathLst>
            </a:custGeom>
            <a:solidFill>
              <a:srgbClr val="E5905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5" name="Freeform: Shape 3544">
              <a:extLst>
                <a:ext uri="{FF2B5EF4-FFF2-40B4-BE49-F238E27FC236}">
                  <a16:creationId xmlns="" xmlns:a16="http://schemas.microsoft.com/office/drawing/2014/main" id="{72C14AE5-B1E4-F360-473A-E3A9B74FD522}"/>
                </a:ext>
              </a:extLst>
            </p:cNvPr>
            <p:cNvSpPr/>
            <p:nvPr/>
          </p:nvSpPr>
          <p:spPr>
            <a:xfrm flipV="1">
              <a:off x="13982154" y="645210"/>
              <a:ext cx="57403" cy="13563"/>
            </a:xfrm>
            <a:custGeom>
              <a:avLst/>
              <a:gdLst>
                <a:gd name="connsiteX0" fmla="*/ 56458 w 57403"/>
                <a:gd name="connsiteY0" fmla="*/ 8375 h 13563"/>
                <a:gd name="connsiteX1" fmla="*/ 42539 w 57403"/>
                <a:gd name="connsiteY1" fmla="*/ -1175 h 13563"/>
                <a:gd name="connsiteX2" fmla="*/ 27756 w 57403"/>
                <a:gd name="connsiteY2" fmla="*/ -3918 h 13563"/>
                <a:gd name="connsiteX3" fmla="*/ 12948 w 57403"/>
                <a:gd name="connsiteY3" fmla="*/ -1150 h 13563"/>
                <a:gd name="connsiteX4" fmla="*/ -946 w 57403"/>
                <a:gd name="connsiteY4" fmla="*/ 8375 h 13563"/>
                <a:gd name="connsiteX5" fmla="*/ -806 w 57403"/>
                <a:gd name="connsiteY5" fmla="*/ 9645 h 13563"/>
                <a:gd name="connsiteX6" fmla="*/ 27743 w 57403"/>
                <a:gd name="connsiteY6" fmla="*/ 8782 h 13563"/>
                <a:gd name="connsiteX7" fmla="*/ 56293 w 57403"/>
                <a:gd name="connsiteY7" fmla="*/ 9645 h 13563"/>
                <a:gd name="connsiteX8" fmla="*/ 56458 w 57403"/>
                <a:gd name="connsiteY8" fmla="*/ 8375 h 1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03" h="13563">
                  <a:moveTo>
                    <a:pt x="56458" y="8375"/>
                  </a:moveTo>
                  <a:cubicBezTo>
                    <a:pt x="52166" y="3359"/>
                    <a:pt x="47378" y="666"/>
                    <a:pt x="42539" y="-1175"/>
                  </a:cubicBezTo>
                  <a:cubicBezTo>
                    <a:pt x="37700" y="-3131"/>
                    <a:pt x="32722" y="-3715"/>
                    <a:pt x="27756" y="-3918"/>
                  </a:cubicBezTo>
                  <a:cubicBezTo>
                    <a:pt x="22791" y="-3702"/>
                    <a:pt x="17812" y="-3118"/>
                    <a:pt x="12948" y="-1150"/>
                  </a:cubicBezTo>
                  <a:cubicBezTo>
                    <a:pt x="8097" y="692"/>
                    <a:pt x="3334" y="3422"/>
                    <a:pt x="-946" y="8375"/>
                  </a:cubicBezTo>
                  <a:lnTo>
                    <a:pt x="-806" y="9645"/>
                  </a:lnTo>
                  <a:cubicBezTo>
                    <a:pt x="8693" y="8807"/>
                    <a:pt x="18231" y="8553"/>
                    <a:pt x="27743" y="8782"/>
                  </a:cubicBezTo>
                  <a:cubicBezTo>
                    <a:pt x="37256" y="8604"/>
                    <a:pt x="46819" y="8795"/>
                    <a:pt x="56293" y="9645"/>
                  </a:cubicBezTo>
                  <a:lnTo>
                    <a:pt x="56458" y="8375"/>
                  </a:lnTo>
                </a:path>
              </a:pathLst>
            </a:custGeom>
            <a:solidFill>
              <a:srgbClr val="72320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6" name="Freeform: Shape 3545">
              <a:extLst>
                <a:ext uri="{FF2B5EF4-FFF2-40B4-BE49-F238E27FC236}">
                  <a16:creationId xmlns="" xmlns:a16="http://schemas.microsoft.com/office/drawing/2014/main" id="{64955F93-A286-0408-CE1B-439CDC41FF62}"/>
                </a:ext>
              </a:extLst>
            </p:cNvPr>
            <p:cNvSpPr/>
            <p:nvPr/>
          </p:nvSpPr>
          <p:spPr>
            <a:xfrm flipV="1">
              <a:off x="13887679" y="604119"/>
              <a:ext cx="152361" cy="84347"/>
            </a:xfrm>
            <a:custGeom>
              <a:avLst/>
              <a:gdLst>
                <a:gd name="connsiteX0" fmla="*/ -914 w 152361"/>
                <a:gd name="connsiteY0" fmla="*/ -3402 h 84347"/>
                <a:gd name="connsiteX1" fmla="*/ 23737 w 152361"/>
                <a:gd name="connsiteY1" fmla="*/ 38380 h 84347"/>
                <a:gd name="connsiteX2" fmla="*/ 39739 w 152361"/>
                <a:gd name="connsiteY2" fmla="*/ 56745 h 84347"/>
                <a:gd name="connsiteX3" fmla="*/ 57189 w 152361"/>
                <a:gd name="connsiteY3" fmla="*/ 73102 h 84347"/>
                <a:gd name="connsiteX4" fmla="*/ 57354 w 152361"/>
                <a:gd name="connsiteY4" fmla="*/ 73369 h 84347"/>
                <a:gd name="connsiteX5" fmla="*/ 57684 w 152361"/>
                <a:gd name="connsiteY5" fmla="*/ 73508 h 84347"/>
                <a:gd name="connsiteX6" fmla="*/ 111595 w 152361"/>
                <a:gd name="connsiteY6" fmla="*/ 75782 h 84347"/>
                <a:gd name="connsiteX7" fmla="*/ 151448 w 152361"/>
                <a:gd name="connsiteY7" fmla="*/ 38990 h 84347"/>
                <a:gd name="connsiteX8" fmla="*/ 150318 w 152361"/>
                <a:gd name="connsiteY8" fmla="*/ 38393 h 84347"/>
                <a:gd name="connsiteX9" fmla="*/ 129794 w 152361"/>
                <a:gd name="connsiteY9" fmla="*/ 55563 h 84347"/>
                <a:gd name="connsiteX10" fmla="*/ 107773 w 152361"/>
                <a:gd name="connsiteY10" fmla="*/ 66295 h 84347"/>
                <a:gd name="connsiteX11" fmla="*/ 85179 w 152361"/>
                <a:gd name="connsiteY11" fmla="*/ 68213 h 84347"/>
                <a:gd name="connsiteX12" fmla="*/ 62802 w 152361"/>
                <a:gd name="connsiteY12" fmla="*/ 62053 h 84347"/>
                <a:gd name="connsiteX13" fmla="*/ 67323 w 152361"/>
                <a:gd name="connsiteY13" fmla="*/ 65698 h 84347"/>
                <a:gd name="connsiteX14" fmla="*/ 62192 w 152361"/>
                <a:gd name="connsiteY14" fmla="*/ 59945 h 84347"/>
                <a:gd name="connsiteX15" fmla="*/ 56693 w 152361"/>
                <a:gd name="connsiteY15" fmla="*/ 55157 h 84347"/>
                <a:gd name="connsiteX16" fmla="*/ 47740 w 152361"/>
                <a:gd name="connsiteY16" fmla="*/ 48261 h 84347"/>
                <a:gd name="connsiteX17" fmla="*/ 31484 w 152361"/>
                <a:gd name="connsiteY17" fmla="*/ 32564 h 84347"/>
                <a:gd name="connsiteX18" fmla="*/ 15901 w 152361"/>
                <a:gd name="connsiteY18" fmla="*/ 14809 h 84347"/>
                <a:gd name="connsiteX19" fmla="*/ 242 w 152361"/>
                <a:gd name="connsiteY19" fmla="*/ -3923 h 84347"/>
                <a:gd name="connsiteX20" fmla="*/ -914 w 152361"/>
                <a:gd name="connsiteY20" fmla="*/ -3402 h 8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361" h="84347">
                  <a:moveTo>
                    <a:pt x="-914" y="-3402"/>
                  </a:moveTo>
                  <a:cubicBezTo>
                    <a:pt x="5937" y="11279"/>
                    <a:pt x="14123" y="25312"/>
                    <a:pt x="23737" y="38380"/>
                  </a:cubicBezTo>
                  <a:cubicBezTo>
                    <a:pt x="28588" y="44883"/>
                    <a:pt x="33846" y="51106"/>
                    <a:pt x="39739" y="56745"/>
                  </a:cubicBezTo>
                  <a:cubicBezTo>
                    <a:pt x="45606" y="62523"/>
                    <a:pt x="52706" y="66651"/>
                    <a:pt x="57189" y="73102"/>
                  </a:cubicBezTo>
                  <a:lnTo>
                    <a:pt x="57354" y="73369"/>
                  </a:lnTo>
                  <a:lnTo>
                    <a:pt x="57684" y="73508"/>
                  </a:lnTo>
                  <a:cubicBezTo>
                    <a:pt x="74321" y="81256"/>
                    <a:pt x="94412" y="83161"/>
                    <a:pt x="111595" y="75782"/>
                  </a:cubicBezTo>
                  <a:cubicBezTo>
                    <a:pt x="128753" y="68606"/>
                    <a:pt x="142304" y="54840"/>
                    <a:pt x="151448" y="38990"/>
                  </a:cubicBezTo>
                  <a:lnTo>
                    <a:pt x="150318" y="38393"/>
                  </a:lnTo>
                  <a:cubicBezTo>
                    <a:pt x="143701" y="44896"/>
                    <a:pt x="137186" y="51004"/>
                    <a:pt x="129794" y="55563"/>
                  </a:cubicBezTo>
                  <a:cubicBezTo>
                    <a:pt x="122898" y="60593"/>
                    <a:pt x="115380" y="64364"/>
                    <a:pt x="107773" y="66295"/>
                  </a:cubicBezTo>
                  <a:cubicBezTo>
                    <a:pt x="100203" y="68327"/>
                    <a:pt x="92710" y="69152"/>
                    <a:pt x="85179" y="68213"/>
                  </a:cubicBezTo>
                  <a:cubicBezTo>
                    <a:pt x="77623" y="67654"/>
                    <a:pt x="70231" y="65050"/>
                    <a:pt x="62802" y="62053"/>
                  </a:cubicBezTo>
                  <a:lnTo>
                    <a:pt x="67323" y="65698"/>
                  </a:lnTo>
                  <a:cubicBezTo>
                    <a:pt x="65685" y="63615"/>
                    <a:pt x="63970" y="61672"/>
                    <a:pt x="62192" y="59945"/>
                  </a:cubicBezTo>
                  <a:cubicBezTo>
                    <a:pt x="60453" y="58268"/>
                    <a:pt x="58090" y="56173"/>
                    <a:pt x="56693" y="55157"/>
                  </a:cubicBezTo>
                  <a:cubicBezTo>
                    <a:pt x="52959" y="52185"/>
                    <a:pt x="50775" y="50776"/>
                    <a:pt x="47740" y="48261"/>
                  </a:cubicBezTo>
                  <a:cubicBezTo>
                    <a:pt x="42139" y="43575"/>
                    <a:pt x="36831" y="38152"/>
                    <a:pt x="31484" y="32564"/>
                  </a:cubicBezTo>
                  <a:cubicBezTo>
                    <a:pt x="26302" y="26836"/>
                    <a:pt x="21032" y="20943"/>
                    <a:pt x="15901" y="14809"/>
                  </a:cubicBezTo>
                  <a:cubicBezTo>
                    <a:pt x="10427" y="8853"/>
                    <a:pt x="5709" y="2363"/>
                    <a:pt x="242" y="-3923"/>
                  </a:cubicBezTo>
                  <a:lnTo>
                    <a:pt x="-914" y="-3402"/>
                  </a:lnTo>
                </a:path>
              </a:pathLst>
            </a:custGeom>
            <a:solidFill>
              <a:srgbClr val="E5905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7" name="Freeform: Shape 3546">
              <a:extLst>
                <a:ext uri="{FF2B5EF4-FFF2-40B4-BE49-F238E27FC236}">
                  <a16:creationId xmlns="" xmlns:a16="http://schemas.microsoft.com/office/drawing/2014/main" id="{D967B455-F544-AB82-6914-287FE117219F}"/>
                </a:ext>
              </a:extLst>
            </p:cNvPr>
            <p:cNvSpPr/>
            <p:nvPr/>
          </p:nvSpPr>
          <p:spPr>
            <a:xfrm flipV="1">
              <a:off x="13857165" y="588751"/>
              <a:ext cx="50797" cy="81004"/>
            </a:xfrm>
            <a:custGeom>
              <a:avLst/>
              <a:gdLst>
                <a:gd name="connsiteX0" fmla="*/ 5115 w 50797"/>
                <a:gd name="connsiteY0" fmla="*/ 1772 h 81004"/>
                <a:gd name="connsiteX1" fmla="*/ 9306 w 50797"/>
                <a:gd name="connsiteY1" fmla="*/ 1938 h 81004"/>
                <a:gd name="connsiteX2" fmla="*/ 14118 w 50797"/>
                <a:gd name="connsiteY2" fmla="*/ 5900 h 81004"/>
                <a:gd name="connsiteX3" fmla="*/ 22185 w 50797"/>
                <a:gd name="connsiteY3" fmla="*/ 15768 h 81004"/>
                <a:gd name="connsiteX4" fmla="*/ 30921 w 50797"/>
                <a:gd name="connsiteY4" fmla="*/ 39237 h 81004"/>
                <a:gd name="connsiteX5" fmla="*/ 22200 w 50797"/>
                <a:gd name="connsiteY5" fmla="*/ 61094 h 81004"/>
                <a:gd name="connsiteX6" fmla="*/ -858 w 50797"/>
                <a:gd name="connsiteY6" fmla="*/ 71584 h 81004"/>
                <a:gd name="connsiteX7" fmla="*/ -477 w 50797"/>
                <a:gd name="connsiteY7" fmla="*/ 73451 h 81004"/>
                <a:gd name="connsiteX8" fmla="*/ 31853 w 50797"/>
                <a:gd name="connsiteY8" fmla="*/ 72727 h 81004"/>
                <a:gd name="connsiteX9" fmla="*/ 46039 w 50797"/>
                <a:gd name="connsiteY9" fmla="*/ 58084 h 81004"/>
                <a:gd name="connsiteX10" fmla="*/ 49900 w 50797"/>
                <a:gd name="connsiteY10" fmla="*/ 37713 h 81004"/>
                <a:gd name="connsiteX11" fmla="*/ 34760 w 50797"/>
                <a:gd name="connsiteY11" fmla="*/ 7284 h 81004"/>
                <a:gd name="connsiteX12" fmla="*/ 21162 w 50797"/>
                <a:gd name="connsiteY12" fmla="*/ -1657 h 81004"/>
                <a:gd name="connsiteX13" fmla="*/ 12511 w 50797"/>
                <a:gd name="connsiteY13" fmla="*/ -3854 h 81004"/>
                <a:gd name="connsiteX14" fmla="*/ 7124 w 50797"/>
                <a:gd name="connsiteY14" fmla="*/ -3574 h 81004"/>
                <a:gd name="connsiteX15" fmla="*/ 4121 w 50797"/>
                <a:gd name="connsiteY15" fmla="*/ -1771 h 81004"/>
                <a:gd name="connsiteX16" fmla="*/ 3387 w 50797"/>
                <a:gd name="connsiteY16" fmla="*/ 972 h 81004"/>
                <a:gd name="connsiteX17" fmla="*/ 5115 w 50797"/>
                <a:gd name="connsiteY17" fmla="*/ 1772 h 8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797" h="81004">
                  <a:moveTo>
                    <a:pt x="5115" y="1772"/>
                  </a:moveTo>
                  <a:cubicBezTo>
                    <a:pt x="5596" y="134"/>
                    <a:pt x="7559" y="947"/>
                    <a:pt x="9306" y="1938"/>
                  </a:cubicBezTo>
                  <a:cubicBezTo>
                    <a:pt x="11028" y="3004"/>
                    <a:pt x="12630" y="4414"/>
                    <a:pt x="14118" y="5900"/>
                  </a:cubicBezTo>
                  <a:cubicBezTo>
                    <a:pt x="17154" y="8846"/>
                    <a:pt x="19838" y="12212"/>
                    <a:pt x="22185" y="15768"/>
                  </a:cubicBezTo>
                  <a:cubicBezTo>
                    <a:pt x="26823" y="22867"/>
                    <a:pt x="30310" y="30957"/>
                    <a:pt x="30921" y="39237"/>
                  </a:cubicBezTo>
                  <a:cubicBezTo>
                    <a:pt x="31897" y="47479"/>
                    <a:pt x="28703" y="55798"/>
                    <a:pt x="22200" y="61094"/>
                  </a:cubicBezTo>
                  <a:cubicBezTo>
                    <a:pt x="15760" y="66428"/>
                    <a:pt x="7470" y="69450"/>
                    <a:pt x="-858" y="71584"/>
                  </a:cubicBezTo>
                  <a:lnTo>
                    <a:pt x="-477" y="73451"/>
                  </a:lnTo>
                  <a:cubicBezTo>
                    <a:pt x="9460" y="78087"/>
                    <a:pt x="20642" y="78696"/>
                    <a:pt x="31853" y="72727"/>
                  </a:cubicBezTo>
                  <a:cubicBezTo>
                    <a:pt x="37593" y="69921"/>
                    <a:pt x="42521" y="64485"/>
                    <a:pt x="46039" y="58084"/>
                  </a:cubicBezTo>
                  <a:cubicBezTo>
                    <a:pt x="49316" y="51518"/>
                    <a:pt x="50141" y="44190"/>
                    <a:pt x="49900" y="37713"/>
                  </a:cubicBezTo>
                  <a:cubicBezTo>
                    <a:pt x="48401" y="24670"/>
                    <a:pt x="42686" y="14612"/>
                    <a:pt x="34760" y="7284"/>
                  </a:cubicBezTo>
                  <a:cubicBezTo>
                    <a:pt x="30901" y="3525"/>
                    <a:pt x="26278" y="591"/>
                    <a:pt x="21162" y="-1657"/>
                  </a:cubicBezTo>
                  <a:cubicBezTo>
                    <a:pt x="18424" y="-2584"/>
                    <a:pt x="15751" y="-3574"/>
                    <a:pt x="12511" y="-3854"/>
                  </a:cubicBezTo>
                  <a:cubicBezTo>
                    <a:pt x="10869" y="-3955"/>
                    <a:pt x="9167" y="-4057"/>
                    <a:pt x="7124" y="-3574"/>
                  </a:cubicBezTo>
                  <a:lnTo>
                    <a:pt x="4121" y="-1771"/>
                  </a:lnTo>
                  <a:lnTo>
                    <a:pt x="3387" y="972"/>
                  </a:lnTo>
                  <a:lnTo>
                    <a:pt x="5115" y="1772"/>
                  </a:lnTo>
                </a:path>
              </a:pathLst>
            </a:custGeom>
            <a:solidFill>
              <a:srgbClr val="6A7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8" name="Freeform: Shape 3547">
              <a:extLst>
                <a:ext uri="{FF2B5EF4-FFF2-40B4-BE49-F238E27FC236}">
                  <a16:creationId xmlns="" xmlns:a16="http://schemas.microsoft.com/office/drawing/2014/main" id="{9F054EB4-6C96-C2ED-CFB8-6BDD337CD019}"/>
                </a:ext>
              </a:extLst>
            </p:cNvPr>
            <p:cNvSpPr/>
            <p:nvPr/>
          </p:nvSpPr>
          <p:spPr>
            <a:xfrm flipV="1">
              <a:off x="13364941" y="655383"/>
              <a:ext cx="32613" cy="62547"/>
            </a:xfrm>
            <a:custGeom>
              <a:avLst/>
              <a:gdLst>
                <a:gd name="connsiteX0" fmla="*/ 32097 w 32613"/>
                <a:gd name="connsiteY0" fmla="*/ 58089 h 62547"/>
                <a:gd name="connsiteX1" fmla="*/ 20454 w 32613"/>
                <a:gd name="connsiteY1" fmla="*/ 24611 h 62547"/>
                <a:gd name="connsiteX2" fmla="*/ 11499 w 32613"/>
                <a:gd name="connsiteY2" fmla="*/ 10299 h 62547"/>
                <a:gd name="connsiteX3" fmla="*/ 417 w 32613"/>
                <a:gd name="connsiteY3" fmla="*/ -3887 h 62547"/>
                <a:gd name="connsiteX4" fmla="*/ -516 w 32613"/>
                <a:gd name="connsiteY4" fmla="*/ -3709 h 62547"/>
                <a:gd name="connsiteX5" fmla="*/ 12100 w 32613"/>
                <a:gd name="connsiteY5" fmla="*/ 29158 h 62547"/>
                <a:gd name="connsiteX6" fmla="*/ 31329 w 32613"/>
                <a:gd name="connsiteY6" fmla="*/ 58660 h 62547"/>
                <a:gd name="connsiteX7" fmla="*/ 32097 w 32613"/>
                <a:gd name="connsiteY7" fmla="*/ 58089 h 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13" h="62547">
                  <a:moveTo>
                    <a:pt x="32097" y="58089"/>
                  </a:moveTo>
                  <a:cubicBezTo>
                    <a:pt x="30486" y="44919"/>
                    <a:pt x="25683" y="34632"/>
                    <a:pt x="20454" y="24611"/>
                  </a:cubicBezTo>
                  <a:cubicBezTo>
                    <a:pt x="17622" y="19735"/>
                    <a:pt x="14824" y="14909"/>
                    <a:pt x="11499" y="10299"/>
                  </a:cubicBezTo>
                  <a:cubicBezTo>
                    <a:pt x="8365" y="5561"/>
                    <a:pt x="4613" y="1193"/>
                    <a:pt x="417" y="-3887"/>
                  </a:cubicBezTo>
                  <a:lnTo>
                    <a:pt x="-516" y="-3709"/>
                  </a:lnTo>
                  <a:cubicBezTo>
                    <a:pt x="1687" y="7937"/>
                    <a:pt x="6697" y="18757"/>
                    <a:pt x="12100" y="29158"/>
                  </a:cubicBezTo>
                  <a:cubicBezTo>
                    <a:pt x="17885" y="39407"/>
                    <a:pt x="24329" y="49224"/>
                    <a:pt x="31329" y="58660"/>
                  </a:cubicBezTo>
                  <a:lnTo>
                    <a:pt x="32097" y="58089"/>
                  </a:lnTo>
                </a:path>
              </a:pathLst>
            </a:custGeom>
            <a:solidFill>
              <a:srgbClr val="FFF27D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9" name="Freeform: Shape 3548">
              <a:extLst>
                <a:ext uri="{FF2B5EF4-FFF2-40B4-BE49-F238E27FC236}">
                  <a16:creationId xmlns="" xmlns:a16="http://schemas.microsoft.com/office/drawing/2014/main" id="{F4DA29EB-4FCE-BF90-14A4-1C7BC851294E}"/>
                </a:ext>
              </a:extLst>
            </p:cNvPr>
            <p:cNvSpPr/>
            <p:nvPr/>
          </p:nvSpPr>
          <p:spPr>
            <a:xfrm flipV="1">
              <a:off x="13610477" y="736536"/>
              <a:ext cx="72444" cy="89725"/>
            </a:xfrm>
            <a:custGeom>
              <a:avLst/>
              <a:gdLst>
                <a:gd name="connsiteX0" fmla="*/ -697 w 72444"/>
                <a:gd name="connsiteY0" fmla="*/ -3231 h 89725"/>
                <a:gd name="connsiteX1" fmla="*/ 7786 w 72444"/>
                <a:gd name="connsiteY1" fmla="*/ 26042 h 89725"/>
                <a:gd name="connsiteX2" fmla="*/ 24112 w 72444"/>
                <a:gd name="connsiteY2" fmla="*/ 50452 h 89725"/>
                <a:gd name="connsiteX3" fmla="*/ 45028 w 72444"/>
                <a:gd name="connsiteY3" fmla="*/ 70696 h 89725"/>
                <a:gd name="connsiteX4" fmla="*/ 70844 w 72444"/>
                <a:gd name="connsiteY4" fmla="*/ 85923 h 89725"/>
                <a:gd name="connsiteX5" fmla="*/ 71747 w 72444"/>
                <a:gd name="connsiteY5" fmla="*/ 85034 h 89725"/>
                <a:gd name="connsiteX6" fmla="*/ 33826 w 72444"/>
                <a:gd name="connsiteY6" fmla="*/ 42286 h 89725"/>
                <a:gd name="connsiteX7" fmla="*/ 444 w 72444"/>
                <a:gd name="connsiteY7" fmla="*/ -3803 h 89725"/>
                <a:gd name="connsiteX8" fmla="*/ -697 w 72444"/>
                <a:gd name="connsiteY8" fmla="*/ -3231 h 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444" h="89725">
                  <a:moveTo>
                    <a:pt x="-697" y="-3231"/>
                  </a:moveTo>
                  <a:cubicBezTo>
                    <a:pt x="-518" y="7475"/>
                    <a:pt x="3326" y="17229"/>
                    <a:pt x="7786" y="26042"/>
                  </a:cubicBezTo>
                  <a:cubicBezTo>
                    <a:pt x="12231" y="34970"/>
                    <a:pt x="18011" y="42895"/>
                    <a:pt x="24112" y="50452"/>
                  </a:cubicBezTo>
                  <a:cubicBezTo>
                    <a:pt x="30532" y="57742"/>
                    <a:pt x="37274" y="64714"/>
                    <a:pt x="45028" y="70696"/>
                  </a:cubicBezTo>
                  <a:cubicBezTo>
                    <a:pt x="52683" y="76753"/>
                    <a:pt x="60967" y="82201"/>
                    <a:pt x="70844" y="85923"/>
                  </a:cubicBezTo>
                  <a:lnTo>
                    <a:pt x="71747" y="85034"/>
                  </a:lnTo>
                  <a:cubicBezTo>
                    <a:pt x="58636" y="71216"/>
                    <a:pt x="45936" y="56979"/>
                    <a:pt x="33826" y="42286"/>
                  </a:cubicBezTo>
                  <a:cubicBezTo>
                    <a:pt x="21592" y="27757"/>
                    <a:pt x="9200" y="13063"/>
                    <a:pt x="444" y="-3803"/>
                  </a:cubicBezTo>
                  <a:lnTo>
                    <a:pt x="-697" y="-3231"/>
                  </a:lnTo>
                </a:path>
              </a:pathLst>
            </a:custGeom>
            <a:solidFill>
              <a:srgbClr val="6A7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0" name="Freeform: Shape 3549">
              <a:extLst>
                <a:ext uri="{FF2B5EF4-FFF2-40B4-BE49-F238E27FC236}">
                  <a16:creationId xmlns="" xmlns:a16="http://schemas.microsoft.com/office/drawing/2014/main" id="{CD0DE671-6218-7049-9C01-D53CF785EB06}"/>
                </a:ext>
              </a:extLst>
            </p:cNvPr>
            <p:cNvSpPr/>
            <p:nvPr/>
          </p:nvSpPr>
          <p:spPr>
            <a:xfrm flipV="1">
              <a:off x="13609912" y="736091"/>
              <a:ext cx="73466" cy="90461"/>
            </a:xfrm>
            <a:custGeom>
              <a:avLst/>
              <a:gdLst>
                <a:gd name="connsiteX0" fmla="*/ -697 w 73466"/>
                <a:gd name="connsiteY0" fmla="*/ -2660 h 90461"/>
                <a:gd name="connsiteX1" fmla="*/ 13947 w 73466"/>
                <a:gd name="connsiteY1" fmla="*/ 22219 h 90461"/>
                <a:gd name="connsiteX2" fmla="*/ 31479 w 73466"/>
                <a:gd name="connsiteY2" fmla="*/ 45016 h 90461"/>
                <a:gd name="connsiteX3" fmla="*/ 70958 w 73466"/>
                <a:gd name="connsiteY3" fmla="*/ 86659 h 90461"/>
                <a:gd name="connsiteX4" fmla="*/ 72770 w 73466"/>
                <a:gd name="connsiteY4" fmla="*/ 84881 h 90461"/>
                <a:gd name="connsiteX5" fmla="*/ 65635 w 73466"/>
                <a:gd name="connsiteY5" fmla="*/ 52776 h 90461"/>
                <a:gd name="connsiteX6" fmla="*/ 50917 w 73466"/>
                <a:gd name="connsiteY6" fmla="*/ 28684 h 90461"/>
                <a:gd name="connsiteX7" fmla="*/ 30254 w 73466"/>
                <a:gd name="connsiteY7" fmla="*/ 10231 h 90461"/>
                <a:gd name="connsiteX8" fmla="*/ 1570 w 73466"/>
                <a:gd name="connsiteY8" fmla="*/ -3803 h 90461"/>
                <a:gd name="connsiteX9" fmla="*/ -697 w 73466"/>
                <a:gd name="connsiteY9" fmla="*/ -2660 h 9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66" h="90461">
                  <a:moveTo>
                    <a:pt x="-697" y="-2660"/>
                  </a:moveTo>
                  <a:cubicBezTo>
                    <a:pt x="3068" y="6269"/>
                    <a:pt x="8357" y="14435"/>
                    <a:pt x="13947" y="22219"/>
                  </a:cubicBezTo>
                  <a:cubicBezTo>
                    <a:pt x="19534" y="30030"/>
                    <a:pt x="25418" y="37599"/>
                    <a:pt x="31479" y="45016"/>
                  </a:cubicBezTo>
                  <a:cubicBezTo>
                    <a:pt x="44169" y="59367"/>
                    <a:pt x="56850" y="73692"/>
                    <a:pt x="70958" y="86659"/>
                  </a:cubicBezTo>
                  <a:lnTo>
                    <a:pt x="72770" y="84881"/>
                  </a:lnTo>
                  <a:cubicBezTo>
                    <a:pt x="72551" y="71851"/>
                    <a:pt x="69579" y="61831"/>
                    <a:pt x="65635" y="52776"/>
                  </a:cubicBezTo>
                  <a:cubicBezTo>
                    <a:pt x="61894" y="43555"/>
                    <a:pt x="56760" y="35771"/>
                    <a:pt x="50917" y="28684"/>
                  </a:cubicBezTo>
                  <a:cubicBezTo>
                    <a:pt x="44988" y="21661"/>
                    <a:pt x="38326" y="15425"/>
                    <a:pt x="30254" y="10231"/>
                  </a:cubicBezTo>
                  <a:cubicBezTo>
                    <a:pt x="22386" y="4732"/>
                    <a:pt x="13689" y="591"/>
                    <a:pt x="1570" y="-3803"/>
                  </a:cubicBezTo>
                  <a:lnTo>
                    <a:pt x="-697" y="-2660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1" name="Freeform: Shape 3550">
              <a:extLst>
                <a:ext uri="{FF2B5EF4-FFF2-40B4-BE49-F238E27FC236}">
                  <a16:creationId xmlns="" xmlns:a16="http://schemas.microsoft.com/office/drawing/2014/main" id="{C2E37552-F7E9-B0AD-D57B-74C0DDD15E89}"/>
                </a:ext>
              </a:extLst>
            </p:cNvPr>
            <p:cNvSpPr/>
            <p:nvPr/>
          </p:nvSpPr>
          <p:spPr>
            <a:xfrm flipV="1">
              <a:off x="13527328" y="892733"/>
              <a:ext cx="31925" cy="141325"/>
            </a:xfrm>
            <a:custGeom>
              <a:avLst/>
              <a:gdLst>
                <a:gd name="connsiteX0" fmla="*/ 10644 w 31925"/>
                <a:gd name="connsiteY0" fmla="*/ 137685 h 141325"/>
                <a:gd name="connsiteX1" fmla="*/ 23920 w 31925"/>
                <a:gd name="connsiteY1" fmla="*/ 121188 h 141325"/>
                <a:gd name="connsiteX2" fmla="*/ 29541 w 31925"/>
                <a:gd name="connsiteY2" fmla="*/ 102189 h 141325"/>
                <a:gd name="connsiteX3" fmla="*/ 30285 w 31925"/>
                <a:gd name="connsiteY3" fmla="*/ 64584 h 141325"/>
                <a:gd name="connsiteX4" fmla="*/ 20953 w 31925"/>
                <a:gd name="connsiteY4" fmla="*/ 28986 h 141325"/>
                <a:gd name="connsiteX5" fmla="*/ 1234 w 31925"/>
                <a:gd name="connsiteY5" fmla="*/ -3640 h 141325"/>
                <a:gd name="connsiteX6" fmla="*/ -627 w 31925"/>
                <a:gd name="connsiteY6" fmla="*/ -3209 h 141325"/>
                <a:gd name="connsiteX7" fmla="*/ 11394 w 31925"/>
                <a:gd name="connsiteY7" fmla="*/ 66971 h 141325"/>
                <a:gd name="connsiteX8" fmla="*/ 14364 w 31925"/>
                <a:gd name="connsiteY8" fmla="*/ 102315 h 141325"/>
                <a:gd name="connsiteX9" fmla="*/ 13675 w 31925"/>
                <a:gd name="connsiteY9" fmla="*/ 119943 h 141325"/>
                <a:gd name="connsiteX10" fmla="*/ 9305 w 31925"/>
                <a:gd name="connsiteY10" fmla="*/ 136339 h 141325"/>
                <a:gd name="connsiteX11" fmla="*/ 10644 w 31925"/>
                <a:gd name="connsiteY11" fmla="*/ 137685 h 1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25" h="141325">
                  <a:moveTo>
                    <a:pt x="10644" y="137685"/>
                  </a:moveTo>
                  <a:cubicBezTo>
                    <a:pt x="17734" y="133913"/>
                    <a:pt x="20804" y="127208"/>
                    <a:pt x="23920" y="121188"/>
                  </a:cubicBezTo>
                  <a:cubicBezTo>
                    <a:pt x="26559" y="114939"/>
                    <a:pt x="28503" y="108551"/>
                    <a:pt x="29541" y="102189"/>
                  </a:cubicBezTo>
                  <a:cubicBezTo>
                    <a:pt x="31985" y="89425"/>
                    <a:pt x="31530" y="76865"/>
                    <a:pt x="30285" y="64584"/>
                  </a:cubicBezTo>
                  <a:cubicBezTo>
                    <a:pt x="28409" y="52379"/>
                    <a:pt x="25735" y="40416"/>
                    <a:pt x="20953" y="28986"/>
                  </a:cubicBezTo>
                  <a:cubicBezTo>
                    <a:pt x="16373" y="17530"/>
                    <a:pt x="10421" y="6469"/>
                    <a:pt x="1234" y="-3640"/>
                  </a:cubicBezTo>
                  <a:lnTo>
                    <a:pt x="-627" y="-3209"/>
                  </a:lnTo>
                  <a:cubicBezTo>
                    <a:pt x="3878" y="20134"/>
                    <a:pt x="8724" y="43400"/>
                    <a:pt x="11394" y="66971"/>
                  </a:cubicBezTo>
                  <a:cubicBezTo>
                    <a:pt x="12966" y="78706"/>
                    <a:pt x="14142" y="90504"/>
                    <a:pt x="14364" y="102315"/>
                  </a:cubicBezTo>
                  <a:cubicBezTo>
                    <a:pt x="14468" y="108208"/>
                    <a:pt x="14310" y="114114"/>
                    <a:pt x="13675" y="119943"/>
                  </a:cubicBezTo>
                  <a:cubicBezTo>
                    <a:pt x="13055" y="125607"/>
                    <a:pt x="12212" y="131932"/>
                    <a:pt x="9305" y="136339"/>
                  </a:cubicBezTo>
                  <a:lnTo>
                    <a:pt x="10644" y="137685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2" name="Freeform: Shape 3551">
              <a:extLst>
                <a:ext uri="{FF2B5EF4-FFF2-40B4-BE49-F238E27FC236}">
                  <a16:creationId xmlns="" xmlns:a16="http://schemas.microsoft.com/office/drawing/2014/main" id="{654FDDB7-B470-E8A5-56AB-065DBF83C6A9}"/>
                </a:ext>
              </a:extLst>
            </p:cNvPr>
            <p:cNvSpPr/>
            <p:nvPr/>
          </p:nvSpPr>
          <p:spPr>
            <a:xfrm flipV="1">
              <a:off x="13468432" y="948231"/>
              <a:ext cx="74958" cy="28880"/>
            </a:xfrm>
            <a:custGeom>
              <a:avLst/>
              <a:gdLst>
                <a:gd name="connsiteX0" fmla="*/ -601 w 74958"/>
                <a:gd name="connsiteY0" fmla="*/ 11015 h 28880"/>
                <a:gd name="connsiteX1" fmla="*/ 10947 w 74958"/>
                <a:gd name="connsiteY1" fmla="*/ 16108 h 28880"/>
                <a:gd name="connsiteX2" fmla="*/ 23320 w 74958"/>
                <a:gd name="connsiteY2" fmla="*/ 15930 h 28880"/>
                <a:gd name="connsiteX3" fmla="*/ 34819 w 74958"/>
                <a:gd name="connsiteY3" fmla="*/ 12717 h 28880"/>
                <a:gd name="connsiteX4" fmla="*/ 45460 w 74958"/>
                <a:gd name="connsiteY4" fmla="*/ 7078 h 28880"/>
                <a:gd name="connsiteX5" fmla="*/ 34423 w 74958"/>
                <a:gd name="connsiteY5" fmla="*/ 8259 h 28880"/>
                <a:gd name="connsiteX6" fmla="*/ 43273 w 74958"/>
                <a:gd name="connsiteY6" fmla="*/ 12387 h 28880"/>
                <a:gd name="connsiteX7" fmla="*/ 52698 w 74958"/>
                <a:gd name="connsiteY7" fmla="*/ 16451 h 28880"/>
                <a:gd name="connsiteX8" fmla="*/ 73291 w 74958"/>
                <a:gd name="connsiteY8" fmla="*/ 25239 h 28880"/>
                <a:gd name="connsiteX9" fmla="*/ 74358 w 74958"/>
                <a:gd name="connsiteY9" fmla="*/ 24541 h 28880"/>
                <a:gd name="connsiteX10" fmla="*/ 58727 w 74958"/>
                <a:gd name="connsiteY10" fmla="*/ 8310 h 28880"/>
                <a:gd name="connsiteX11" fmla="*/ 39373 w 74958"/>
                <a:gd name="connsiteY11" fmla="*/ -3361 h 28880"/>
                <a:gd name="connsiteX12" fmla="*/ 38753 w 74958"/>
                <a:gd name="connsiteY12" fmla="*/ -3641 h 28880"/>
                <a:gd name="connsiteX13" fmla="*/ 38158 w 74958"/>
                <a:gd name="connsiteY13" fmla="*/ -3234 h 28880"/>
                <a:gd name="connsiteX14" fmla="*/ 19862 w 74958"/>
                <a:gd name="connsiteY14" fmla="*/ 6697 h 28880"/>
                <a:gd name="connsiteX15" fmla="*/ -388 w 74958"/>
                <a:gd name="connsiteY15" fmla="*/ 9758 h 28880"/>
                <a:gd name="connsiteX16" fmla="*/ -601 w 74958"/>
                <a:gd name="connsiteY16" fmla="*/ 11015 h 2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58" h="28880">
                  <a:moveTo>
                    <a:pt x="-601" y="11015"/>
                  </a:moveTo>
                  <a:cubicBezTo>
                    <a:pt x="2444" y="13974"/>
                    <a:pt x="6850" y="15371"/>
                    <a:pt x="10947" y="16108"/>
                  </a:cubicBezTo>
                  <a:cubicBezTo>
                    <a:pt x="15120" y="16679"/>
                    <a:pt x="19357" y="16667"/>
                    <a:pt x="23320" y="15930"/>
                  </a:cubicBezTo>
                  <a:cubicBezTo>
                    <a:pt x="27393" y="15434"/>
                    <a:pt x="31113" y="14063"/>
                    <a:pt x="34819" y="12717"/>
                  </a:cubicBezTo>
                  <a:cubicBezTo>
                    <a:pt x="38584" y="11256"/>
                    <a:pt x="41666" y="9389"/>
                    <a:pt x="45460" y="7078"/>
                  </a:cubicBezTo>
                  <a:lnTo>
                    <a:pt x="34423" y="8259"/>
                  </a:lnTo>
                  <a:cubicBezTo>
                    <a:pt x="36968" y="9415"/>
                    <a:pt x="40380" y="10850"/>
                    <a:pt x="43273" y="12387"/>
                  </a:cubicBezTo>
                  <a:cubicBezTo>
                    <a:pt x="46507" y="13568"/>
                    <a:pt x="49424" y="15231"/>
                    <a:pt x="52698" y="16451"/>
                  </a:cubicBezTo>
                  <a:lnTo>
                    <a:pt x="73291" y="25239"/>
                  </a:lnTo>
                  <a:lnTo>
                    <a:pt x="74358" y="24541"/>
                  </a:lnTo>
                  <a:cubicBezTo>
                    <a:pt x="70251" y="18165"/>
                    <a:pt x="64694" y="12882"/>
                    <a:pt x="58727" y="8310"/>
                  </a:cubicBezTo>
                  <a:cubicBezTo>
                    <a:pt x="52703" y="3763"/>
                    <a:pt x="46293" y="-174"/>
                    <a:pt x="39373" y="-3361"/>
                  </a:cubicBezTo>
                  <a:lnTo>
                    <a:pt x="38753" y="-3641"/>
                  </a:lnTo>
                  <a:lnTo>
                    <a:pt x="38158" y="-3234"/>
                  </a:lnTo>
                  <a:cubicBezTo>
                    <a:pt x="32508" y="715"/>
                    <a:pt x="26321" y="4144"/>
                    <a:pt x="19862" y="6697"/>
                  </a:cubicBezTo>
                  <a:cubicBezTo>
                    <a:pt x="13423" y="9173"/>
                    <a:pt x="6457" y="10939"/>
                    <a:pt x="-388" y="9758"/>
                  </a:cubicBezTo>
                  <a:lnTo>
                    <a:pt x="-601" y="11015"/>
                  </a:lnTo>
                </a:path>
              </a:pathLst>
            </a:custGeom>
            <a:solidFill>
              <a:srgbClr val="FCA8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3" name="Freeform: Shape 3552">
              <a:extLst>
                <a:ext uri="{FF2B5EF4-FFF2-40B4-BE49-F238E27FC236}">
                  <a16:creationId xmlns="" xmlns:a16="http://schemas.microsoft.com/office/drawing/2014/main" id="{BF252C68-8E34-9A93-9C5C-2D7846AAB31B}"/>
                </a:ext>
              </a:extLst>
            </p:cNvPr>
            <p:cNvSpPr/>
            <p:nvPr/>
          </p:nvSpPr>
          <p:spPr>
            <a:xfrm flipV="1">
              <a:off x="13068640" y="916075"/>
              <a:ext cx="228430" cy="105046"/>
            </a:xfrm>
            <a:custGeom>
              <a:avLst/>
              <a:gdLst>
                <a:gd name="connsiteX0" fmla="*/ -381 w 228430"/>
                <a:gd name="connsiteY0" fmla="*/ -3516 h 105046"/>
                <a:gd name="connsiteX1" fmla="*/ 58495 w 228430"/>
                <a:gd name="connsiteY1" fmla="*/ 12486 h 105046"/>
                <a:gd name="connsiteX2" fmla="*/ 113339 w 228430"/>
                <a:gd name="connsiteY2" fmla="*/ 39626 h 105046"/>
                <a:gd name="connsiteX3" fmla="*/ 220122 w 228430"/>
                <a:gd name="connsiteY3" fmla="*/ 101411 h 105046"/>
                <a:gd name="connsiteX4" fmla="*/ 228050 w 228430"/>
                <a:gd name="connsiteY4" fmla="*/ 75173 h 105046"/>
                <a:gd name="connsiteX5" fmla="*/ 119762 w 228430"/>
                <a:gd name="connsiteY5" fmla="*/ 26012 h 105046"/>
                <a:gd name="connsiteX6" fmla="*/ 60975 w 228430"/>
                <a:gd name="connsiteY6" fmla="*/ 5374 h 105046"/>
                <a:gd name="connsiteX7" fmla="*/ -381 w 228430"/>
                <a:gd name="connsiteY7" fmla="*/ -3516 h 1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30" h="105046">
                  <a:moveTo>
                    <a:pt x="-381" y="-3516"/>
                  </a:moveTo>
                  <a:cubicBezTo>
                    <a:pt x="20197" y="-1877"/>
                    <a:pt x="39743" y="4650"/>
                    <a:pt x="58495" y="12486"/>
                  </a:cubicBezTo>
                  <a:cubicBezTo>
                    <a:pt x="77277" y="20398"/>
                    <a:pt x="95405" y="29796"/>
                    <a:pt x="113339" y="39626"/>
                  </a:cubicBezTo>
                  <a:cubicBezTo>
                    <a:pt x="149156" y="59374"/>
                    <a:pt x="184289" y="80774"/>
                    <a:pt x="220122" y="101411"/>
                  </a:cubicBezTo>
                  <a:lnTo>
                    <a:pt x="228050" y="75173"/>
                  </a:lnTo>
                  <a:cubicBezTo>
                    <a:pt x="190293" y="59184"/>
                    <a:pt x="158234" y="41467"/>
                    <a:pt x="119762" y="26012"/>
                  </a:cubicBezTo>
                  <a:cubicBezTo>
                    <a:pt x="100509" y="18341"/>
                    <a:pt x="81003" y="11064"/>
                    <a:pt x="60975" y="5374"/>
                  </a:cubicBezTo>
                  <a:cubicBezTo>
                    <a:pt x="41013" y="-239"/>
                    <a:pt x="20262" y="-4405"/>
                    <a:pt x="-381" y="-3516"/>
                  </a:cubicBezTo>
                </a:path>
              </a:pathLst>
            </a:custGeom>
            <a:solidFill>
              <a:srgbClr val="FCBA1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4" name="Freeform: Shape 3553">
              <a:extLst>
                <a:ext uri="{FF2B5EF4-FFF2-40B4-BE49-F238E27FC236}">
                  <a16:creationId xmlns="" xmlns:a16="http://schemas.microsoft.com/office/drawing/2014/main" id="{DBD6635D-A96E-B79C-0FA7-7A065590B5A2}"/>
                </a:ext>
              </a:extLst>
            </p:cNvPr>
            <p:cNvSpPr/>
            <p:nvPr/>
          </p:nvSpPr>
          <p:spPr>
            <a:xfrm flipV="1">
              <a:off x="13289639" y="1037296"/>
              <a:ext cx="33709" cy="65798"/>
            </a:xfrm>
            <a:custGeom>
              <a:avLst/>
              <a:gdLst>
                <a:gd name="connsiteX0" fmla="*/ 11987 w 33709"/>
                <a:gd name="connsiteY0" fmla="*/ 62254 h 65798"/>
                <a:gd name="connsiteX1" fmla="*/ 13025 w 33709"/>
                <a:gd name="connsiteY1" fmla="*/ 53656 h 65798"/>
                <a:gd name="connsiteX2" fmla="*/ 14443 w 33709"/>
                <a:gd name="connsiteY2" fmla="*/ 45020 h 65798"/>
                <a:gd name="connsiteX3" fmla="*/ 18585 w 33709"/>
                <a:gd name="connsiteY3" fmla="*/ 28269 h 65798"/>
                <a:gd name="connsiteX4" fmla="*/ 33244 w 33709"/>
                <a:gd name="connsiteY4" fmla="*/ -3545 h 65798"/>
                <a:gd name="connsiteX5" fmla="*/ 12721 w 33709"/>
                <a:gd name="connsiteY5" fmla="*/ 25843 h 65798"/>
                <a:gd name="connsiteX6" fmla="*/ 5246 w 33709"/>
                <a:gd name="connsiteY6" fmla="*/ 42543 h 65798"/>
                <a:gd name="connsiteX7" fmla="*/ 2225 w 33709"/>
                <a:gd name="connsiteY7" fmla="*/ 51039 h 65798"/>
                <a:gd name="connsiteX8" fmla="*/ -465 w 33709"/>
                <a:gd name="connsiteY8" fmla="*/ 59752 h 65798"/>
                <a:gd name="connsiteX9" fmla="*/ 11987 w 33709"/>
                <a:gd name="connsiteY9" fmla="*/ 62254 h 6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709" h="65798">
                  <a:moveTo>
                    <a:pt x="11987" y="62254"/>
                  </a:moveTo>
                  <a:cubicBezTo>
                    <a:pt x="12359" y="59104"/>
                    <a:pt x="12528" y="56628"/>
                    <a:pt x="13025" y="53656"/>
                  </a:cubicBezTo>
                  <a:cubicBezTo>
                    <a:pt x="13471" y="50747"/>
                    <a:pt x="13843" y="47725"/>
                    <a:pt x="14443" y="45020"/>
                  </a:cubicBezTo>
                  <a:cubicBezTo>
                    <a:pt x="15480" y="39470"/>
                    <a:pt x="16839" y="33780"/>
                    <a:pt x="18585" y="28269"/>
                  </a:cubicBezTo>
                  <a:cubicBezTo>
                    <a:pt x="22019" y="17207"/>
                    <a:pt x="26831" y="6437"/>
                    <a:pt x="33244" y="-3545"/>
                  </a:cubicBezTo>
                  <a:cubicBezTo>
                    <a:pt x="25158" y="5129"/>
                    <a:pt x="18298" y="15112"/>
                    <a:pt x="12721" y="25843"/>
                  </a:cubicBezTo>
                  <a:cubicBezTo>
                    <a:pt x="9894" y="31215"/>
                    <a:pt x="7458" y="36739"/>
                    <a:pt x="5246" y="42543"/>
                  </a:cubicBezTo>
                  <a:cubicBezTo>
                    <a:pt x="4040" y="45464"/>
                    <a:pt x="3196" y="48233"/>
                    <a:pt x="2225" y="51039"/>
                  </a:cubicBezTo>
                  <a:cubicBezTo>
                    <a:pt x="1237" y="53783"/>
                    <a:pt x="334" y="57123"/>
                    <a:pt x="-465" y="59752"/>
                  </a:cubicBezTo>
                  <a:lnTo>
                    <a:pt x="11987" y="62254"/>
                  </a:lnTo>
                </a:path>
              </a:pathLst>
            </a:custGeom>
            <a:solidFill>
              <a:srgbClr val="C273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5" name="Freeform: Shape 3554">
              <a:extLst>
                <a:ext uri="{FF2B5EF4-FFF2-40B4-BE49-F238E27FC236}">
                  <a16:creationId xmlns="" xmlns:a16="http://schemas.microsoft.com/office/drawing/2014/main" id="{961E903E-23B6-1FAC-EE57-A931269C4AE3}"/>
                </a:ext>
              </a:extLst>
            </p:cNvPr>
            <p:cNvSpPr/>
            <p:nvPr/>
          </p:nvSpPr>
          <p:spPr>
            <a:xfrm flipV="1">
              <a:off x="13412084" y="739990"/>
              <a:ext cx="620438" cy="406245"/>
            </a:xfrm>
            <a:custGeom>
              <a:avLst/>
              <a:gdLst>
                <a:gd name="connsiteX0" fmla="*/ 618394 w 620438"/>
                <a:gd name="connsiteY0" fmla="*/ 402587 h 406245"/>
                <a:gd name="connsiteX1" fmla="*/ 607535 w 620438"/>
                <a:gd name="connsiteY1" fmla="*/ 356232 h 406245"/>
                <a:gd name="connsiteX2" fmla="*/ 572979 w 620438"/>
                <a:gd name="connsiteY2" fmla="*/ 322920 h 406245"/>
                <a:gd name="connsiteX3" fmla="*/ 491572 w 620438"/>
                <a:gd name="connsiteY3" fmla="*/ 273441 h 406245"/>
                <a:gd name="connsiteX4" fmla="*/ 407908 w 620438"/>
                <a:gd name="connsiteY4" fmla="*/ 228508 h 406245"/>
                <a:gd name="connsiteX5" fmla="*/ 366548 w 620438"/>
                <a:gd name="connsiteY5" fmla="*/ 205369 h 406245"/>
                <a:gd name="connsiteX6" fmla="*/ 327011 w 620438"/>
                <a:gd name="connsiteY6" fmla="*/ 179639 h 406245"/>
                <a:gd name="connsiteX7" fmla="*/ 173137 w 620438"/>
                <a:gd name="connsiteY7" fmla="*/ 68336 h 406245"/>
                <a:gd name="connsiteX8" fmla="*/ 91525 w 620438"/>
                <a:gd name="connsiteY8" fmla="*/ 19187 h 406245"/>
                <a:gd name="connsiteX9" fmla="*/ 47006 w 620438"/>
                <a:gd name="connsiteY9" fmla="*/ 1699 h 406245"/>
                <a:gd name="connsiteX10" fmla="*/ -749 w 620438"/>
                <a:gd name="connsiteY10" fmla="*/ -2885 h 406245"/>
                <a:gd name="connsiteX11" fmla="*/ -257 w 620438"/>
                <a:gd name="connsiteY11" fmla="*/ 899 h 406245"/>
                <a:gd name="connsiteX12" fmla="*/ 82600 w 620438"/>
                <a:gd name="connsiteY12" fmla="*/ 37208 h 406245"/>
                <a:gd name="connsiteX13" fmla="*/ 156096 w 620438"/>
                <a:gd name="connsiteY13" fmla="*/ 92936 h 406245"/>
                <a:gd name="connsiteX14" fmla="*/ 228729 w 620438"/>
                <a:gd name="connsiteY14" fmla="*/ 152664 h 406245"/>
                <a:gd name="connsiteX15" fmla="*/ 305375 w 620438"/>
                <a:gd name="connsiteY15" fmla="*/ 210970 h 406245"/>
                <a:gd name="connsiteX16" fmla="*/ 348065 w 620438"/>
                <a:gd name="connsiteY16" fmla="*/ 237563 h 406245"/>
                <a:gd name="connsiteX17" fmla="*/ 390867 w 620438"/>
                <a:gd name="connsiteY17" fmla="*/ 260118 h 406245"/>
                <a:gd name="connsiteX18" fmla="*/ 477355 w 620438"/>
                <a:gd name="connsiteY18" fmla="*/ 299920 h 406245"/>
                <a:gd name="connsiteX19" fmla="*/ 520007 w 620438"/>
                <a:gd name="connsiteY19" fmla="*/ 319021 h 406245"/>
                <a:gd name="connsiteX20" fmla="*/ 561003 w 620438"/>
                <a:gd name="connsiteY20" fmla="*/ 339176 h 406245"/>
                <a:gd name="connsiteX21" fmla="*/ 596931 w 620438"/>
                <a:gd name="connsiteY21" fmla="*/ 363801 h 406245"/>
                <a:gd name="connsiteX22" fmla="*/ 614647 w 620438"/>
                <a:gd name="connsiteY22" fmla="*/ 401901 h 406245"/>
                <a:gd name="connsiteX23" fmla="*/ 618394 w 620438"/>
                <a:gd name="connsiteY23" fmla="*/ 402587 h 40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20438" h="406245">
                  <a:moveTo>
                    <a:pt x="618394" y="402587"/>
                  </a:moveTo>
                  <a:cubicBezTo>
                    <a:pt x="622267" y="386547"/>
                    <a:pt x="617111" y="369173"/>
                    <a:pt x="607535" y="356232"/>
                  </a:cubicBezTo>
                  <a:cubicBezTo>
                    <a:pt x="598061" y="343011"/>
                    <a:pt x="585704" y="332470"/>
                    <a:pt x="572979" y="322920"/>
                  </a:cubicBezTo>
                  <a:cubicBezTo>
                    <a:pt x="547248" y="303984"/>
                    <a:pt x="519347" y="288668"/>
                    <a:pt x="491572" y="273441"/>
                  </a:cubicBezTo>
                  <a:lnTo>
                    <a:pt x="407908" y="228508"/>
                  </a:lnTo>
                  <a:cubicBezTo>
                    <a:pt x="394047" y="220926"/>
                    <a:pt x="380182" y="213268"/>
                    <a:pt x="366548" y="205369"/>
                  </a:cubicBezTo>
                  <a:cubicBezTo>
                    <a:pt x="353080" y="197406"/>
                    <a:pt x="339948" y="188630"/>
                    <a:pt x="327011" y="179639"/>
                  </a:cubicBezTo>
                  <a:cubicBezTo>
                    <a:pt x="274999" y="143888"/>
                    <a:pt x="225500" y="104188"/>
                    <a:pt x="173137" y="68336"/>
                  </a:cubicBezTo>
                  <a:cubicBezTo>
                    <a:pt x="146953" y="50442"/>
                    <a:pt x="120114" y="33284"/>
                    <a:pt x="91525" y="19187"/>
                  </a:cubicBezTo>
                  <a:cubicBezTo>
                    <a:pt x="77207" y="12215"/>
                    <a:pt x="62433" y="6030"/>
                    <a:pt x="47006" y="1699"/>
                  </a:cubicBezTo>
                  <a:cubicBezTo>
                    <a:pt x="31632" y="-2606"/>
                    <a:pt x="15375" y="-4981"/>
                    <a:pt x="-749" y="-2885"/>
                  </a:cubicBezTo>
                  <a:lnTo>
                    <a:pt x="-257" y="899"/>
                  </a:lnTo>
                  <a:cubicBezTo>
                    <a:pt x="31165" y="4659"/>
                    <a:pt x="57345" y="20318"/>
                    <a:pt x="82600" y="37208"/>
                  </a:cubicBezTo>
                  <a:cubicBezTo>
                    <a:pt x="107960" y="54011"/>
                    <a:pt x="131862" y="73581"/>
                    <a:pt x="156096" y="92936"/>
                  </a:cubicBezTo>
                  <a:cubicBezTo>
                    <a:pt x="179840" y="113028"/>
                    <a:pt x="204470" y="132293"/>
                    <a:pt x="228729" y="152664"/>
                  </a:cubicBezTo>
                  <a:cubicBezTo>
                    <a:pt x="253419" y="172476"/>
                    <a:pt x="278819" y="191831"/>
                    <a:pt x="305375" y="210970"/>
                  </a:cubicBezTo>
                  <a:cubicBezTo>
                    <a:pt x="319063" y="220177"/>
                    <a:pt x="332755" y="228889"/>
                    <a:pt x="348065" y="237563"/>
                  </a:cubicBezTo>
                  <a:cubicBezTo>
                    <a:pt x="362535" y="245450"/>
                    <a:pt x="376391" y="253070"/>
                    <a:pt x="390867" y="260118"/>
                  </a:cubicBezTo>
                  <a:cubicBezTo>
                    <a:pt x="419879" y="273733"/>
                    <a:pt x="448350" y="287766"/>
                    <a:pt x="477355" y="299920"/>
                  </a:cubicBezTo>
                  <a:lnTo>
                    <a:pt x="520007" y="319021"/>
                  </a:lnTo>
                  <a:cubicBezTo>
                    <a:pt x="534155" y="325257"/>
                    <a:pt x="547922" y="331899"/>
                    <a:pt x="561003" y="339176"/>
                  </a:cubicBezTo>
                  <a:cubicBezTo>
                    <a:pt x="574299" y="346135"/>
                    <a:pt x="586669" y="354149"/>
                    <a:pt x="596931" y="363801"/>
                  </a:cubicBezTo>
                  <a:cubicBezTo>
                    <a:pt x="606989" y="373402"/>
                    <a:pt x="614647" y="385810"/>
                    <a:pt x="614647" y="401901"/>
                  </a:cubicBezTo>
                  <a:lnTo>
                    <a:pt x="618394" y="402587"/>
                  </a:lnTo>
                </a:path>
              </a:pathLst>
            </a:custGeom>
            <a:solidFill>
              <a:srgbClr val="FCBA1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6" name="Freeform: Shape 3555">
              <a:extLst>
                <a:ext uri="{FF2B5EF4-FFF2-40B4-BE49-F238E27FC236}">
                  <a16:creationId xmlns="" xmlns:a16="http://schemas.microsoft.com/office/drawing/2014/main" id="{19610F62-A862-5A09-83DC-D54CEFB1B29B}"/>
                </a:ext>
              </a:extLst>
            </p:cNvPr>
            <p:cNvSpPr/>
            <p:nvPr/>
          </p:nvSpPr>
          <p:spPr>
            <a:xfrm flipV="1">
              <a:off x="13290765" y="795006"/>
              <a:ext cx="40770" cy="174192"/>
            </a:xfrm>
            <a:custGeom>
              <a:avLst/>
              <a:gdLst>
                <a:gd name="connsiteX0" fmla="*/ 40302 w 40770"/>
                <a:gd name="connsiteY0" fmla="*/ 168042 h 174192"/>
                <a:gd name="connsiteX1" fmla="*/ 2588 w 40770"/>
                <a:gd name="connsiteY1" fmla="*/ -3713 h 174192"/>
                <a:gd name="connsiteX2" fmla="*/ 17135 w 40770"/>
                <a:gd name="connsiteY2" fmla="*/ 170480 h 174192"/>
                <a:gd name="connsiteX3" fmla="*/ 40302 w 40770"/>
                <a:gd name="connsiteY3" fmla="*/ 168042 h 17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70" h="174192">
                  <a:moveTo>
                    <a:pt x="40302" y="168042"/>
                  </a:moveTo>
                  <a:cubicBezTo>
                    <a:pt x="19034" y="114371"/>
                    <a:pt x="6111" y="57323"/>
                    <a:pt x="2588" y="-3713"/>
                  </a:cubicBezTo>
                  <a:cubicBezTo>
                    <a:pt x="-4481" y="54123"/>
                    <a:pt x="852" y="114143"/>
                    <a:pt x="17135" y="170480"/>
                  </a:cubicBezTo>
                  <a:lnTo>
                    <a:pt x="40302" y="168042"/>
                  </a:lnTo>
                </a:path>
              </a:pathLst>
            </a:custGeom>
            <a:solidFill>
              <a:srgbClr val="F7AB1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7" name="Freeform: Shape 3556">
              <a:extLst>
                <a:ext uri="{FF2B5EF4-FFF2-40B4-BE49-F238E27FC236}">
                  <a16:creationId xmlns="" xmlns:a16="http://schemas.microsoft.com/office/drawing/2014/main" id="{CCED28E7-C1DD-2DDF-0628-83EC09537F93}"/>
                </a:ext>
              </a:extLst>
            </p:cNvPr>
            <p:cNvSpPr/>
            <p:nvPr/>
          </p:nvSpPr>
          <p:spPr>
            <a:xfrm flipV="1">
              <a:off x="13364297" y="533062"/>
              <a:ext cx="271332" cy="141777"/>
            </a:xfrm>
            <a:custGeom>
              <a:avLst/>
              <a:gdLst>
                <a:gd name="connsiteX0" fmla="*/ -597 w 271332"/>
                <a:gd name="connsiteY0" fmla="*/ -3961 h 141777"/>
                <a:gd name="connsiteX1" fmla="*/ 270735 w 271332"/>
                <a:gd name="connsiteY1" fmla="*/ 137415 h 141777"/>
                <a:gd name="connsiteX2" fmla="*/ 270735 w 271332"/>
                <a:gd name="connsiteY2" fmla="*/ 137415 h 141777"/>
                <a:gd name="connsiteX3" fmla="*/ 44746 w 271332"/>
                <a:gd name="connsiteY3" fmla="*/ 12117 h 141777"/>
                <a:gd name="connsiteX4" fmla="*/ 23999 w 271332"/>
                <a:gd name="connsiteY4" fmla="*/ 15229 h 141777"/>
                <a:gd name="connsiteX5" fmla="*/ -597 w 271332"/>
                <a:gd name="connsiteY5" fmla="*/ -3961 h 14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332" h="141777">
                  <a:moveTo>
                    <a:pt x="-597" y="-3961"/>
                  </a:moveTo>
                  <a:cubicBezTo>
                    <a:pt x="59088" y="83720"/>
                    <a:pt x="152620" y="143308"/>
                    <a:pt x="270735" y="137415"/>
                  </a:cubicBezTo>
                  <a:cubicBezTo>
                    <a:pt x="226424" y="133758"/>
                    <a:pt x="270735" y="137415"/>
                    <a:pt x="270735" y="137415"/>
                  </a:cubicBezTo>
                  <a:cubicBezTo>
                    <a:pt x="177663" y="127649"/>
                    <a:pt x="102327" y="85891"/>
                    <a:pt x="44746" y="12117"/>
                  </a:cubicBezTo>
                  <a:lnTo>
                    <a:pt x="23999" y="15229"/>
                  </a:lnTo>
                  <a:lnTo>
                    <a:pt x="-597" y="-3961"/>
                  </a:lnTo>
                </a:path>
              </a:pathLst>
            </a:custGeom>
            <a:solidFill>
              <a:srgbClr val="F7AB1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8" name="Freeform: Shape 3557">
              <a:extLst>
                <a:ext uri="{FF2B5EF4-FFF2-40B4-BE49-F238E27FC236}">
                  <a16:creationId xmlns="" xmlns:a16="http://schemas.microsoft.com/office/drawing/2014/main" id="{3AB37075-752C-0E8D-5CF8-39536075556A}"/>
                </a:ext>
              </a:extLst>
            </p:cNvPr>
            <p:cNvSpPr/>
            <p:nvPr/>
          </p:nvSpPr>
          <p:spPr>
            <a:xfrm flipV="1">
              <a:off x="13407477" y="533958"/>
              <a:ext cx="228201" cy="137477"/>
            </a:xfrm>
            <a:custGeom>
              <a:avLst/>
              <a:gdLst>
                <a:gd name="connsiteX0" fmla="*/ -612 w 228201"/>
                <a:gd name="connsiteY0" fmla="*/ 10694 h 137477"/>
                <a:gd name="connsiteX1" fmla="*/ 227590 w 228201"/>
                <a:gd name="connsiteY1" fmla="*/ 133515 h 137477"/>
                <a:gd name="connsiteX2" fmla="*/ 227590 w 228201"/>
                <a:gd name="connsiteY2" fmla="*/ 133515 h 137477"/>
                <a:gd name="connsiteX3" fmla="*/ 36049 w 228201"/>
                <a:gd name="connsiteY3" fmla="*/ -3962 h 137477"/>
                <a:gd name="connsiteX4" fmla="*/ -612 w 228201"/>
                <a:gd name="connsiteY4" fmla="*/ 10694 h 13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1" h="137477">
                  <a:moveTo>
                    <a:pt x="-612" y="10694"/>
                  </a:moveTo>
                  <a:cubicBezTo>
                    <a:pt x="56692" y="75997"/>
                    <a:pt x="133680" y="121463"/>
                    <a:pt x="227590" y="133515"/>
                  </a:cubicBezTo>
                  <a:cubicBezTo>
                    <a:pt x="205916" y="125184"/>
                    <a:pt x="227590" y="133515"/>
                    <a:pt x="227590" y="133515"/>
                  </a:cubicBezTo>
                  <a:cubicBezTo>
                    <a:pt x="146141" y="102222"/>
                    <a:pt x="84736" y="54229"/>
                    <a:pt x="36049" y="-3962"/>
                  </a:cubicBezTo>
                  <a:lnTo>
                    <a:pt x="-612" y="10694"/>
                  </a:lnTo>
                </a:path>
              </a:pathLst>
            </a:custGeom>
            <a:solidFill>
              <a:srgbClr val="C273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9" name="Freeform: Shape 3558">
              <a:extLst>
                <a:ext uri="{FF2B5EF4-FFF2-40B4-BE49-F238E27FC236}">
                  <a16:creationId xmlns="" xmlns:a16="http://schemas.microsoft.com/office/drawing/2014/main" id="{14E3E171-508D-3CE0-3F94-36AD6DB78E37}"/>
                </a:ext>
              </a:extLst>
            </p:cNvPr>
            <p:cNvSpPr/>
            <p:nvPr/>
          </p:nvSpPr>
          <p:spPr>
            <a:xfrm flipV="1">
              <a:off x="13290309" y="796492"/>
              <a:ext cx="69264" cy="172529"/>
            </a:xfrm>
            <a:custGeom>
              <a:avLst/>
              <a:gdLst>
                <a:gd name="connsiteX0" fmla="*/ 68787 w 69264"/>
                <a:gd name="connsiteY0" fmla="*/ 161883 h 172529"/>
                <a:gd name="connsiteX1" fmla="*/ -478 w 69264"/>
                <a:gd name="connsiteY1" fmla="*/ -3712 h 172529"/>
                <a:gd name="connsiteX2" fmla="*/ 34015 w 69264"/>
                <a:gd name="connsiteY2" fmla="*/ 168817 h 172529"/>
                <a:gd name="connsiteX3" fmla="*/ 68787 w 69264"/>
                <a:gd name="connsiteY3" fmla="*/ 161883 h 17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64" h="172529">
                  <a:moveTo>
                    <a:pt x="68787" y="161883"/>
                  </a:moveTo>
                  <a:cubicBezTo>
                    <a:pt x="42286" y="109064"/>
                    <a:pt x="20283" y="52904"/>
                    <a:pt x="-478" y="-3712"/>
                  </a:cubicBezTo>
                  <a:cubicBezTo>
                    <a:pt x="1810" y="56130"/>
                    <a:pt x="13547" y="114817"/>
                    <a:pt x="34015" y="168817"/>
                  </a:cubicBezTo>
                  <a:lnTo>
                    <a:pt x="68787" y="161883"/>
                  </a:lnTo>
                </a:path>
              </a:pathLst>
            </a:custGeom>
            <a:solidFill>
              <a:srgbClr val="C273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0" name="Freeform: Shape 3559">
              <a:extLst>
                <a:ext uri="{FF2B5EF4-FFF2-40B4-BE49-F238E27FC236}">
                  <a16:creationId xmlns="" xmlns:a16="http://schemas.microsoft.com/office/drawing/2014/main" id="{FABCF9C4-7D35-F5BA-0DA5-34359D653047}"/>
                </a:ext>
              </a:extLst>
            </p:cNvPr>
            <p:cNvSpPr/>
            <p:nvPr/>
          </p:nvSpPr>
          <p:spPr>
            <a:xfrm flipV="1">
              <a:off x="13909904" y="630034"/>
              <a:ext cx="104292" cy="67106"/>
            </a:xfrm>
            <a:custGeom>
              <a:avLst/>
              <a:gdLst>
                <a:gd name="connsiteX0" fmla="*/ 75579 w 104292"/>
                <a:gd name="connsiteY0" fmla="*/ -2701 h 67106"/>
                <a:gd name="connsiteX1" fmla="*/ 82310 w 104292"/>
                <a:gd name="connsiteY1" fmla="*/ 17123 h 67106"/>
                <a:gd name="connsiteX2" fmla="*/ 86539 w 104292"/>
                <a:gd name="connsiteY2" fmla="*/ 26343 h 67106"/>
                <a:gd name="connsiteX3" fmla="*/ 91137 w 104292"/>
                <a:gd name="connsiteY3" fmla="*/ 35259 h 67106"/>
                <a:gd name="connsiteX4" fmla="*/ 93867 w 104292"/>
                <a:gd name="connsiteY4" fmla="*/ 16526 h 67106"/>
                <a:gd name="connsiteX5" fmla="*/ 80202 w 104292"/>
                <a:gd name="connsiteY5" fmla="*/ 23092 h 67106"/>
                <a:gd name="connsiteX6" fmla="*/ 67045 w 104292"/>
                <a:gd name="connsiteY6" fmla="*/ 30357 h 67106"/>
                <a:gd name="connsiteX7" fmla="*/ 54370 w 104292"/>
                <a:gd name="connsiteY7" fmla="*/ 38358 h 67106"/>
                <a:gd name="connsiteX8" fmla="*/ 42191 w 104292"/>
                <a:gd name="connsiteY8" fmla="*/ 47082 h 67106"/>
                <a:gd name="connsiteX9" fmla="*/ 62600 w 104292"/>
                <a:gd name="connsiteY9" fmla="*/ 48302 h 67106"/>
                <a:gd name="connsiteX10" fmla="*/ 48884 w 104292"/>
                <a:gd name="connsiteY10" fmla="*/ 37138 h 67106"/>
                <a:gd name="connsiteX11" fmla="*/ 34089 w 104292"/>
                <a:gd name="connsiteY11" fmla="*/ 25924 h 67106"/>
                <a:gd name="connsiteX12" fmla="*/ 510 w 104292"/>
                <a:gd name="connsiteY12" fmla="*/ 6227 h 67106"/>
                <a:gd name="connsiteX13" fmla="*/ -913 w 104292"/>
                <a:gd name="connsiteY13" fmla="*/ 7497 h 67106"/>
                <a:gd name="connsiteX14" fmla="*/ 50408 w 104292"/>
                <a:gd name="connsiteY14" fmla="*/ 62259 h 67106"/>
                <a:gd name="connsiteX15" fmla="*/ 51411 w 104292"/>
                <a:gd name="connsiteY15" fmla="*/ 63199 h 67106"/>
                <a:gd name="connsiteX16" fmla="*/ 52618 w 104292"/>
                <a:gd name="connsiteY16" fmla="*/ 62399 h 67106"/>
                <a:gd name="connsiteX17" fmla="*/ 101983 w 104292"/>
                <a:gd name="connsiteY17" fmla="*/ 28426 h 67106"/>
                <a:gd name="connsiteX18" fmla="*/ 103380 w 104292"/>
                <a:gd name="connsiteY18" fmla="*/ 27474 h 67106"/>
                <a:gd name="connsiteX19" fmla="*/ 102313 w 104292"/>
                <a:gd name="connsiteY19" fmla="*/ 26166 h 67106"/>
                <a:gd name="connsiteX20" fmla="*/ 77053 w 104292"/>
                <a:gd name="connsiteY20" fmla="*/ -3908 h 67106"/>
                <a:gd name="connsiteX21" fmla="*/ 75579 w 104292"/>
                <a:gd name="connsiteY21" fmla="*/ -2701 h 6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292" h="67106">
                  <a:moveTo>
                    <a:pt x="75579" y="-2701"/>
                  </a:moveTo>
                  <a:cubicBezTo>
                    <a:pt x="77256" y="4373"/>
                    <a:pt x="79694" y="10824"/>
                    <a:pt x="82310" y="17123"/>
                  </a:cubicBezTo>
                  <a:cubicBezTo>
                    <a:pt x="83517" y="20374"/>
                    <a:pt x="85130" y="23270"/>
                    <a:pt x="86539" y="26343"/>
                  </a:cubicBezTo>
                  <a:cubicBezTo>
                    <a:pt x="87936" y="29417"/>
                    <a:pt x="89460" y="32401"/>
                    <a:pt x="91137" y="35259"/>
                  </a:cubicBezTo>
                  <a:lnTo>
                    <a:pt x="93867" y="16526"/>
                  </a:lnTo>
                  <a:cubicBezTo>
                    <a:pt x="89283" y="18660"/>
                    <a:pt x="84546" y="20578"/>
                    <a:pt x="80202" y="23092"/>
                  </a:cubicBezTo>
                  <a:cubicBezTo>
                    <a:pt x="75833" y="25531"/>
                    <a:pt x="71274" y="27702"/>
                    <a:pt x="67045" y="30357"/>
                  </a:cubicBezTo>
                  <a:lnTo>
                    <a:pt x="54370" y="38358"/>
                  </a:lnTo>
                  <a:cubicBezTo>
                    <a:pt x="50141" y="41025"/>
                    <a:pt x="46255" y="44200"/>
                    <a:pt x="42191" y="47082"/>
                  </a:cubicBezTo>
                  <a:lnTo>
                    <a:pt x="62600" y="48302"/>
                  </a:lnTo>
                  <a:cubicBezTo>
                    <a:pt x="58663" y="44847"/>
                    <a:pt x="53596" y="40860"/>
                    <a:pt x="48884" y="37138"/>
                  </a:cubicBezTo>
                  <a:cubicBezTo>
                    <a:pt x="44274" y="33176"/>
                    <a:pt x="39080" y="29671"/>
                    <a:pt x="34089" y="25924"/>
                  </a:cubicBezTo>
                  <a:cubicBezTo>
                    <a:pt x="23764" y="18774"/>
                    <a:pt x="13134" y="11726"/>
                    <a:pt x="510" y="6227"/>
                  </a:cubicBezTo>
                  <a:lnTo>
                    <a:pt x="-913" y="7497"/>
                  </a:lnTo>
                  <a:cubicBezTo>
                    <a:pt x="15166" y="26648"/>
                    <a:pt x="32057" y="45025"/>
                    <a:pt x="50408" y="62259"/>
                  </a:cubicBezTo>
                  <a:lnTo>
                    <a:pt x="51411" y="63199"/>
                  </a:lnTo>
                  <a:lnTo>
                    <a:pt x="52618" y="62399"/>
                  </a:lnTo>
                  <a:cubicBezTo>
                    <a:pt x="69242" y="51324"/>
                    <a:pt x="85511" y="39742"/>
                    <a:pt x="101983" y="28426"/>
                  </a:cubicBezTo>
                  <a:lnTo>
                    <a:pt x="103380" y="27474"/>
                  </a:lnTo>
                  <a:lnTo>
                    <a:pt x="102313" y="26166"/>
                  </a:lnTo>
                  <a:cubicBezTo>
                    <a:pt x="94032" y="16031"/>
                    <a:pt x="85562" y="6049"/>
                    <a:pt x="77053" y="-3908"/>
                  </a:cubicBezTo>
                  <a:lnTo>
                    <a:pt x="75579" y="-2701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1" name="Freeform: Shape 3560">
              <a:extLst>
                <a:ext uri="{FF2B5EF4-FFF2-40B4-BE49-F238E27FC236}">
                  <a16:creationId xmlns="" xmlns:a16="http://schemas.microsoft.com/office/drawing/2014/main" id="{B064FE18-8A57-3C3D-8F20-35D17D2C61C6}"/>
                </a:ext>
              </a:extLst>
            </p:cNvPr>
            <p:cNvSpPr/>
            <p:nvPr/>
          </p:nvSpPr>
          <p:spPr>
            <a:xfrm flipV="1">
              <a:off x="13786282" y="502884"/>
              <a:ext cx="166157" cy="117802"/>
            </a:xfrm>
            <a:custGeom>
              <a:avLst/>
              <a:gdLst>
                <a:gd name="connsiteX0" fmla="*/ 159120 w 166157"/>
                <a:gd name="connsiteY0" fmla="*/ 4891 h 117802"/>
                <a:gd name="connsiteX1" fmla="*/ 160504 w 166157"/>
                <a:gd name="connsiteY1" fmla="*/ 22087 h 117802"/>
                <a:gd name="connsiteX2" fmla="*/ 147982 w 166157"/>
                <a:gd name="connsiteY2" fmla="*/ 32260 h 117802"/>
                <a:gd name="connsiteX3" fmla="*/ 139727 w 166157"/>
                <a:gd name="connsiteY3" fmla="*/ 34787 h 117802"/>
                <a:gd name="connsiteX4" fmla="*/ 135396 w 166157"/>
                <a:gd name="connsiteY4" fmla="*/ 35511 h 117802"/>
                <a:gd name="connsiteX5" fmla="*/ 129770 w 166157"/>
                <a:gd name="connsiteY5" fmla="*/ 36679 h 117802"/>
                <a:gd name="connsiteX6" fmla="*/ 109869 w 166157"/>
                <a:gd name="connsiteY6" fmla="*/ 48147 h 117802"/>
                <a:gd name="connsiteX7" fmla="*/ 80878 w 166157"/>
                <a:gd name="connsiteY7" fmla="*/ 77370 h 117802"/>
                <a:gd name="connsiteX8" fmla="*/ 68277 w 166157"/>
                <a:gd name="connsiteY8" fmla="*/ 92521 h 117802"/>
                <a:gd name="connsiteX9" fmla="*/ 62195 w 166157"/>
                <a:gd name="connsiteY9" fmla="*/ 99417 h 117802"/>
                <a:gd name="connsiteX10" fmla="*/ 59570 w 166157"/>
                <a:gd name="connsiteY10" fmla="*/ 101932 h 117802"/>
                <a:gd name="connsiteX11" fmla="*/ 59346 w 166157"/>
                <a:gd name="connsiteY11" fmla="*/ 102097 h 117802"/>
                <a:gd name="connsiteX12" fmla="*/ 60974 w 166157"/>
                <a:gd name="connsiteY12" fmla="*/ 101475 h 117802"/>
                <a:gd name="connsiteX13" fmla="*/ 63544 w 166157"/>
                <a:gd name="connsiteY13" fmla="*/ 101183 h 117802"/>
                <a:gd name="connsiteX14" fmla="*/ 65261 w 166157"/>
                <a:gd name="connsiteY14" fmla="*/ 101424 h 117802"/>
                <a:gd name="connsiteX15" fmla="*/ 65667 w 166157"/>
                <a:gd name="connsiteY15" fmla="*/ 101538 h 117802"/>
                <a:gd name="connsiteX16" fmla="*/ 67512 w 166157"/>
                <a:gd name="connsiteY16" fmla="*/ 102198 h 117802"/>
                <a:gd name="connsiteX17" fmla="*/ 67374 w 166157"/>
                <a:gd name="connsiteY17" fmla="*/ 102148 h 117802"/>
                <a:gd name="connsiteX18" fmla="*/ 67111 w 166157"/>
                <a:gd name="connsiteY18" fmla="*/ 102021 h 117802"/>
                <a:gd name="connsiteX19" fmla="*/ 69810 w 166157"/>
                <a:gd name="connsiteY19" fmla="*/ 103925 h 117802"/>
                <a:gd name="connsiteX20" fmla="*/ 71174 w 166157"/>
                <a:gd name="connsiteY20" fmla="*/ 105843 h 117802"/>
                <a:gd name="connsiteX21" fmla="*/ 71392 w 166157"/>
                <a:gd name="connsiteY21" fmla="*/ 106390 h 117802"/>
                <a:gd name="connsiteX22" fmla="*/ 71104 w 166157"/>
                <a:gd name="connsiteY22" fmla="*/ 103265 h 117802"/>
                <a:gd name="connsiteX23" fmla="*/ 71020 w 166157"/>
                <a:gd name="connsiteY23" fmla="*/ 93600 h 117802"/>
                <a:gd name="connsiteX24" fmla="*/ 69993 w 166157"/>
                <a:gd name="connsiteY24" fmla="*/ 81739 h 117802"/>
                <a:gd name="connsiteX25" fmla="*/ 59927 w 166157"/>
                <a:gd name="connsiteY25" fmla="*/ 66092 h 117802"/>
                <a:gd name="connsiteX26" fmla="*/ 49350 w 166157"/>
                <a:gd name="connsiteY26" fmla="*/ 63705 h 117802"/>
                <a:gd name="connsiteX27" fmla="*/ 43918 w 166157"/>
                <a:gd name="connsiteY27" fmla="*/ 64264 h 117802"/>
                <a:gd name="connsiteX28" fmla="*/ 34859 w 166157"/>
                <a:gd name="connsiteY28" fmla="*/ 65127 h 117802"/>
                <a:gd name="connsiteX29" fmla="*/ 21560 w 166157"/>
                <a:gd name="connsiteY29" fmla="*/ 62689 h 117802"/>
                <a:gd name="connsiteX30" fmla="*/ 11434 w 166157"/>
                <a:gd name="connsiteY30" fmla="*/ 50954 h 117802"/>
                <a:gd name="connsiteX31" fmla="*/ 9395 w 166157"/>
                <a:gd name="connsiteY31" fmla="*/ 46941 h 117802"/>
                <a:gd name="connsiteX32" fmla="*/ 8543 w 166157"/>
                <a:gd name="connsiteY32" fmla="*/ 45112 h 117802"/>
                <a:gd name="connsiteX33" fmla="*/ 7659 w 166157"/>
                <a:gd name="connsiteY33" fmla="*/ 42801 h 117802"/>
                <a:gd name="connsiteX34" fmla="*/ 5839 w 166157"/>
                <a:gd name="connsiteY34" fmla="*/ 34762 h 117802"/>
                <a:gd name="connsiteX35" fmla="*/ 7872 w 166157"/>
                <a:gd name="connsiteY35" fmla="*/ -3643 h 117802"/>
                <a:gd name="connsiteX36" fmla="*/ 6656 w 166157"/>
                <a:gd name="connsiteY36" fmla="*/ -3999 h 117802"/>
                <a:gd name="connsiteX37" fmla="*/ -844 w 166157"/>
                <a:gd name="connsiteY37" fmla="*/ 34939 h 117802"/>
                <a:gd name="connsiteX38" fmla="*/ 3859 w 166157"/>
                <a:gd name="connsiteY38" fmla="*/ 54345 h 117802"/>
                <a:gd name="connsiteX39" fmla="*/ 15627 w 166157"/>
                <a:gd name="connsiteY39" fmla="*/ 70563 h 117802"/>
                <a:gd name="connsiteX40" fmla="*/ 34854 w 166157"/>
                <a:gd name="connsiteY40" fmla="*/ 76227 h 117802"/>
                <a:gd name="connsiteX41" fmla="*/ 44821 w 166157"/>
                <a:gd name="connsiteY41" fmla="*/ 75744 h 117802"/>
                <a:gd name="connsiteX42" fmla="*/ 53860 w 166157"/>
                <a:gd name="connsiteY42" fmla="*/ 76379 h 117802"/>
                <a:gd name="connsiteX43" fmla="*/ 58653 w 166157"/>
                <a:gd name="connsiteY43" fmla="*/ 93639 h 117802"/>
                <a:gd name="connsiteX44" fmla="*/ 58588 w 166157"/>
                <a:gd name="connsiteY44" fmla="*/ 103557 h 117802"/>
                <a:gd name="connsiteX45" fmla="*/ 58994 w 166157"/>
                <a:gd name="connsiteY45" fmla="*/ 108675 h 117802"/>
                <a:gd name="connsiteX46" fmla="*/ 62091 w 166157"/>
                <a:gd name="connsiteY46" fmla="*/ 113679 h 117802"/>
                <a:gd name="connsiteX47" fmla="*/ 67760 w 166157"/>
                <a:gd name="connsiteY47" fmla="*/ 111545 h 117802"/>
                <a:gd name="connsiteX48" fmla="*/ 71377 w 166157"/>
                <a:gd name="connsiteY48" fmla="*/ 107952 h 117802"/>
                <a:gd name="connsiteX49" fmla="*/ 77846 w 166157"/>
                <a:gd name="connsiteY49" fmla="*/ 100370 h 117802"/>
                <a:gd name="connsiteX50" fmla="*/ 90194 w 166157"/>
                <a:gd name="connsiteY50" fmla="*/ 84888 h 117802"/>
                <a:gd name="connsiteX51" fmla="*/ 116537 w 166157"/>
                <a:gd name="connsiteY51" fmla="*/ 55615 h 117802"/>
                <a:gd name="connsiteX52" fmla="*/ 132551 w 166157"/>
                <a:gd name="connsiteY52" fmla="*/ 44807 h 117802"/>
                <a:gd name="connsiteX53" fmla="*/ 151258 w 166157"/>
                <a:gd name="connsiteY53" fmla="*/ 38127 h 117802"/>
                <a:gd name="connsiteX54" fmla="*/ 164530 w 166157"/>
                <a:gd name="connsiteY54" fmla="*/ 23319 h 117802"/>
                <a:gd name="connsiteX55" fmla="*/ 160161 w 166157"/>
                <a:gd name="connsiteY55" fmla="*/ 4167 h 117802"/>
                <a:gd name="connsiteX56" fmla="*/ 159120 w 166157"/>
                <a:gd name="connsiteY56" fmla="*/ 4891 h 11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66157" h="117802">
                  <a:moveTo>
                    <a:pt x="159120" y="4891"/>
                  </a:moveTo>
                  <a:cubicBezTo>
                    <a:pt x="162104" y="10797"/>
                    <a:pt x="162866" y="17286"/>
                    <a:pt x="160504" y="22087"/>
                  </a:cubicBezTo>
                  <a:cubicBezTo>
                    <a:pt x="158129" y="26938"/>
                    <a:pt x="153265" y="30202"/>
                    <a:pt x="147982" y="32260"/>
                  </a:cubicBezTo>
                  <a:cubicBezTo>
                    <a:pt x="145327" y="33314"/>
                    <a:pt x="142584" y="34216"/>
                    <a:pt x="139727" y="34787"/>
                  </a:cubicBezTo>
                  <a:cubicBezTo>
                    <a:pt x="138292" y="35079"/>
                    <a:pt x="136857" y="35346"/>
                    <a:pt x="135396" y="35511"/>
                  </a:cubicBezTo>
                  <a:cubicBezTo>
                    <a:pt x="132970" y="35968"/>
                    <a:pt x="132412" y="35841"/>
                    <a:pt x="129770" y="36679"/>
                  </a:cubicBezTo>
                  <a:cubicBezTo>
                    <a:pt x="121210" y="39435"/>
                    <a:pt x="115635" y="43766"/>
                    <a:pt x="109869" y="48147"/>
                  </a:cubicBezTo>
                  <a:cubicBezTo>
                    <a:pt x="98598" y="56974"/>
                    <a:pt x="89797" y="67375"/>
                    <a:pt x="80878" y="77370"/>
                  </a:cubicBezTo>
                  <a:lnTo>
                    <a:pt x="68277" y="92521"/>
                  </a:lnTo>
                  <a:cubicBezTo>
                    <a:pt x="66223" y="94959"/>
                    <a:pt x="64154" y="97373"/>
                    <a:pt x="62195" y="99417"/>
                  </a:cubicBezTo>
                  <a:lnTo>
                    <a:pt x="59570" y="101932"/>
                  </a:lnTo>
                  <a:lnTo>
                    <a:pt x="59346" y="102097"/>
                  </a:lnTo>
                  <a:lnTo>
                    <a:pt x="60974" y="101475"/>
                  </a:lnTo>
                  <a:cubicBezTo>
                    <a:pt x="61073" y="101487"/>
                    <a:pt x="62367" y="101132"/>
                    <a:pt x="63544" y="101183"/>
                  </a:cubicBezTo>
                  <a:lnTo>
                    <a:pt x="65261" y="101424"/>
                  </a:lnTo>
                  <a:lnTo>
                    <a:pt x="65667" y="101538"/>
                  </a:lnTo>
                  <a:cubicBezTo>
                    <a:pt x="64347" y="101030"/>
                    <a:pt x="67954" y="102364"/>
                    <a:pt x="67512" y="102198"/>
                  </a:cubicBezTo>
                  <a:lnTo>
                    <a:pt x="67374" y="102148"/>
                  </a:lnTo>
                  <a:lnTo>
                    <a:pt x="67111" y="102021"/>
                  </a:lnTo>
                  <a:lnTo>
                    <a:pt x="69810" y="103925"/>
                  </a:lnTo>
                  <a:lnTo>
                    <a:pt x="71174" y="105843"/>
                  </a:lnTo>
                  <a:lnTo>
                    <a:pt x="71392" y="106390"/>
                  </a:lnTo>
                  <a:cubicBezTo>
                    <a:pt x="71273" y="105907"/>
                    <a:pt x="71153" y="104611"/>
                    <a:pt x="71104" y="103265"/>
                  </a:cubicBezTo>
                  <a:lnTo>
                    <a:pt x="71020" y="93600"/>
                  </a:lnTo>
                  <a:cubicBezTo>
                    <a:pt x="70950" y="90032"/>
                    <a:pt x="70831" y="86209"/>
                    <a:pt x="69993" y="81739"/>
                  </a:cubicBezTo>
                  <a:cubicBezTo>
                    <a:pt x="69021" y="77599"/>
                    <a:pt x="67582" y="70779"/>
                    <a:pt x="59927" y="66092"/>
                  </a:cubicBezTo>
                  <a:cubicBezTo>
                    <a:pt x="56296" y="64022"/>
                    <a:pt x="52248" y="63489"/>
                    <a:pt x="49350" y="63705"/>
                  </a:cubicBezTo>
                  <a:cubicBezTo>
                    <a:pt x="46984" y="63870"/>
                    <a:pt x="45719" y="64073"/>
                    <a:pt x="43918" y="64264"/>
                  </a:cubicBezTo>
                  <a:cubicBezTo>
                    <a:pt x="40644" y="64645"/>
                    <a:pt x="37613" y="65000"/>
                    <a:pt x="34859" y="65127"/>
                  </a:cubicBezTo>
                  <a:cubicBezTo>
                    <a:pt x="29279" y="65267"/>
                    <a:pt x="25300" y="64861"/>
                    <a:pt x="21560" y="62689"/>
                  </a:cubicBezTo>
                  <a:cubicBezTo>
                    <a:pt x="17789" y="60505"/>
                    <a:pt x="14247" y="56135"/>
                    <a:pt x="11434" y="50954"/>
                  </a:cubicBezTo>
                  <a:cubicBezTo>
                    <a:pt x="10714" y="49671"/>
                    <a:pt x="10040" y="48325"/>
                    <a:pt x="9395" y="46941"/>
                  </a:cubicBezTo>
                  <a:lnTo>
                    <a:pt x="8543" y="45112"/>
                  </a:lnTo>
                  <a:lnTo>
                    <a:pt x="7659" y="42801"/>
                  </a:lnTo>
                  <a:cubicBezTo>
                    <a:pt x="6846" y="40540"/>
                    <a:pt x="6279" y="37670"/>
                    <a:pt x="5839" y="34762"/>
                  </a:cubicBezTo>
                  <a:cubicBezTo>
                    <a:pt x="3804" y="22849"/>
                    <a:pt x="6513" y="9603"/>
                    <a:pt x="7872" y="-3643"/>
                  </a:cubicBezTo>
                  <a:lnTo>
                    <a:pt x="6656" y="-3999"/>
                  </a:lnTo>
                  <a:cubicBezTo>
                    <a:pt x="2946" y="8612"/>
                    <a:pt x="-1013" y="21478"/>
                    <a:pt x="-844" y="34939"/>
                  </a:cubicBezTo>
                  <a:cubicBezTo>
                    <a:pt x="-829" y="41683"/>
                    <a:pt x="1116" y="48325"/>
                    <a:pt x="3859" y="54345"/>
                  </a:cubicBezTo>
                  <a:cubicBezTo>
                    <a:pt x="6542" y="60416"/>
                    <a:pt x="10154" y="66372"/>
                    <a:pt x="15627" y="70563"/>
                  </a:cubicBezTo>
                  <a:cubicBezTo>
                    <a:pt x="21074" y="74843"/>
                    <a:pt x="28207" y="76278"/>
                    <a:pt x="34854" y="76227"/>
                  </a:cubicBezTo>
                  <a:cubicBezTo>
                    <a:pt x="38208" y="76240"/>
                    <a:pt x="41527" y="75986"/>
                    <a:pt x="44821" y="75744"/>
                  </a:cubicBezTo>
                  <a:cubicBezTo>
                    <a:pt x="48111" y="75605"/>
                    <a:pt x="51494" y="74843"/>
                    <a:pt x="53860" y="76379"/>
                  </a:cubicBezTo>
                  <a:cubicBezTo>
                    <a:pt x="58687" y="79732"/>
                    <a:pt x="58528" y="87441"/>
                    <a:pt x="58653" y="93639"/>
                  </a:cubicBezTo>
                  <a:lnTo>
                    <a:pt x="58588" y="103557"/>
                  </a:lnTo>
                  <a:cubicBezTo>
                    <a:pt x="58622" y="105246"/>
                    <a:pt x="58692" y="106935"/>
                    <a:pt x="58994" y="108675"/>
                  </a:cubicBezTo>
                  <a:cubicBezTo>
                    <a:pt x="59317" y="110250"/>
                    <a:pt x="59803" y="112689"/>
                    <a:pt x="62091" y="113679"/>
                  </a:cubicBezTo>
                  <a:cubicBezTo>
                    <a:pt x="65300" y="114302"/>
                    <a:pt x="66317" y="112435"/>
                    <a:pt x="67760" y="111545"/>
                  </a:cubicBezTo>
                  <a:cubicBezTo>
                    <a:pt x="69060" y="110390"/>
                    <a:pt x="70245" y="109196"/>
                    <a:pt x="71377" y="107952"/>
                  </a:cubicBezTo>
                  <a:cubicBezTo>
                    <a:pt x="73649" y="105500"/>
                    <a:pt x="75757" y="102935"/>
                    <a:pt x="77846" y="100370"/>
                  </a:cubicBezTo>
                  <a:lnTo>
                    <a:pt x="90194" y="84888"/>
                  </a:lnTo>
                  <a:cubicBezTo>
                    <a:pt x="98458" y="74652"/>
                    <a:pt x="106838" y="64429"/>
                    <a:pt x="116537" y="55615"/>
                  </a:cubicBezTo>
                  <a:cubicBezTo>
                    <a:pt x="121375" y="51284"/>
                    <a:pt x="126646" y="47144"/>
                    <a:pt x="132551" y="44807"/>
                  </a:cubicBezTo>
                  <a:cubicBezTo>
                    <a:pt x="138609" y="42928"/>
                    <a:pt x="145505" y="41607"/>
                    <a:pt x="151258" y="38127"/>
                  </a:cubicBezTo>
                  <a:cubicBezTo>
                    <a:pt x="157037" y="34851"/>
                    <a:pt x="162460" y="29986"/>
                    <a:pt x="164530" y="23319"/>
                  </a:cubicBezTo>
                  <a:cubicBezTo>
                    <a:pt x="166663" y="16626"/>
                    <a:pt x="164149" y="9413"/>
                    <a:pt x="160161" y="4167"/>
                  </a:cubicBezTo>
                  <a:lnTo>
                    <a:pt x="159120" y="4891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2" name="Freeform: Shape 3561">
              <a:extLst>
                <a:ext uri="{FF2B5EF4-FFF2-40B4-BE49-F238E27FC236}">
                  <a16:creationId xmlns="" xmlns:a16="http://schemas.microsoft.com/office/drawing/2014/main" id="{4E3515F4-0421-7329-80C5-43E3682CE01C}"/>
                </a:ext>
              </a:extLst>
            </p:cNvPr>
            <p:cNvSpPr/>
            <p:nvPr/>
          </p:nvSpPr>
          <p:spPr>
            <a:xfrm flipV="1">
              <a:off x="13665490" y="695966"/>
              <a:ext cx="66084" cy="101516"/>
            </a:xfrm>
            <a:custGeom>
              <a:avLst/>
              <a:gdLst>
                <a:gd name="connsiteX0" fmla="*/ 14458 w 66084"/>
                <a:gd name="connsiteY0" fmla="*/ -3808 h 101516"/>
                <a:gd name="connsiteX1" fmla="*/ 2020 w 66084"/>
                <a:gd name="connsiteY1" fmla="*/ 28843 h 101516"/>
                <a:gd name="connsiteX2" fmla="*/ -509 w 66084"/>
                <a:gd name="connsiteY2" fmla="*/ 62727 h 101516"/>
                <a:gd name="connsiteX3" fmla="*/ 4089 w 66084"/>
                <a:gd name="connsiteY3" fmla="*/ 82983 h 101516"/>
                <a:gd name="connsiteX4" fmla="*/ 9263 w 66084"/>
                <a:gd name="connsiteY4" fmla="*/ 91035 h 101516"/>
                <a:gd name="connsiteX5" fmla="*/ 16178 w 66084"/>
                <a:gd name="connsiteY5" fmla="*/ 96090 h 101516"/>
                <a:gd name="connsiteX6" fmla="*/ 21343 w 66084"/>
                <a:gd name="connsiteY6" fmla="*/ 97563 h 101516"/>
                <a:gd name="connsiteX7" fmla="*/ 23094 w 66084"/>
                <a:gd name="connsiteY7" fmla="*/ 97664 h 101516"/>
                <a:gd name="connsiteX8" fmla="*/ 31304 w 66084"/>
                <a:gd name="connsiteY8" fmla="*/ 97029 h 101516"/>
                <a:gd name="connsiteX9" fmla="*/ 65128 w 66084"/>
                <a:gd name="connsiteY9" fmla="*/ 88368 h 101516"/>
                <a:gd name="connsiteX10" fmla="*/ 65351 w 66084"/>
                <a:gd name="connsiteY10" fmla="*/ 86476 h 101516"/>
                <a:gd name="connsiteX11" fmla="*/ 33055 w 66084"/>
                <a:gd name="connsiteY11" fmla="*/ 82005 h 101516"/>
                <a:gd name="connsiteX12" fmla="*/ 24959 w 66084"/>
                <a:gd name="connsiteY12" fmla="*/ 81002 h 101516"/>
                <a:gd name="connsiteX13" fmla="*/ 20961 w 66084"/>
                <a:gd name="connsiteY13" fmla="*/ 76760 h 101516"/>
                <a:gd name="connsiteX14" fmla="*/ 18466 w 66084"/>
                <a:gd name="connsiteY14" fmla="*/ 61190 h 101516"/>
                <a:gd name="connsiteX15" fmla="*/ 16368 w 66084"/>
                <a:gd name="connsiteY15" fmla="*/ -3834 h 101516"/>
                <a:gd name="connsiteX16" fmla="*/ 14458 w 66084"/>
                <a:gd name="connsiteY16" fmla="*/ -3808 h 10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084" h="101516">
                  <a:moveTo>
                    <a:pt x="14458" y="-3808"/>
                  </a:moveTo>
                  <a:cubicBezTo>
                    <a:pt x="7889" y="7152"/>
                    <a:pt x="4337" y="17883"/>
                    <a:pt x="2020" y="28843"/>
                  </a:cubicBezTo>
                  <a:cubicBezTo>
                    <a:pt x="-475" y="39829"/>
                    <a:pt x="-1141" y="50827"/>
                    <a:pt x="-509" y="62727"/>
                  </a:cubicBezTo>
                  <a:cubicBezTo>
                    <a:pt x="418" y="68797"/>
                    <a:pt x="715" y="74551"/>
                    <a:pt x="4089" y="82983"/>
                  </a:cubicBezTo>
                  <a:cubicBezTo>
                    <a:pt x="5214" y="85231"/>
                    <a:pt x="6192" y="87568"/>
                    <a:pt x="9263" y="91035"/>
                  </a:cubicBezTo>
                  <a:cubicBezTo>
                    <a:pt x="10806" y="92686"/>
                    <a:pt x="12925" y="94629"/>
                    <a:pt x="16178" y="96090"/>
                  </a:cubicBezTo>
                  <a:cubicBezTo>
                    <a:pt x="17612" y="96801"/>
                    <a:pt x="19587" y="97283"/>
                    <a:pt x="21343" y="97563"/>
                  </a:cubicBezTo>
                  <a:cubicBezTo>
                    <a:pt x="23144" y="97792"/>
                    <a:pt x="22424" y="97614"/>
                    <a:pt x="23094" y="97664"/>
                  </a:cubicBezTo>
                  <a:cubicBezTo>
                    <a:pt x="25768" y="97677"/>
                    <a:pt x="28546" y="97372"/>
                    <a:pt x="31304" y="97029"/>
                  </a:cubicBezTo>
                  <a:cubicBezTo>
                    <a:pt x="42343" y="95925"/>
                    <a:pt x="53544" y="93727"/>
                    <a:pt x="65128" y="88368"/>
                  </a:cubicBezTo>
                  <a:lnTo>
                    <a:pt x="65351" y="86476"/>
                  </a:lnTo>
                  <a:cubicBezTo>
                    <a:pt x="54611" y="84812"/>
                    <a:pt x="43845" y="83301"/>
                    <a:pt x="33055" y="82005"/>
                  </a:cubicBezTo>
                  <a:lnTo>
                    <a:pt x="24959" y="81002"/>
                  </a:lnTo>
                  <a:cubicBezTo>
                    <a:pt x="22791" y="81053"/>
                    <a:pt x="21928" y="79199"/>
                    <a:pt x="20961" y="76760"/>
                  </a:cubicBezTo>
                  <a:cubicBezTo>
                    <a:pt x="19374" y="71960"/>
                    <a:pt x="18867" y="66511"/>
                    <a:pt x="18466" y="61190"/>
                  </a:cubicBezTo>
                  <a:cubicBezTo>
                    <a:pt x="16644" y="39715"/>
                    <a:pt x="17622" y="17883"/>
                    <a:pt x="16368" y="-3834"/>
                  </a:cubicBezTo>
                  <a:lnTo>
                    <a:pt x="14458" y="-3808"/>
                  </a:lnTo>
                </a:path>
              </a:pathLst>
            </a:custGeom>
            <a:solidFill>
              <a:srgbClr val="6A7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3" name="Freeform: Shape 3562">
              <a:extLst>
                <a:ext uri="{FF2B5EF4-FFF2-40B4-BE49-F238E27FC236}">
                  <a16:creationId xmlns="" xmlns:a16="http://schemas.microsoft.com/office/drawing/2014/main" id="{B324FF8E-727B-2B0D-4017-3DD73DC052B0}"/>
                </a:ext>
              </a:extLst>
            </p:cNvPr>
            <p:cNvSpPr/>
            <p:nvPr/>
          </p:nvSpPr>
          <p:spPr>
            <a:xfrm flipV="1">
              <a:off x="13680200" y="705281"/>
              <a:ext cx="51373" cy="92201"/>
            </a:xfrm>
            <a:custGeom>
              <a:avLst/>
              <a:gdLst>
                <a:gd name="connsiteX0" fmla="*/ -258 w 51373"/>
                <a:gd name="connsiteY0" fmla="*/ -3804 h 92201"/>
                <a:gd name="connsiteX1" fmla="*/ -45 w 51373"/>
                <a:gd name="connsiteY1" fmla="*/ 61499 h 92201"/>
                <a:gd name="connsiteX2" fmla="*/ 2977 w 51373"/>
                <a:gd name="connsiteY2" fmla="*/ 77971 h 92201"/>
                <a:gd name="connsiteX3" fmla="*/ 5223 w 51373"/>
                <a:gd name="connsiteY3" fmla="*/ 82035 h 92201"/>
                <a:gd name="connsiteX4" fmla="*/ 9881 w 51373"/>
                <a:gd name="connsiteY4" fmla="*/ 84308 h 92201"/>
                <a:gd name="connsiteX5" fmla="*/ 17973 w 51373"/>
                <a:gd name="connsiteY5" fmla="*/ 85159 h 92201"/>
                <a:gd name="connsiteX6" fmla="*/ 50412 w 51373"/>
                <a:gd name="connsiteY6" fmla="*/ 88372 h 92201"/>
                <a:gd name="connsiteX7" fmla="*/ 50636 w 51373"/>
                <a:gd name="connsiteY7" fmla="*/ 86480 h 92201"/>
                <a:gd name="connsiteX8" fmla="*/ 19729 w 51373"/>
                <a:gd name="connsiteY8" fmla="*/ 70135 h 92201"/>
                <a:gd name="connsiteX9" fmla="*/ 11747 w 51373"/>
                <a:gd name="connsiteY9" fmla="*/ 67646 h 92201"/>
                <a:gd name="connsiteX10" fmla="*/ 11489 w 51373"/>
                <a:gd name="connsiteY10" fmla="*/ 67468 h 92201"/>
                <a:gd name="connsiteX11" fmla="*/ 14724 w 51373"/>
                <a:gd name="connsiteY11" fmla="*/ 68319 h 92201"/>
                <a:gd name="connsiteX12" fmla="*/ 18503 w 51373"/>
                <a:gd name="connsiteY12" fmla="*/ 70834 h 92201"/>
                <a:gd name="connsiteX13" fmla="*/ 19854 w 51373"/>
                <a:gd name="connsiteY13" fmla="*/ 71748 h 92201"/>
                <a:gd name="connsiteX14" fmla="*/ 18925 w 51373"/>
                <a:gd name="connsiteY14" fmla="*/ 59975 h 92201"/>
                <a:gd name="connsiteX15" fmla="*/ 17372 w 51373"/>
                <a:gd name="connsiteY15" fmla="*/ 44697 h 92201"/>
                <a:gd name="connsiteX16" fmla="*/ 14480 w 51373"/>
                <a:gd name="connsiteY16" fmla="*/ 28720 h 92201"/>
                <a:gd name="connsiteX17" fmla="*/ 1652 w 51373"/>
                <a:gd name="connsiteY17" fmla="*/ -3829 h 92201"/>
                <a:gd name="connsiteX18" fmla="*/ -258 w 51373"/>
                <a:gd name="connsiteY18" fmla="*/ -3804 h 9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373" h="92201">
                  <a:moveTo>
                    <a:pt x="-258" y="-3804"/>
                  </a:moveTo>
                  <a:cubicBezTo>
                    <a:pt x="-635" y="17925"/>
                    <a:pt x="-1211" y="39604"/>
                    <a:pt x="-45" y="61499"/>
                  </a:cubicBezTo>
                  <a:cubicBezTo>
                    <a:pt x="491" y="66973"/>
                    <a:pt x="1051" y="72459"/>
                    <a:pt x="2977" y="77971"/>
                  </a:cubicBezTo>
                  <a:cubicBezTo>
                    <a:pt x="3531" y="79330"/>
                    <a:pt x="4102" y="80727"/>
                    <a:pt x="5223" y="82035"/>
                  </a:cubicBezTo>
                  <a:cubicBezTo>
                    <a:pt x="6066" y="83394"/>
                    <a:pt x="8656" y="84397"/>
                    <a:pt x="9881" y="84308"/>
                  </a:cubicBezTo>
                  <a:lnTo>
                    <a:pt x="17973" y="85159"/>
                  </a:lnTo>
                  <a:cubicBezTo>
                    <a:pt x="28763" y="86391"/>
                    <a:pt x="39578" y="87445"/>
                    <a:pt x="50412" y="88372"/>
                  </a:cubicBezTo>
                  <a:lnTo>
                    <a:pt x="50636" y="86480"/>
                  </a:lnTo>
                  <a:cubicBezTo>
                    <a:pt x="40645" y="78542"/>
                    <a:pt x="30271" y="73767"/>
                    <a:pt x="19729" y="70135"/>
                  </a:cubicBezTo>
                  <a:cubicBezTo>
                    <a:pt x="17095" y="69157"/>
                    <a:pt x="14470" y="68243"/>
                    <a:pt x="11747" y="67646"/>
                  </a:cubicBezTo>
                  <a:lnTo>
                    <a:pt x="11489" y="67468"/>
                  </a:lnTo>
                  <a:lnTo>
                    <a:pt x="14724" y="68319"/>
                  </a:lnTo>
                  <a:cubicBezTo>
                    <a:pt x="16742" y="69195"/>
                    <a:pt x="17839" y="70211"/>
                    <a:pt x="18503" y="70834"/>
                  </a:cubicBezTo>
                  <a:cubicBezTo>
                    <a:pt x="19789" y="72230"/>
                    <a:pt x="19704" y="72015"/>
                    <a:pt x="19854" y="71748"/>
                  </a:cubicBezTo>
                  <a:cubicBezTo>
                    <a:pt x="19704" y="69881"/>
                    <a:pt x="18940" y="64687"/>
                    <a:pt x="18925" y="59975"/>
                  </a:cubicBezTo>
                  <a:lnTo>
                    <a:pt x="17372" y="44697"/>
                  </a:lnTo>
                  <a:cubicBezTo>
                    <a:pt x="16351" y="39452"/>
                    <a:pt x="16013" y="34092"/>
                    <a:pt x="14480" y="28720"/>
                  </a:cubicBezTo>
                  <a:cubicBezTo>
                    <a:pt x="12060" y="17938"/>
                    <a:pt x="8562" y="6953"/>
                    <a:pt x="1652" y="-3829"/>
                  </a:cubicBezTo>
                  <a:lnTo>
                    <a:pt x="-258" y="-3804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4" name="Freeform: Shape 3563">
              <a:extLst>
                <a:ext uri="{FF2B5EF4-FFF2-40B4-BE49-F238E27FC236}">
                  <a16:creationId xmlns="" xmlns:a16="http://schemas.microsoft.com/office/drawing/2014/main" id="{FB62655F-34B0-5AA1-D4C3-1DB7BD61C112}"/>
                </a:ext>
              </a:extLst>
            </p:cNvPr>
            <p:cNvSpPr/>
            <p:nvPr/>
          </p:nvSpPr>
          <p:spPr>
            <a:xfrm flipV="1">
              <a:off x="13771150" y="558201"/>
              <a:ext cx="159963" cy="111533"/>
            </a:xfrm>
            <a:custGeom>
              <a:avLst/>
              <a:gdLst>
                <a:gd name="connsiteX0" fmla="*/ 151786 w 159963"/>
                <a:gd name="connsiteY0" fmla="*/ 92555 h 111533"/>
                <a:gd name="connsiteX1" fmla="*/ 158860 w 159963"/>
                <a:gd name="connsiteY1" fmla="*/ 75067 h 111533"/>
                <a:gd name="connsiteX2" fmla="*/ 151278 w 159963"/>
                <a:gd name="connsiteY2" fmla="*/ 68616 h 111533"/>
                <a:gd name="connsiteX3" fmla="*/ 141664 w 159963"/>
                <a:gd name="connsiteY3" fmla="*/ 67955 h 111533"/>
                <a:gd name="connsiteX4" fmla="*/ 123757 w 159963"/>
                <a:gd name="connsiteY4" fmla="*/ 74432 h 111533"/>
                <a:gd name="connsiteX5" fmla="*/ 112076 w 159963"/>
                <a:gd name="connsiteY5" fmla="*/ 88529 h 111533"/>
                <a:gd name="connsiteX6" fmla="*/ 95407 w 159963"/>
                <a:gd name="connsiteY6" fmla="*/ 90485 h 111533"/>
                <a:gd name="connsiteX7" fmla="*/ 86249 w 159963"/>
                <a:gd name="connsiteY7" fmla="*/ 78966 h 111533"/>
                <a:gd name="connsiteX8" fmla="*/ 93125 w 159963"/>
                <a:gd name="connsiteY8" fmla="*/ 42289 h 111533"/>
                <a:gd name="connsiteX9" fmla="*/ 88348 w 159963"/>
                <a:gd name="connsiteY9" fmla="*/ 33005 h 111533"/>
                <a:gd name="connsiteX10" fmla="*/ 79300 w 159963"/>
                <a:gd name="connsiteY10" fmla="*/ 28852 h 111533"/>
                <a:gd name="connsiteX11" fmla="*/ 69159 w 159963"/>
                <a:gd name="connsiteY11" fmla="*/ 28319 h 111533"/>
                <a:gd name="connsiteX12" fmla="*/ 61286 w 159963"/>
                <a:gd name="connsiteY12" fmla="*/ 34948 h 111533"/>
                <a:gd name="connsiteX13" fmla="*/ 51935 w 159963"/>
                <a:gd name="connsiteY13" fmla="*/ 50658 h 111533"/>
                <a:gd name="connsiteX14" fmla="*/ 37156 w 159963"/>
                <a:gd name="connsiteY14" fmla="*/ 55560 h 111533"/>
                <a:gd name="connsiteX15" fmla="*/ 23389 w 159963"/>
                <a:gd name="connsiteY15" fmla="*/ 44409 h 111533"/>
                <a:gd name="connsiteX16" fmla="*/ 12331 w 159963"/>
                <a:gd name="connsiteY16" fmla="*/ 29677 h 111533"/>
                <a:gd name="connsiteX17" fmla="*/ 5724 w 159963"/>
                <a:gd name="connsiteY17" fmla="*/ 13053 h 111533"/>
                <a:gd name="connsiteX18" fmla="*/ 12535 w 159963"/>
                <a:gd name="connsiteY18" fmla="*/ -2580 h 111533"/>
                <a:gd name="connsiteX19" fmla="*/ 11220 w 159963"/>
                <a:gd name="connsiteY19" fmla="*/ -3952 h 111533"/>
                <a:gd name="connsiteX20" fmla="*/ 3223 w 159963"/>
                <a:gd name="connsiteY20" fmla="*/ 2627 h 111533"/>
                <a:gd name="connsiteX21" fmla="*/ -746 w 159963"/>
                <a:gd name="connsiteY21" fmla="*/ 13548 h 111533"/>
                <a:gd name="connsiteX22" fmla="*/ 3784 w 159963"/>
                <a:gd name="connsiteY22" fmla="*/ 34961 h 111533"/>
                <a:gd name="connsiteX23" fmla="*/ 13507 w 159963"/>
                <a:gd name="connsiteY23" fmla="*/ 52575 h 111533"/>
                <a:gd name="connsiteX24" fmla="*/ 31769 w 159963"/>
                <a:gd name="connsiteY24" fmla="*/ 69517 h 111533"/>
                <a:gd name="connsiteX25" fmla="*/ 50675 w 159963"/>
                <a:gd name="connsiteY25" fmla="*/ 70775 h 111533"/>
                <a:gd name="connsiteX26" fmla="*/ 64481 w 159963"/>
                <a:gd name="connsiteY26" fmla="*/ 61605 h 111533"/>
                <a:gd name="connsiteX27" fmla="*/ 72061 w 159963"/>
                <a:gd name="connsiteY27" fmla="*/ 51699 h 111533"/>
                <a:gd name="connsiteX28" fmla="*/ 76546 w 159963"/>
                <a:gd name="connsiteY28" fmla="*/ 44295 h 111533"/>
                <a:gd name="connsiteX29" fmla="*/ 74011 w 159963"/>
                <a:gd name="connsiteY29" fmla="*/ 45946 h 111533"/>
                <a:gd name="connsiteX30" fmla="*/ 73817 w 159963"/>
                <a:gd name="connsiteY30" fmla="*/ 46568 h 111533"/>
                <a:gd name="connsiteX31" fmla="*/ 77195 w 159963"/>
                <a:gd name="connsiteY31" fmla="*/ 47851 h 111533"/>
                <a:gd name="connsiteX32" fmla="*/ 76263 w 159963"/>
                <a:gd name="connsiteY32" fmla="*/ 47394 h 111533"/>
                <a:gd name="connsiteX33" fmla="*/ 74225 w 159963"/>
                <a:gd name="connsiteY33" fmla="*/ 44537 h 111533"/>
                <a:gd name="connsiteX34" fmla="*/ 72250 w 159963"/>
                <a:gd name="connsiteY34" fmla="*/ 56271 h 111533"/>
                <a:gd name="connsiteX35" fmla="*/ 68296 w 159963"/>
                <a:gd name="connsiteY35" fmla="*/ 78572 h 111533"/>
                <a:gd name="connsiteX36" fmla="*/ 74899 w 159963"/>
                <a:gd name="connsiteY36" fmla="*/ 97610 h 111533"/>
                <a:gd name="connsiteX37" fmla="*/ 83893 w 159963"/>
                <a:gd name="connsiteY37" fmla="*/ 104366 h 111533"/>
                <a:gd name="connsiteX38" fmla="*/ 88606 w 159963"/>
                <a:gd name="connsiteY38" fmla="*/ 106068 h 111533"/>
                <a:gd name="connsiteX39" fmla="*/ 91895 w 159963"/>
                <a:gd name="connsiteY39" fmla="*/ 106792 h 111533"/>
                <a:gd name="connsiteX40" fmla="*/ 105502 w 159963"/>
                <a:gd name="connsiteY40" fmla="*/ 107274 h 111533"/>
                <a:gd name="connsiteX41" fmla="*/ 121075 w 159963"/>
                <a:gd name="connsiteY41" fmla="*/ 100556 h 111533"/>
                <a:gd name="connsiteX42" fmla="*/ 129472 w 159963"/>
                <a:gd name="connsiteY42" fmla="*/ 89901 h 111533"/>
                <a:gd name="connsiteX43" fmla="*/ 132914 w 159963"/>
                <a:gd name="connsiteY43" fmla="*/ 83475 h 111533"/>
                <a:gd name="connsiteX44" fmla="*/ 135390 w 159963"/>
                <a:gd name="connsiteY44" fmla="*/ 80554 h 111533"/>
                <a:gd name="connsiteX45" fmla="*/ 142464 w 159963"/>
                <a:gd name="connsiteY45" fmla="*/ 78014 h 111533"/>
                <a:gd name="connsiteX46" fmla="*/ 152624 w 159963"/>
                <a:gd name="connsiteY46" fmla="*/ 76922 h 111533"/>
                <a:gd name="connsiteX47" fmla="*/ 150325 w 159963"/>
                <a:gd name="connsiteY47" fmla="*/ 91336 h 111533"/>
                <a:gd name="connsiteX48" fmla="*/ 151786 w 159963"/>
                <a:gd name="connsiteY48" fmla="*/ 92555 h 1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9963" h="111533">
                  <a:moveTo>
                    <a:pt x="151786" y="92555"/>
                  </a:moveTo>
                  <a:cubicBezTo>
                    <a:pt x="155571" y="87869"/>
                    <a:pt x="160308" y="82294"/>
                    <a:pt x="158860" y="75067"/>
                  </a:cubicBezTo>
                  <a:cubicBezTo>
                    <a:pt x="157844" y="71473"/>
                    <a:pt x="154402" y="69377"/>
                    <a:pt x="151278" y="68616"/>
                  </a:cubicBezTo>
                  <a:cubicBezTo>
                    <a:pt x="148078" y="67777"/>
                    <a:pt x="144839" y="67727"/>
                    <a:pt x="141664" y="67955"/>
                  </a:cubicBezTo>
                  <a:cubicBezTo>
                    <a:pt x="135594" y="68565"/>
                    <a:pt x="128507" y="69352"/>
                    <a:pt x="123757" y="74432"/>
                  </a:cubicBezTo>
                  <a:cubicBezTo>
                    <a:pt x="119141" y="79106"/>
                    <a:pt x="116715" y="85126"/>
                    <a:pt x="112076" y="88529"/>
                  </a:cubicBezTo>
                  <a:cubicBezTo>
                    <a:pt x="107502" y="91984"/>
                    <a:pt x="101197" y="91806"/>
                    <a:pt x="95407" y="90485"/>
                  </a:cubicBezTo>
                  <a:cubicBezTo>
                    <a:pt x="89390" y="89507"/>
                    <a:pt x="85658" y="84986"/>
                    <a:pt x="86249" y="78966"/>
                  </a:cubicBezTo>
                  <a:cubicBezTo>
                    <a:pt x="86770" y="67104"/>
                    <a:pt x="93855" y="55878"/>
                    <a:pt x="93125" y="42289"/>
                  </a:cubicBezTo>
                  <a:cubicBezTo>
                    <a:pt x="92744" y="38923"/>
                    <a:pt x="91186" y="35278"/>
                    <a:pt x="88348" y="33005"/>
                  </a:cubicBezTo>
                  <a:cubicBezTo>
                    <a:pt x="85396" y="30681"/>
                    <a:pt x="82330" y="29792"/>
                    <a:pt x="79300" y="28852"/>
                  </a:cubicBezTo>
                  <a:cubicBezTo>
                    <a:pt x="76125" y="27963"/>
                    <a:pt x="72711" y="27328"/>
                    <a:pt x="69159" y="28319"/>
                  </a:cubicBezTo>
                  <a:cubicBezTo>
                    <a:pt x="65562" y="29258"/>
                    <a:pt x="62858" y="32129"/>
                    <a:pt x="61286" y="34948"/>
                  </a:cubicBezTo>
                  <a:cubicBezTo>
                    <a:pt x="58161" y="40701"/>
                    <a:pt x="55963" y="46124"/>
                    <a:pt x="51935" y="50658"/>
                  </a:cubicBezTo>
                  <a:cubicBezTo>
                    <a:pt x="48253" y="55306"/>
                    <a:pt x="42579" y="57935"/>
                    <a:pt x="37156" y="55560"/>
                  </a:cubicBezTo>
                  <a:cubicBezTo>
                    <a:pt x="31798" y="53427"/>
                    <a:pt x="27329" y="48956"/>
                    <a:pt x="23389" y="44409"/>
                  </a:cubicBezTo>
                  <a:cubicBezTo>
                    <a:pt x="19386" y="39685"/>
                    <a:pt x="15592" y="34872"/>
                    <a:pt x="12331" y="29677"/>
                  </a:cubicBezTo>
                  <a:cubicBezTo>
                    <a:pt x="9127" y="24534"/>
                    <a:pt x="6275" y="18946"/>
                    <a:pt x="5724" y="13053"/>
                  </a:cubicBezTo>
                  <a:cubicBezTo>
                    <a:pt x="5029" y="7084"/>
                    <a:pt x="8105" y="1522"/>
                    <a:pt x="12535" y="-2580"/>
                  </a:cubicBezTo>
                  <a:lnTo>
                    <a:pt x="11220" y="-3952"/>
                  </a:lnTo>
                  <a:cubicBezTo>
                    <a:pt x="8397" y="-2339"/>
                    <a:pt x="5555" y="-345"/>
                    <a:pt x="3223" y="2627"/>
                  </a:cubicBezTo>
                  <a:cubicBezTo>
                    <a:pt x="966" y="5624"/>
                    <a:pt x="-403" y="9612"/>
                    <a:pt x="-746" y="13548"/>
                  </a:cubicBezTo>
                  <a:cubicBezTo>
                    <a:pt x="-1360" y="21550"/>
                    <a:pt x="1244" y="28560"/>
                    <a:pt x="3784" y="34961"/>
                  </a:cubicBezTo>
                  <a:cubicBezTo>
                    <a:pt x="6528" y="41234"/>
                    <a:pt x="10184" y="47216"/>
                    <a:pt x="13507" y="52575"/>
                  </a:cubicBezTo>
                  <a:cubicBezTo>
                    <a:pt x="17679" y="58595"/>
                    <a:pt x="22025" y="64590"/>
                    <a:pt x="31769" y="69517"/>
                  </a:cubicBezTo>
                  <a:cubicBezTo>
                    <a:pt x="36586" y="71892"/>
                    <a:pt x="44180" y="72972"/>
                    <a:pt x="50675" y="70775"/>
                  </a:cubicBezTo>
                  <a:cubicBezTo>
                    <a:pt x="57148" y="68679"/>
                    <a:pt x="61341" y="64831"/>
                    <a:pt x="64481" y="61605"/>
                  </a:cubicBezTo>
                  <a:cubicBezTo>
                    <a:pt x="67646" y="58189"/>
                    <a:pt x="69819" y="55243"/>
                    <a:pt x="72061" y="51699"/>
                  </a:cubicBezTo>
                  <a:cubicBezTo>
                    <a:pt x="74298" y="48004"/>
                    <a:pt x="75693" y="45235"/>
                    <a:pt x="76546" y="44295"/>
                  </a:cubicBezTo>
                  <a:cubicBezTo>
                    <a:pt x="77712" y="43063"/>
                    <a:pt x="76248" y="45400"/>
                    <a:pt x="74011" y="45946"/>
                  </a:cubicBezTo>
                  <a:cubicBezTo>
                    <a:pt x="71823" y="46340"/>
                    <a:pt x="73039" y="46162"/>
                    <a:pt x="73817" y="46568"/>
                  </a:cubicBezTo>
                  <a:cubicBezTo>
                    <a:pt x="73748" y="46429"/>
                    <a:pt x="75956" y="47369"/>
                    <a:pt x="77195" y="47851"/>
                  </a:cubicBezTo>
                  <a:lnTo>
                    <a:pt x="76263" y="47394"/>
                  </a:lnTo>
                  <a:cubicBezTo>
                    <a:pt x="74968" y="46568"/>
                    <a:pt x="74070" y="44282"/>
                    <a:pt x="74225" y="44537"/>
                  </a:cubicBezTo>
                  <a:cubicBezTo>
                    <a:pt x="74606" y="45032"/>
                    <a:pt x="73812" y="50734"/>
                    <a:pt x="72250" y="56271"/>
                  </a:cubicBezTo>
                  <a:cubicBezTo>
                    <a:pt x="70920" y="62228"/>
                    <a:pt x="68455" y="68450"/>
                    <a:pt x="68296" y="78572"/>
                  </a:cubicBezTo>
                  <a:cubicBezTo>
                    <a:pt x="68291" y="83411"/>
                    <a:pt x="69403" y="91158"/>
                    <a:pt x="74899" y="97610"/>
                  </a:cubicBezTo>
                  <a:cubicBezTo>
                    <a:pt x="77608" y="100759"/>
                    <a:pt x="80659" y="102855"/>
                    <a:pt x="83893" y="104366"/>
                  </a:cubicBezTo>
                  <a:cubicBezTo>
                    <a:pt x="85356" y="105026"/>
                    <a:pt x="88050" y="106004"/>
                    <a:pt x="88606" y="106068"/>
                  </a:cubicBezTo>
                  <a:lnTo>
                    <a:pt x="91895" y="106792"/>
                  </a:lnTo>
                  <a:cubicBezTo>
                    <a:pt x="95878" y="107440"/>
                    <a:pt x="100328" y="107922"/>
                    <a:pt x="105502" y="107274"/>
                  </a:cubicBezTo>
                  <a:cubicBezTo>
                    <a:pt x="110558" y="106677"/>
                    <a:pt x="116724" y="104315"/>
                    <a:pt x="121075" y="100556"/>
                  </a:cubicBezTo>
                  <a:cubicBezTo>
                    <a:pt x="125446" y="96835"/>
                    <a:pt x="127808" y="92822"/>
                    <a:pt x="129472" y="89901"/>
                  </a:cubicBezTo>
                  <a:lnTo>
                    <a:pt x="132914" y="83475"/>
                  </a:lnTo>
                  <a:cubicBezTo>
                    <a:pt x="133841" y="82090"/>
                    <a:pt x="133663" y="81531"/>
                    <a:pt x="135390" y="80554"/>
                  </a:cubicBezTo>
                  <a:cubicBezTo>
                    <a:pt x="137143" y="79665"/>
                    <a:pt x="140216" y="78661"/>
                    <a:pt x="142464" y="78014"/>
                  </a:cubicBezTo>
                  <a:cubicBezTo>
                    <a:pt x="147493" y="76312"/>
                    <a:pt x="151723" y="76604"/>
                    <a:pt x="152624" y="76922"/>
                  </a:cubicBezTo>
                  <a:cubicBezTo>
                    <a:pt x="154809" y="78534"/>
                    <a:pt x="153043" y="86040"/>
                    <a:pt x="150325" y="91336"/>
                  </a:cubicBezTo>
                  <a:lnTo>
                    <a:pt x="151786" y="92555"/>
                  </a:lnTo>
                </a:path>
              </a:pathLst>
            </a:custGeom>
            <a:solidFill>
              <a:srgbClr val="6A7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5" name="Freeform: Shape 3564">
              <a:extLst>
                <a:ext uri="{FF2B5EF4-FFF2-40B4-BE49-F238E27FC236}">
                  <a16:creationId xmlns="" xmlns:a16="http://schemas.microsoft.com/office/drawing/2014/main" id="{B09D78C8-7233-FF89-9DAA-AED5C90FEFEB}"/>
                </a:ext>
              </a:extLst>
            </p:cNvPr>
            <p:cNvSpPr/>
            <p:nvPr/>
          </p:nvSpPr>
          <p:spPr>
            <a:xfrm flipV="1">
              <a:off x="13776011" y="572168"/>
              <a:ext cx="156459" cy="97222"/>
            </a:xfrm>
            <a:custGeom>
              <a:avLst/>
              <a:gdLst>
                <a:gd name="connsiteX0" fmla="*/ 146555 w 156459"/>
                <a:gd name="connsiteY0" fmla="*/ 91913 h 97222"/>
                <a:gd name="connsiteX1" fmla="*/ 155495 w 156459"/>
                <a:gd name="connsiteY1" fmla="*/ 74273 h 97222"/>
                <a:gd name="connsiteX2" fmla="*/ 147037 w 156459"/>
                <a:gd name="connsiteY2" fmla="*/ 65955 h 97222"/>
                <a:gd name="connsiteX3" fmla="*/ 136534 w 156459"/>
                <a:gd name="connsiteY3" fmla="*/ 64367 h 97222"/>
                <a:gd name="connsiteX4" fmla="*/ 126362 w 156459"/>
                <a:gd name="connsiteY4" fmla="*/ 65523 h 97222"/>
                <a:gd name="connsiteX5" fmla="*/ 115850 w 156459"/>
                <a:gd name="connsiteY5" fmla="*/ 71085 h 97222"/>
                <a:gd name="connsiteX6" fmla="*/ 104058 w 156459"/>
                <a:gd name="connsiteY6" fmla="*/ 83963 h 97222"/>
                <a:gd name="connsiteX7" fmla="*/ 91799 w 156459"/>
                <a:gd name="connsiteY7" fmla="*/ 84357 h 97222"/>
                <a:gd name="connsiteX8" fmla="*/ 88134 w 156459"/>
                <a:gd name="connsiteY8" fmla="*/ 82490 h 97222"/>
                <a:gd name="connsiteX9" fmla="*/ 87563 w 156459"/>
                <a:gd name="connsiteY9" fmla="*/ 78756 h 97222"/>
                <a:gd name="connsiteX10" fmla="*/ 91457 w 156459"/>
                <a:gd name="connsiteY10" fmla="*/ 62653 h 97222"/>
                <a:gd name="connsiteX11" fmla="*/ 94880 w 156459"/>
                <a:gd name="connsiteY11" fmla="*/ 41164 h 97222"/>
                <a:gd name="connsiteX12" fmla="*/ 87686 w 156459"/>
                <a:gd name="connsiteY12" fmla="*/ 27664 h 97222"/>
                <a:gd name="connsiteX13" fmla="*/ 81217 w 156459"/>
                <a:gd name="connsiteY13" fmla="*/ 24007 h 97222"/>
                <a:gd name="connsiteX14" fmla="*/ 76326 w 156459"/>
                <a:gd name="connsiteY14" fmla="*/ 22394 h 97222"/>
                <a:gd name="connsiteX15" fmla="*/ 62629 w 156459"/>
                <a:gd name="connsiteY15" fmla="*/ 21911 h 97222"/>
                <a:gd name="connsiteX16" fmla="*/ 51164 w 156459"/>
                <a:gd name="connsiteY16" fmla="*/ 31385 h 97222"/>
                <a:gd name="connsiteX17" fmla="*/ 34178 w 156459"/>
                <a:gd name="connsiteY17" fmla="*/ 50321 h 97222"/>
                <a:gd name="connsiteX18" fmla="*/ 10217 w 156459"/>
                <a:gd name="connsiteY18" fmla="*/ 27639 h 97222"/>
                <a:gd name="connsiteX19" fmla="*/ 2388 w 156459"/>
                <a:gd name="connsiteY19" fmla="*/ 12589 h 97222"/>
                <a:gd name="connsiteX20" fmla="*/ 7344 w 156459"/>
                <a:gd name="connsiteY20" fmla="*/ -3260 h 97222"/>
                <a:gd name="connsiteX21" fmla="*/ 6690 w 156459"/>
                <a:gd name="connsiteY21" fmla="*/ -3946 h 97222"/>
                <a:gd name="connsiteX22" fmla="*/ -747 w 156459"/>
                <a:gd name="connsiteY22" fmla="*/ 12831 h 97222"/>
                <a:gd name="connsiteX23" fmla="*/ 5951 w 156459"/>
                <a:gd name="connsiteY23" fmla="*/ 30280 h 97222"/>
                <a:gd name="connsiteX24" fmla="*/ 17014 w 156459"/>
                <a:gd name="connsiteY24" fmla="*/ 45317 h 97222"/>
                <a:gd name="connsiteX25" fmla="*/ 31520 w 156459"/>
                <a:gd name="connsiteY25" fmla="*/ 57217 h 97222"/>
                <a:gd name="connsiteX26" fmla="*/ 48818 w 156459"/>
                <a:gd name="connsiteY26" fmla="*/ 51845 h 97222"/>
                <a:gd name="connsiteX27" fmla="*/ 58552 w 156459"/>
                <a:gd name="connsiteY27" fmla="*/ 35907 h 97222"/>
                <a:gd name="connsiteX28" fmla="*/ 64985 w 156459"/>
                <a:gd name="connsiteY28" fmla="*/ 30471 h 97222"/>
                <a:gd name="connsiteX29" fmla="*/ 73643 w 156459"/>
                <a:gd name="connsiteY29" fmla="*/ 31068 h 97222"/>
                <a:gd name="connsiteX30" fmla="*/ 81704 w 156459"/>
                <a:gd name="connsiteY30" fmla="*/ 34789 h 97222"/>
                <a:gd name="connsiteX31" fmla="*/ 85430 w 156459"/>
                <a:gd name="connsiteY31" fmla="*/ 42282 h 97222"/>
                <a:gd name="connsiteX32" fmla="*/ 78882 w 156459"/>
                <a:gd name="connsiteY32" fmla="*/ 78578 h 97222"/>
                <a:gd name="connsiteX33" fmla="*/ 81575 w 156459"/>
                <a:gd name="connsiteY33" fmla="*/ 87849 h 97222"/>
                <a:gd name="connsiteX34" fmla="*/ 90058 w 156459"/>
                <a:gd name="connsiteY34" fmla="*/ 92421 h 97222"/>
                <a:gd name="connsiteX35" fmla="*/ 108508 w 156459"/>
                <a:gd name="connsiteY35" fmla="*/ 89907 h 97222"/>
                <a:gd name="connsiteX36" fmla="*/ 120291 w 156459"/>
                <a:gd name="connsiteY36" fmla="*/ 75467 h 97222"/>
                <a:gd name="connsiteX37" fmla="*/ 136941 w 156459"/>
                <a:gd name="connsiteY37" fmla="*/ 69396 h 97222"/>
                <a:gd name="connsiteX38" fmla="*/ 152460 w 156459"/>
                <a:gd name="connsiteY38" fmla="*/ 75175 h 97222"/>
                <a:gd name="connsiteX39" fmla="*/ 145818 w 156459"/>
                <a:gd name="connsiteY39" fmla="*/ 91304 h 97222"/>
                <a:gd name="connsiteX40" fmla="*/ 146555 w 156459"/>
                <a:gd name="connsiteY40" fmla="*/ 91913 h 9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459" h="97222">
                  <a:moveTo>
                    <a:pt x="146555" y="91913"/>
                  </a:moveTo>
                  <a:cubicBezTo>
                    <a:pt x="150860" y="87684"/>
                    <a:pt x="156537" y="82884"/>
                    <a:pt x="155495" y="74273"/>
                  </a:cubicBezTo>
                  <a:cubicBezTo>
                    <a:pt x="154556" y="69879"/>
                    <a:pt x="150454" y="67047"/>
                    <a:pt x="147037" y="65955"/>
                  </a:cubicBezTo>
                  <a:cubicBezTo>
                    <a:pt x="143481" y="64735"/>
                    <a:pt x="139963" y="64418"/>
                    <a:pt x="136534" y="64367"/>
                  </a:cubicBezTo>
                  <a:cubicBezTo>
                    <a:pt x="133029" y="64418"/>
                    <a:pt x="129981" y="64812"/>
                    <a:pt x="126362" y="65523"/>
                  </a:cubicBezTo>
                  <a:cubicBezTo>
                    <a:pt x="122742" y="66196"/>
                    <a:pt x="118577" y="68444"/>
                    <a:pt x="115850" y="71085"/>
                  </a:cubicBezTo>
                  <a:cubicBezTo>
                    <a:pt x="110294" y="76483"/>
                    <a:pt x="107382" y="82223"/>
                    <a:pt x="104058" y="83963"/>
                  </a:cubicBezTo>
                  <a:cubicBezTo>
                    <a:pt x="101185" y="85690"/>
                    <a:pt x="97073" y="85525"/>
                    <a:pt x="91799" y="84357"/>
                  </a:cubicBezTo>
                  <a:cubicBezTo>
                    <a:pt x="88972" y="83595"/>
                    <a:pt x="88669" y="83112"/>
                    <a:pt x="88134" y="82490"/>
                  </a:cubicBezTo>
                  <a:cubicBezTo>
                    <a:pt x="87850" y="82045"/>
                    <a:pt x="87408" y="80979"/>
                    <a:pt x="87563" y="78756"/>
                  </a:cubicBezTo>
                  <a:cubicBezTo>
                    <a:pt x="87806" y="74413"/>
                    <a:pt x="89666" y="68596"/>
                    <a:pt x="91457" y="62653"/>
                  </a:cubicBezTo>
                  <a:cubicBezTo>
                    <a:pt x="93104" y="56519"/>
                    <a:pt x="95574" y="50245"/>
                    <a:pt x="94880" y="41164"/>
                  </a:cubicBezTo>
                  <a:cubicBezTo>
                    <a:pt x="94404" y="36707"/>
                    <a:pt x="91973" y="31004"/>
                    <a:pt x="87686" y="27664"/>
                  </a:cubicBezTo>
                  <a:cubicBezTo>
                    <a:pt x="85568" y="26013"/>
                    <a:pt x="83589" y="24946"/>
                    <a:pt x="81217" y="24007"/>
                  </a:cubicBezTo>
                  <a:cubicBezTo>
                    <a:pt x="79660" y="23473"/>
                    <a:pt x="78623" y="22978"/>
                    <a:pt x="76326" y="22394"/>
                  </a:cubicBezTo>
                  <a:cubicBezTo>
                    <a:pt x="72323" y="21340"/>
                    <a:pt x="68160" y="20438"/>
                    <a:pt x="62629" y="21911"/>
                  </a:cubicBezTo>
                  <a:cubicBezTo>
                    <a:pt x="57029" y="23384"/>
                    <a:pt x="52925" y="28071"/>
                    <a:pt x="51164" y="31385"/>
                  </a:cubicBezTo>
                  <a:cubicBezTo>
                    <a:pt x="45360" y="44060"/>
                    <a:pt x="39809" y="52480"/>
                    <a:pt x="34178" y="50321"/>
                  </a:cubicBezTo>
                  <a:cubicBezTo>
                    <a:pt x="26127" y="47718"/>
                    <a:pt x="17147" y="36630"/>
                    <a:pt x="10217" y="27639"/>
                  </a:cubicBezTo>
                  <a:cubicBezTo>
                    <a:pt x="6656" y="22991"/>
                    <a:pt x="3465" y="17974"/>
                    <a:pt x="2388" y="12589"/>
                  </a:cubicBezTo>
                  <a:cubicBezTo>
                    <a:pt x="1223" y="7255"/>
                    <a:pt x="3375" y="1553"/>
                    <a:pt x="7344" y="-3260"/>
                  </a:cubicBezTo>
                  <a:lnTo>
                    <a:pt x="6690" y="-3946"/>
                  </a:lnTo>
                  <a:cubicBezTo>
                    <a:pt x="2081" y="181"/>
                    <a:pt x="-1461" y="6341"/>
                    <a:pt x="-747" y="12831"/>
                  </a:cubicBezTo>
                  <a:cubicBezTo>
                    <a:pt x="-196" y="19219"/>
                    <a:pt x="2740" y="24985"/>
                    <a:pt x="5951" y="30280"/>
                  </a:cubicBezTo>
                  <a:cubicBezTo>
                    <a:pt x="9220" y="35602"/>
                    <a:pt x="13050" y="40555"/>
                    <a:pt x="17014" y="45317"/>
                  </a:cubicBezTo>
                  <a:cubicBezTo>
                    <a:pt x="21051" y="50029"/>
                    <a:pt x="25516" y="54728"/>
                    <a:pt x="31520" y="57217"/>
                  </a:cubicBezTo>
                  <a:cubicBezTo>
                    <a:pt x="37706" y="60125"/>
                    <a:pt x="45027" y="56811"/>
                    <a:pt x="48818" y="51845"/>
                  </a:cubicBezTo>
                  <a:cubicBezTo>
                    <a:pt x="53099" y="47146"/>
                    <a:pt x="55634" y="41139"/>
                    <a:pt x="58552" y="35907"/>
                  </a:cubicBezTo>
                  <a:cubicBezTo>
                    <a:pt x="60059" y="33316"/>
                    <a:pt x="62208" y="31182"/>
                    <a:pt x="64985" y="30471"/>
                  </a:cubicBezTo>
                  <a:cubicBezTo>
                    <a:pt x="67723" y="29696"/>
                    <a:pt x="70820" y="30230"/>
                    <a:pt x="73643" y="31068"/>
                  </a:cubicBezTo>
                  <a:cubicBezTo>
                    <a:pt x="76524" y="31970"/>
                    <a:pt x="79551" y="32986"/>
                    <a:pt x="81704" y="34789"/>
                  </a:cubicBezTo>
                  <a:cubicBezTo>
                    <a:pt x="83921" y="36630"/>
                    <a:pt x="85102" y="39386"/>
                    <a:pt x="85430" y="42282"/>
                  </a:cubicBezTo>
                  <a:cubicBezTo>
                    <a:pt x="86297" y="54347"/>
                    <a:pt x="79462" y="65840"/>
                    <a:pt x="78882" y="78578"/>
                  </a:cubicBezTo>
                  <a:cubicBezTo>
                    <a:pt x="78767" y="81728"/>
                    <a:pt x="79421" y="85208"/>
                    <a:pt x="81575" y="87849"/>
                  </a:cubicBezTo>
                  <a:cubicBezTo>
                    <a:pt x="83668" y="90516"/>
                    <a:pt x="87067" y="91748"/>
                    <a:pt x="90058" y="92421"/>
                  </a:cubicBezTo>
                  <a:cubicBezTo>
                    <a:pt x="96051" y="93730"/>
                    <a:pt x="103179" y="93984"/>
                    <a:pt x="108508" y="89907"/>
                  </a:cubicBezTo>
                  <a:cubicBezTo>
                    <a:pt x="113721" y="85906"/>
                    <a:pt x="116053" y="79760"/>
                    <a:pt x="120291" y="75467"/>
                  </a:cubicBezTo>
                  <a:cubicBezTo>
                    <a:pt x="124419" y="70882"/>
                    <a:pt x="130934" y="70069"/>
                    <a:pt x="136941" y="69396"/>
                  </a:cubicBezTo>
                  <a:cubicBezTo>
                    <a:pt x="142630" y="68939"/>
                    <a:pt x="150352" y="69333"/>
                    <a:pt x="152460" y="75175"/>
                  </a:cubicBezTo>
                  <a:cubicBezTo>
                    <a:pt x="153794" y="81055"/>
                    <a:pt x="149577" y="86745"/>
                    <a:pt x="145818" y="91304"/>
                  </a:cubicBezTo>
                  <a:lnTo>
                    <a:pt x="146555" y="91913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6" name="Freeform: Shape 3565">
              <a:extLst>
                <a:ext uri="{FF2B5EF4-FFF2-40B4-BE49-F238E27FC236}">
                  <a16:creationId xmlns="" xmlns:a16="http://schemas.microsoft.com/office/drawing/2014/main" id="{D00C2579-AA04-C0B6-4625-EF106D4B2615}"/>
                </a:ext>
              </a:extLst>
            </p:cNvPr>
            <p:cNvSpPr/>
            <p:nvPr/>
          </p:nvSpPr>
          <p:spPr>
            <a:xfrm flipV="1">
              <a:off x="13591819" y="440543"/>
              <a:ext cx="144714" cy="165094"/>
            </a:xfrm>
            <a:custGeom>
              <a:avLst/>
              <a:gdLst>
                <a:gd name="connsiteX0" fmla="*/ -709 w 144714"/>
                <a:gd name="connsiteY0" fmla="*/ -3182 h 165094"/>
                <a:gd name="connsiteX1" fmla="*/ 35912 w 144714"/>
                <a:gd name="connsiteY1" fmla="*/ 55657 h 165094"/>
                <a:gd name="connsiteX2" fmla="*/ 38998 w 144714"/>
                <a:gd name="connsiteY2" fmla="*/ 70554 h 165094"/>
                <a:gd name="connsiteX3" fmla="*/ 31819 w 144714"/>
                <a:gd name="connsiteY3" fmla="*/ 84816 h 165094"/>
                <a:gd name="connsiteX4" fmla="*/ 25206 w 144714"/>
                <a:gd name="connsiteY4" fmla="*/ 90264 h 165094"/>
                <a:gd name="connsiteX5" fmla="*/ 17602 w 144714"/>
                <a:gd name="connsiteY5" fmla="*/ 96195 h 165094"/>
                <a:gd name="connsiteX6" fmla="*/ 17477 w 144714"/>
                <a:gd name="connsiteY6" fmla="*/ 102748 h 165094"/>
                <a:gd name="connsiteX7" fmla="*/ 20553 w 144714"/>
                <a:gd name="connsiteY7" fmla="*/ 106889 h 165094"/>
                <a:gd name="connsiteX8" fmla="*/ 27364 w 144714"/>
                <a:gd name="connsiteY8" fmla="*/ 113226 h 165094"/>
                <a:gd name="connsiteX9" fmla="*/ 51762 w 144714"/>
                <a:gd name="connsiteY9" fmla="*/ 137356 h 165094"/>
                <a:gd name="connsiteX10" fmla="*/ 62915 w 144714"/>
                <a:gd name="connsiteY10" fmla="*/ 151541 h 165094"/>
                <a:gd name="connsiteX11" fmla="*/ 71314 w 144714"/>
                <a:gd name="connsiteY11" fmla="*/ 158641 h 165094"/>
                <a:gd name="connsiteX12" fmla="*/ 84560 w 144714"/>
                <a:gd name="connsiteY12" fmla="*/ 160572 h 165094"/>
                <a:gd name="connsiteX13" fmla="*/ 94476 w 144714"/>
                <a:gd name="connsiteY13" fmla="*/ 155910 h 165094"/>
                <a:gd name="connsiteX14" fmla="*/ 102017 w 144714"/>
                <a:gd name="connsiteY14" fmla="*/ 150957 h 165094"/>
                <a:gd name="connsiteX15" fmla="*/ 116557 w 144714"/>
                <a:gd name="connsiteY15" fmla="*/ 140493 h 165094"/>
                <a:gd name="connsiteX16" fmla="*/ 144006 w 144714"/>
                <a:gd name="connsiteY16" fmla="*/ 117379 h 165094"/>
                <a:gd name="connsiteX17" fmla="*/ 143297 w 144714"/>
                <a:gd name="connsiteY17" fmla="*/ 116312 h 165094"/>
                <a:gd name="connsiteX18" fmla="*/ 111179 w 144714"/>
                <a:gd name="connsiteY18" fmla="*/ 132060 h 165094"/>
                <a:gd name="connsiteX19" fmla="*/ 95587 w 144714"/>
                <a:gd name="connsiteY19" fmla="*/ 140454 h 165094"/>
                <a:gd name="connsiteX20" fmla="*/ 81706 w 144714"/>
                <a:gd name="connsiteY20" fmla="*/ 147325 h 165094"/>
                <a:gd name="connsiteX21" fmla="*/ 60792 w 144714"/>
                <a:gd name="connsiteY21" fmla="*/ 129532 h 165094"/>
                <a:gd name="connsiteX22" fmla="*/ 47049 w 144714"/>
                <a:gd name="connsiteY22" fmla="*/ 116972 h 165094"/>
                <a:gd name="connsiteX23" fmla="*/ 31413 w 144714"/>
                <a:gd name="connsiteY23" fmla="*/ 107562 h 165094"/>
                <a:gd name="connsiteX24" fmla="*/ 24279 w 144714"/>
                <a:gd name="connsiteY24" fmla="*/ 102888 h 165094"/>
                <a:gd name="connsiteX25" fmla="*/ 21222 w 144714"/>
                <a:gd name="connsiteY25" fmla="*/ 98544 h 165094"/>
                <a:gd name="connsiteX26" fmla="*/ 34666 w 144714"/>
                <a:gd name="connsiteY26" fmla="*/ 87788 h 165094"/>
                <a:gd name="connsiteX27" fmla="*/ 45883 w 144714"/>
                <a:gd name="connsiteY27" fmla="*/ 72192 h 165094"/>
                <a:gd name="connsiteX28" fmla="*/ 45893 w 144714"/>
                <a:gd name="connsiteY28" fmla="*/ 52177 h 165094"/>
                <a:gd name="connsiteX29" fmla="*/ 26666 w 144714"/>
                <a:gd name="connsiteY29" fmla="*/ 20503 h 165094"/>
                <a:gd name="connsiteX30" fmla="*/ 228 w 144714"/>
                <a:gd name="connsiteY30" fmla="*/ -4033 h 165094"/>
                <a:gd name="connsiteX31" fmla="*/ -709 w 144714"/>
                <a:gd name="connsiteY31" fmla="*/ -3182 h 16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4714" h="165094">
                  <a:moveTo>
                    <a:pt x="-709" y="-3182"/>
                  </a:moveTo>
                  <a:cubicBezTo>
                    <a:pt x="11579" y="17341"/>
                    <a:pt x="27041" y="35870"/>
                    <a:pt x="35912" y="55657"/>
                  </a:cubicBezTo>
                  <a:cubicBezTo>
                    <a:pt x="38154" y="60495"/>
                    <a:pt x="39603" y="65499"/>
                    <a:pt x="38998" y="70554"/>
                  </a:cubicBezTo>
                  <a:cubicBezTo>
                    <a:pt x="38556" y="75647"/>
                    <a:pt x="35738" y="80739"/>
                    <a:pt x="31819" y="84816"/>
                  </a:cubicBezTo>
                  <a:cubicBezTo>
                    <a:pt x="29810" y="86797"/>
                    <a:pt x="27637" y="88651"/>
                    <a:pt x="25206" y="90264"/>
                  </a:cubicBezTo>
                  <a:cubicBezTo>
                    <a:pt x="22796" y="92030"/>
                    <a:pt x="20220" y="93084"/>
                    <a:pt x="17602" y="96195"/>
                  </a:cubicBezTo>
                  <a:cubicBezTo>
                    <a:pt x="16074" y="97897"/>
                    <a:pt x="16415" y="101313"/>
                    <a:pt x="17477" y="102748"/>
                  </a:cubicBezTo>
                  <a:cubicBezTo>
                    <a:pt x="18390" y="104450"/>
                    <a:pt x="19467" y="105707"/>
                    <a:pt x="20553" y="106889"/>
                  </a:cubicBezTo>
                  <a:cubicBezTo>
                    <a:pt x="22741" y="109251"/>
                    <a:pt x="25047" y="111257"/>
                    <a:pt x="27364" y="113226"/>
                  </a:cubicBezTo>
                  <a:cubicBezTo>
                    <a:pt x="37008" y="120947"/>
                    <a:pt x="44514" y="128262"/>
                    <a:pt x="51762" y="137356"/>
                  </a:cubicBezTo>
                  <a:cubicBezTo>
                    <a:pt x="55389" y="141826"/>
                    <a:pt x="58663" y="146576"/>
                    <a:pt x="62915" y="151541"/>
                  </a:cubicBezTo>
                  <a:cubicBezTo>
                    <a:pt x="65063" y="154005"/>
                    <a:pt x="67563" y="156558"/>
                    <a:pt x="71314" y="158641"/>
                  </a:cubicBezTo>
                  <a:cubicBezTo>
                    <a:pt x="74934" y="160800"/>
                    <a:pt x="80381" y="161701"/>
                    <a:pt x="84560" y="160572"/>
                  </a:cubicBezTo>
                  <a:cubicBezTo>
                    <a:pt x="88691" y="159657"/>
                    <a:pt x="92263" y="157333"/>
                    <a:pt x="94476" y="155910"/>
                  </a:cubicBezTo>
                  <a:cubicBezTo>
                    <a:pt x="97060" y="154285"/>
                    <a:pt x="99561" y="152697"/>
                    <a:pt x="102017" y="150957"/>
                  </a:cubicBezTo>
                  <a:cubicBezTo>
                    <a:pt x="106957" y="147579"/>
                    <a:pt x="111810" y="144099"/>
                    <a:pt x="116557" y="140493"/>
                  </a:cubicBezTo>
                  <a:cubicBezTo>
                    <a:pt x="126002" y="133177"/>
                    <a:pt x="135300" y="125710"/>
                    <a:pt x="144006" y="117379"/>
                  </a:cubicBezTo>
                  <a:lnTo>
                    <a:pt x="143297" y="116312"/>
                  </a:lnTo>
                  <a:cubicBezTo>
                    <a:pt x="132273" y="121125"/>
                    <a:pt x="121716" y="126612"/>
                    <a:pt x="111179" y="132060"/>
                  </a:cubicBezTo>
                  <a:lnTo>
                    <a:pt x="95587" y="140454"/>
                  </a:lnTo>
                  <a:cubicBezTo>
                    <a:pt x="90587" y="142931"/>
                    <a:pt x="84668" y="147020"/>
                    <a:pt x="81706" y="147325"/>
                  </a:cubicBezTo>
                  <a:cubicBezTo>
                    <a:pt x="77420" y="149649"/>
                    <a:pt x="68748" y="138118"/>
                    <a:pt x="60792" y="129532"/>
                  </a:cubicBezTo>
                  <a:cubicBezTo>
                    <a:pt x="56644" y="125036"/>
                    <a:pt x="52100" y="120681"/>
                    <a:pt x="47049" y="116972"/>
                  </a:cubicBezTo>
                  <a:cubicBezTo>
                    <a:pt x="42044" y="113112"/>
                    <a:pt x="36319" y="110419"/>
                    <a:pt x="31413" y="107562"/>
                  </a:cubicBezTo>
                  <a:cubicBezTo>
                    <a:pt x="28917" y="106088"/>
                    <a:pt x="26442" y="104552"/>
                    <a:pt x="24279" y="102888"/>
                  </a:cubicBezTo>
                  <a:cubicBezTo>
                    <a:pt x="21982" y="101174"/>
                    <a:pt x="20425" y="99332"/>
                    <a:pt x="21222" y="98544"/>
                  </a:cubicBezTo>
                  <a:cubicBezTo>
                    <a:pt x="23931" y="95103"/>
                    <a:pt x="30401" y="91966"/>
                    <a:pt x="34666" y="87788"/>
                  </a:cubicBezTo>
                  <a:cubicBezTo>
                    <a:pt x="39191" y="83660"/>
                    <a:pt x="43676" y="78758"/>
                    <a:pt x="45883" y="72192"/>
                  </a:cubicBezTo>
                  <a:cubicBezTo>
                    <a:pt x="48097" y="65652"/>
                    <a:pt x="47600" y="58425"/>
                    <a:pt x="45893" y="52177"/>
                  </a:cubicBezTo>
                  <a:cubicBezTo>
                    <a:pt x="42093" y="39579"/>
                    <a:pt x="34453" y="29673"/>
                    <a:pt x="26666" y="20503"/>
                  </a:cubicBezTo>
                  <a:cubicBezTo>
                    <a:pt x="18747" y="11359"/>
                    <a:pt x="9882" y="3206"/>
                    <a:pt x="228" y="-4033"/>
                  </a:cubicBezTo>
                  <a:lnTo>
                    <a:pt x="-709" y="-3182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7" name="Freeform: Shape 3566">
              <a:extLst>
                <a:ext uri="{FF2B5EF4-FFF2-40B4-BE49-F238E27FC236}">
                  <a16:creationId xmlns="" xmlns:a16="http://schemas.microsoft.com/office/drawing/2014/main" id="{84076C51-0B5A-9404-0C14-4E00FA6C7988}"/>
                </a:ext>
              </a:extLst>
            </p:cNvPr>
            <p:cNvSpPr/>
            <p:nvPr/>
          </p:nvSpPr>
          <p:spPr>
            <a:xfrm flipV="1">
              <a:off x="13766379" y="521703"/>
              <a:ext cx="46900" cy="20637"/>
            </a:xfrm>
            <a:custGeom>
              <a:avLst/>
              <a:gdLst>
                <a:gd name="connsiteX0" fmla="*/ 2097 w 46900"/>
                <a:gd name="connsiteY0" fmla="*/ 16612 h 20637"/>
                <a:gd name="connsiteX1" fmla="*/ 46106 w 46900"/>
                <a:gd name="connsiteY1" fmla="*/ -4025 h 20637"/>
                <a:gd name="connsiteX2" fmla="*/ -795 w 46900"/>
                <a:gd name="connsiteY2" fmla="*/ 4255 h 20637"/>
                <a:gd name="connsiteX3" fmla="*/ 2097 w 46900"/>
                <a:gd name="connsiteY3" fmla="*/ 16612 h 2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00" h="20637">
                  <a:moveTo>
                    <a:pt x="2097" y="16612"/>
                  </a:moveTo>
                  <a:cubicBezTo>
                    <a:pt x="17541" y="10897"/>
                    <a:pt x="32006" y="3620"/>
                    <a:pt x="46106" y="-4025"/>
                  </a:cubicBezTo>
                  <a:cubicBezTo>
                    <a:pt x="30489" y="-330"/>
                    <a:pt x="14797" y="2858"/>
                    <a:pt x="-795" y="4255"/>
                  </a:cubicBezTo>
                  <a:lnTo>
                    <a:pt x="2097" y="16612"/>
                  </a:lnTo>
                </a:path>
              </a:pathLst>
            </a:custGeom>
            <a:solidFill>
              <a:srgbClr val="F7AB1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8" name="Freeform: Shape 3567">
              <a:extLst>
                <a:ext uri="{FF2B5EF4-FFF2-40B4-BE49-F238E27FC236}">
                  <a16:creationId xmlns="" xmlns:a16="http://schemas.microsoft.com/office/drawing/2014/main" id="{BBC3110A-98BD-C13C-8118-DEF7717FD2A2}"/>
                </a:ext>
              </a:extLst>
            </p:cNvPr>
            <p:cNvSpPr/>
            <p:nvPr/>
          </p:nvSpPr>
          <p:spPr>
            <a:xfrm flipV="1">
              <a:off x="13586739" y="648138"/>
              <a:ext cx="161165" cy="83292"/>
            </a:xfrm>
            <a:custGeom>
              <a:avLst/>
              <a:gdLst>
                <a:gd name="connsiteX0" fmla="*/ 158137 w 161165"/>
                <a:gd name="connsiteY0" fmla="*/ 38825 h 83292"/>
                <a:gd name="connsiteX1" fmla="*/ 138874 w 161165"/>
                <a:gd name="connsiteY1" fmla="*/ 53964 h 83292"/>
                <a:gd name="connsiteX2" fmla="*/ 124110 w 161165"/>
                <a:gd name="connsiteY2" fmla="*/ 59488 h 83292"/>
                <a:gd name="connsiteX3" fmla="*/ 120216 w 161165"/>
                <a:gd name="connsiteY3" fmla="*/ 57736 h 83292"/>
                <a:gd name="connsiteX4" fmla="*/ 114749 w 161165"/>
                <a:gd name="connsiteY4" fmla="*/ 54789 h 83292"/>
                <a:gd name="connsiteX5" fmla="*/ 97078 w 161165"/>
                <a:gd name="connsiteY5" fmla="*/ 43512 h 83292"/>
                <a:gd name="connsiteX6" fmla="*/ 98135 w 161165"/>
                <a:gd name="connsiteY6" fmla="*/ 44197 h 83292"/>
                <a:gd name="connsiteX7" fmla="*/ 91621 w 161165"/>
                <a:gd name="connsiteY7" fmla="*/ 41264 h 83292"/>
                <a:gd name="connsiteX8" fmla="*/ 81943 w 161165"/>
                <a:gd name="connsiteY8" fmla="*/ 37619 h 83292"/>
                <a:gd name="connsiteX9" fmla="*/ 71118 w 161165"/>
                <a:gd name="connsiteY9" fmla="*/ 32895 h 83292"/>
                <a:gd name="connsiteX10" fmla="*/ 49105 w 161165"/>
                <a:gd name="connsiteY10" fmla="*/ 22341 h 83292"/>
                <a:gd name="connsiteX11" fmla="*/ 37949 w 161165"/>
                <a:gd name="connsiteY11" fmla="*/ 16397 h 83292"/>
                <a:gd name="connsiteX12" fmla="*/ 26395 w 161165"/>
                <a:gd name="connsiteY12" fmla="*/ 10124 h 83292"/>
                <a:gd name="connsiteX13" fmla="*/ 1407 w 161165"/>
                <a:gd name="connsiteY13" fmla="*/ -3884 h 83292"/>
                <a:gd name="connsiteX14" fmla="*/ -711 w 161165"/>
                <a:gd name="connsiteY14" fmla="*/ -2475 h 83292"/>
                <a:gd name="connsiteX15" fmla="*/ 36361 w 161165"/>
                <a:gd name="connsiteY15" fmla="*/ 38673 h 83292"/>
                <a:gd name="connsiteX16" fmla="*/ 59470 w 161165"/>
                <a:gd name="connsiteY16" fmla="*/ 54281 h 83292"/>
                <a:gd name="connsiteX17" fmla="*/ 85211 w 161165"/>
                <a:gd name="connsiteY17" fmla="*/ 65470 h 83292"/>
                <a:gd name="connsiteX18" fmla="*/ 84621 w 161165"/>
                <a:gd name="connsiteY18" fmla="*/ 65229 h 83292"/>
                <a:gd name="connsiteX19" fmla="*/ 106127 w 161165"/>
                <a:gd name="connsiteY19" fmla="*/ 76354 h 83292"/>
                <a:gd name="connsiteX20" fmla="*/ 130867 w 161165"/>
                <a:gd name="connsiteY20" fmla="*/ 77522 h 83292"/>
                <a:gd name="connsiteX21" fmla="*/ 149357 w 161165"/>
                <a:gd name="connsiteY21" fmla="*/ 61317 h 83292"/>
                <a:gd name="connsiteX22" fmla="*/ 160454 w 161165"/>
                <a:gd name="connsiteY22" fmla="*/ 39854 h 83292"/>
                <a:gd name="connsiteX23" fmla="*/ 158137 w 161165"/>
                <a:gd name="connsiteY23" fmla="*/ 38825 h 8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165" h="83292">
                  <a:moveTo>
                    <a:pt x="158137" y="38825"/>
                  </a:moveTo>
                  <a:cubicBezTo>
                    <a:pt x="150969" y="44591"/>
                    <a:pt x="144995" y="49824"/>
                    <a:pt x="138874" y="53964"/>
                  </a:cubicBezTo>
                  <a:cubicBezTo>
                    <a:pt x="133045" y="58193"/>
                    <a:pt x="126993" y="60060"/>
                    <a:pt x="124110" y="59488"/>
                  </a:cubicBezTo>
                  <a:cubicBezTo>
                    <a:pt x="122567" y="59272"/>
                    <a:pt x="121596" y="58434"/>
                    <a:pt x="120216" y="57736"/>
                  </a:cubicBezTo>
                  <a:cubicBezTo>
                    <a:pt x="118856" y="57164"/>
                    <a:pt x="116987" y="56199"/>
                    <a:pt x="114749" y="54789"/>
                  </a:cubicBezTo>
                  <a:cubicBezTo>
                    <a:pt x="110374" y="51754"/>
                    <a:pt x="104321" y="48211"/>
                    <a:pt x="97078" y="43512"/>
                  </a:cubicBezTo>
                  <a:lnTo>
                    <a:pt x="98135" y="44197"/>
                  </a:lnTo>
                  <a:lnTo>
                    <a:pt x="91621" y="41264"/>
                  </a:lnTo>
                  <a:cubicBezTo>
                    <a:pt x="89745" y="40426"/>
                    <a:pt x="85341" y="38787"/>
                    <a:pt x="81943" y="37619"/>
                  </a:cubicBezTo>
                  <a:cubicBezTo>
                    <a:pt x="78320" y="36222"/>
                    <a:pt x="74684" y="34647"/>
                    <a:pt x="71118" y="32895"/>
                  </a:cubicBezTo>
                  <a:cubicBezTo>
                    <a:pt x="63790" y="29707"/>
                    <a:pt x="56488" y="26176"/>
                    <a:pt x="49105" y="22341"/>
                  </a:cubicBezTo>
                  <a:cubicBezTo>
                    <a:pt x="45331" y="20550"/>
                    <a:pt x="41610" y="18556"/>
                    <a:pt x="37949" y="16397"/>
                  </a:cubicBezTo>
                  <a:cubicBezTo>
                    <a:pt x="34050" y="14505"/>
                    <a:pt x="30219" y="12384"/>
                    <a:pt x="26395" y="10124"/>
                  </a:cubicBezTo>
                  <a:cubicBezTo>
                    <a:pt x="18413" y="5869"/>
                    <a:pt x="10688" y="891"/>
                    <a:pt x="1407" y="-3884"/>
                  </a:cubicBezTo>
                  <a:lnTo>
                    <a:pt x="-711" y="-2475"/>
                  </a:lnTo>
                  <a:cubicBezTo>
                    <a:pt x="9310" y="13083"/>
                    <a:pt x="21836" y="27078"/>
                    <a:pt x="36361" y="38673"/>
                  </a:cubicBezTo>
                  <a:cubicBezTo>
                    <a:pt x="43604" y="44502"/>
                    <a:pt x="51353" y="49697"/>
                    <a:pt x="59470" y="54281"/>
                  </a:cubicBezTo>
                  <a:cubicBezTo>
                    <a:pt x="67660" y="58726"/>
                    <a:pt x="75934" y="62943"/>
                    <a:pt x="85211" y="65470"/>
                  </a:cubicBezTo>
                  <a:lnTo>
                    <a:pt x="84621" y="65229"/>
                  </a:lnTo>
                  <a:cubicBezTo>
                    <a:pt x="91522" y="69064"/>
                    <a:pt x="98413" y="73357"/>
                    <a:pt x="106127" y="76354"/>
                  </a:cubicBezTo>
                  <a:cubicBezTo>
                    <a:pt x="113667" y="79376"/>
                    <a:pt x="122811" y="80824"/>
                    <a:pt x="130867" y="77522"/>
                  </a:cubicBezTo>
                  <a:cubicBezTo>
                    <a:pt x="138934" y="74373"/>
                    <a:pt x="144753" y="67934"/>
                    <a:pt x="149357" y="61317"/>
                  </a:cubicBezTo>
                  <a:cubicBezTo>
                    <a:pt x="153880" y="54586"/>
                    <a:pt x="157468" y="47207"/>
                    <a:pt x="160454" y="39854"/>
                  </a:cubicBezTo>
                  <a:lnTo>
                    <a:pt x="158137" y="38825"/>
                  </a:ln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9" name="Freeform: Shape 3568">
              <a:extLst>
                <a:ext uri="{FF2B5EF4-FFF2-40B4-BE49-F238E27FC236}">
                  <a16:creationId xmlns="" xmlns:a16="http://schemas.microsoft.com/office/drawing/2014/main" id="{64C356C8-7D01-C546-B159-8292AD29F81A}"/>
                </a:ext>
              </a:extLst>
            </p:cNvPr>
            <p:cNvSpPr/>
            <p:nvPr/>
          </p:nvSpPr>
          <p:spPr>
            <a:xfrm flipV="1">
              <a:off x="13671701" y="481476"/>
              <a:ext cx="100135" cy="66617"/>
            </a:xfrm>
            <a:custGeom>
              <a:avLst/>
              <a:gdLst>
                <a:gd name="connsiteX0" fmla="*/ 1339 w 100135"/>
                <a:gd name="connsiteY0" fmla="*/ 22198 h 66617"/>
                <a:gd name="connsiteX1" fmla="*/ -6 w 100135"/>
                <a:gd name="connsiteY1" fmla="*/ 48626 h 66617"/>
                <a:gd name="connsiteX2" fmla="*/ 6022 w 100135"/>
                <a:gd name="connsiteY2" fmla="*/ 60729 h 66617"/>
                <a:gd name="connsiteX3" fmla="*/ 19387 w 100135"/>
                <a:gd name="connsiteY3" fmla="*/ 59942 h 66617"/>
                <a:gd name="connsiteX4" fmla="*/ 18716 w 100135"/>
                <a:gd name="connsiteY4" fmla="*/ 60094 h 66617"/>
                <a:gd name="connsiteX5" fmla="*/ 50576 w 100135"/>
                <a:gd name="connsiteY5" fmla="*/ 61593 h 66617"/>
                <a:gd name="connsiteX6" fmla="*/ 82004 w 100135"/>
                <a:gd name="connsiteY6" fmla="*/ 55510 h 66617"/>
                <a:gd name="connsiteX7" fmla="*/ 92690 w 100135"/>
                <a:gd name="connsiteY7" fmla="*/ 43368 h 66617"/>
                <a:gd name="connsiteX8" fmla="*/ 94609 w 100135"/>
                <a:gd name="connsiteY8" fmla="*/ 27544 h 66617"/>
                <a:gd name="connsiteX9" fmla="*/ 99387 w 100135"/>
                <a:gd name="connsiteY9" fmla="*/ -3787 h 66617"/>
                <a:gd name="connsiteX10" fmla="*/ 98137 w 100135"/>
                <a:gd name="connsiteY10" fmla="*/ -4041 h 66617"/>
                <a:gd name="connsiteX11" fmla="*/ 86449 w 100135"/>
                <a:gd name="connsiteY11" fmla="*/ 26452 h 66617"/>
                <a:gd name="connsiteX12" fmla="*/ 82594 w 100135"/>
                <a:gd name="connsiteY12" fmla="*/ 41324 h 66617"/>
                <a:gd name="connsiteX13" fmla="*/ 76943 w 100135"/>
                <a:gd name="connsiteY13" fmla="*/ 45019 h 66617"/>
                <a:gd name="connsiteX14" fmla="*/ 50130 w 100135"/>
                <a:gd name="connsiteY14" fmla="*/ 49058 h 66617"/>
                <a:gd name="connsiteX15" fmla="*/ 20041 w 100135"/>
                <a:gd name="connsiteY15" fmla="*/ 49312 h 66617"/>
                <a:gd name="connsiteX16" fmla="*/ 15547 w 100135"/>
                <a:gd name="connsiteY16" fmla="*/ 49211 h 66617"/>
                <a:gd name="connsiteX17" fmla="*/ 13508 w 100135"/>
                <a:gd name="connsiteY17" fmla="*/ 50798 h 66617"/>
                <a:gd name="connsiteX18" fmla="*/ 11509 w 100135"/>
                <a:gd name="connsiteY18" fmla="*/ 52436 h 66617"/>
                <a:gd name="connsiteX19" fmla="*/ 11658 w 100135"/>
                <a:gd name="connsiteY19" fmla="*/ 53249 h 66617"/>
                <a:gd name="connsiteX20" fmla="*/ 7247 w 100135"/>
                <a:gd name="connsiteY20" fmla="*/ 47255 h 66617"/>
                <a:gd name="connsiteX21" fmla="*/ 2579 w 100135"/>
                <a:gd name="connsiteY21" fmla="*/ 22464 h 66617"/>
                <a:gd name="connsiteX22" fmla="*/ 1339 w 100135"/>
                <a:gd name="connsiteY22" fmla="*/ 22198 h 6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135" h="66617">
                  <a:moveTo>
                    <a:pt x="1339" y="22198"/>
                  </a:moveTo>
                  <a:cubicBezTo>
                    <a:pt x="-546" y="30796"/>
                    <a:pt x="-1518" y="39774"/>
                    <a:pt x="-6" y="48626"/>
                  </a:cubicBezTo>
                  <a:cubicBezTo>
                    <a:pt x="863" y="52944"/>
                    <a:pt x="2193" y="57643"/>
                    <a:pt x="6022" y="60729"/>
                  </a:cubicBezTo>
                  <a:cubicBezTo>
                    <a:pt x="10091" y="64006"/>
                    <a:pt x="15796" y="62405"/>
                    <a:pt x="19387" y="59942"/>
                  </a:cubicBezTo>
                  <a:lnTo>
                    <a:pt x="18716" y="60094"/>
                  </a:lnTo>
                  <a:cubicBezTo>
                    <a:pt x="29308" y="61313"/>
                    <a:pt x="39920" y="61860"/>
                    <a:pt x="50576" y="61593"/>
                  </a:cubicBezTo>
                  <a:cubicBezTo>
                    <a:pt x="61172" y="61148"/>
                    <a:pt x="72048" y="60094"/>
                    <a:pt x="82004" y="55510"/>
                  </a:cubicBezTo>
                  <a:cubicBezTo>
                    <a:pt x="86816" y="53211"/>
                    <a:pt x="91697" y="49172"/>
                    <a:pt x="92690" y="43368"/>
                  </a:cubicBezTo>
                  <a:lnTo>
                    <a:pt x="94609" y="27544"/>
                  </a:lnTo>
                  <a:cubicBezTo>
                    <a:pt x="95954" y="17067"/>
                    <a:pt x="97502" y="6602"/>
                    <a:pt x="99387" y="-3787"/>
                  </a:cubicBezTo>
                  <a:lnTo>
                    <a:pt x="98137" y="-4041"/>
                  </a:lnTo>
                  <a:cubicBezTo>
                    <a:pt x="93066" y="5815"/>
                    <a:pt x="89375" y="16051"/>
                    <a:pt x="86449" y="26452"/>
                  </a:cubicBezTo>
                  <a:cubicBezTo>
                    <a:pt x="84821" y="31253"/>
                    <a:pt x="83785" y="37806"/>
                    <a:pt x="82594" y="41324"/>
                  </a:cubicBezTo>
                  <a:cubicBezTo>
                    <a:pt x="81800" y="42441"/>
                    <a:pt x="80560" y="43635"/>
                    <a:pt x="76943" y="45019"/>
                  </a:cubicBezTo>
                  <a:cubicBezTo>
                    <a:pt x="69919" y="47585"/>
                    <a:pt x="59863" y="48576"/>
                    <a:pt x="50130" y="49058"/>
                  </a:cubicBezTo>
                  <a:cubicBezTo>
                    <a:pt x="40322" y="49452"/>
                    <a:pt x="29904" y="49515"/>
                    <a:pt x="20041" y="49312"/>
                  </a:cubicBezTo>
                  <a:lnTo>
                    <a:pt x="15547" y="49211"/>
                  </a:lnTo>
                  <a:lnTo>
                    <a:pt x="13508" y="50798"/>
                  </a:lnTo>
                  <a:lnTo>
                    <a:pt x="11509" y="52436"/>
                  </a:lnTo>
                  <a:lnTo>
                    <a:pt x="11658" y="53249"/>
                  </a:lnTo>
                  <a:cubicBezTo>
                    <a:pt x="11003" y="53579"/>
                    <a:pt x="8408" y="50658"/>
                    <a:pt x="7247" y="47255"/>
                  </a:cubicBezTo>
                  <a:cubicBezTo>
                    <a:pt x="4475" y="40231"/>
                    <a:pt x="3437" y="31481"/>
                    <a:pt x="2579" y="22464"/>
                  </a:cubicBezTo>
                  <a:lnTo>
                    <a:pt x="1339" y="22198"/>
                  </a:lnTo>
                </a:path>
              </a:pathLst>
            </a:custGeom>
            <a:solidFill>
              <a:srgbClr val="E5905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0" name="Freeform: Shape 3569">
              <a:extLst>
                <a:ext uri="{FF2B5EF4-FFF2-40B4-BE49-F238E27FC236}">
                  <a16:creationId xmlns="" xmlns:a16="http://schemas.microsoft.com/office/drawing/2014/main" id="{EC326CBD-19D4-FF9B-D0E4-CC17717A7F7B}"/>
                </a:ext>
              </a:extLst>
            </p:cNvPr>
            <p:cNvSpPr/>
            <p:nvPr/>
          </p:nvSpPr>
          <p:spPr>
            <a:xfrm flipV="1">
              <a:off x="13546412" y="807087"/>
              <a:ext cx="93259" cy="50746"/>
            </a:xfrm>
            <a:custGeom>
              <a:avLst/>
              <a:gdLst>
                <a:gd name="connsiteX0" fmla="*/ 84 w 93259"/>
                <a:gd name="connsiteY0" fmla="*/ 29009 h 50746"/>
                <a:gd name="connsiteX1" fmla="*/ 14252 w 93259"/>
                <a:gd name="connsiteY1" fmla="*/ 31638 h 50746"/>
                <a:gd name="connsiteX2" fmla="*/ 22874 w 93259"/>
                <a:gd name="connsiteY2" fmla="*/ 36565 h 50746"/>
                <a:gd name="connsiteX3" fmla="*/ 51027 w 93259"/>
                <a:gd name="connsiteY3" fmla="*/ 46966 h 50746"/>
                <a:gd name="connsiteX4" fmla="*/ 72180 w 93259"/>
                <a:gd name="connsiteY4" fmla="*/ 42268 h 50746"/>
                <a:gd name="connsiteX5" fmla="*/ 86042 w 93259"/>
                <a:gd name="connsiteY5" fmla="*/ 28704 h 50746"/>
                <a:gd name="connsiteX6" fmla="*/ 91841 w 93259"/>
                <a:gd name="connsiteY6" fmla="*/ -2919 h 50746"/>
                <a:gd name="connsiteX7" fmla="*/ 90129 w 93259"/>
                <a:gd name="connsiteY7" fmla="*/ -3757 h 50746"/>
                <a:gd name="connsiteX8" fmla="*/ 75053 w 93259"/>
                <a:gd name="connsiteY8" fmla="*/ 18315 h 50746"/>
                <a:gd name="connsiteX9" fmla="*/ 52247 w 93259"/>
                <a:gd name="connsiteY9" fmla="*/ 27967 h 50746"/>
                <a:gd name="connsiteX10" fmla="*/ 26103 w 93259"/>
                <a:gd name="connsiteY10" fmla="*/ 21744 h 50746"/>
                <a:gd name="connsiteX11" fmla="*/ 11961 w 93259"/>
                <a:gd name="connsiteY11" fmla="*/ 21567 h 50746"/>
                <a:gd name="connsiteX12" fmla="*/ -661 w 93259"/>
                <a:gd name="connsiteY12" fmla="*/ 27243 h 50746"/>
                <a:gd name="connsiteX13" fmla="*/ 84 w 93259"/>
                <a:gd name="connsiteY13" fmla="*/ 29009 h 5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259" h="50746">
                  <a:moveTo>
                    <a:pt x="84" y="29009"/>
                  </a:moveTo>
                  <a:cubicBezTo>
                    <a:pt x="5401" y="30876"/>
                    <a:pt x="11771" y="29657"/>
                    <a:pt x="14252" y="31638"/>
                  </a:cubicBezTo>
                  <a:cubicBezTo>
                    <a:pt x="17392" y="32857"/>
                    <a:pt x="19768" y="34800"/>
                    <a:pt x="22874" y="36565"/>
                  </a:cubicBezTo>
                  <a:cubicBezTo>
                    <a:pt x="28986" y="40299"/>
                    <a:pt x="37315" y="45481"/>
                    <a:pt x="51027" y="46966"/>
                  </a:cubicBezTo>
                  <a:cubicBezTo>
                    <a:pt x="57785" y="47182"/>
                    <a:pt x="65840" y="45874"/>
                    <a:pt x="72180" y="42268"/>
                  </a:cubicBezTo>
                  <a:cubicBezTo>
                    <a:pt x="78376" y="38432"/>
                    <a:pt x="83185" y="33898"/>
                    <a:pt x="86042" y="28704"/>
                  </a:cubicBezTo>
                  <a:cubicBezTo>
                    <a:pt x="92088" y="18684"/>
                    <a:pt x="93766" y="8206"/>
                    <a:pt x="91841" y="-2919"/>
                  </a:cubicBezTo>
                  <a:lnTo>
                    <a:pt x="90129" y="-3757"/>
                  </a:lnTo>
                  <a:cubicBezTo>
                    <a:pt x="85813" y="4155"/>
                    <a:pt x="81095" y="11914"/>
                    <a:pt x="75053" y="18315"/>
                  </a:cubicBezTo>
                  <a:cubicBezTo>
                    <a:pt x="69070" y="24767"/>
                    <a:pt x="60859" y="28894"/>
                    <a:pt x="52247" y="27967"/>
                  </a:cubicBezTo>
                  <a:cubicBezTo>
                    <a:pt x="43610" y="27510"/>
                    <a:pt x="35212" y="23649"/>
                    <a:pt x="26103" y="21744"/>
                  </a:cubicBezTo>
                  <a:cubicBezTo>
                    <a:pt x="21559" y="20792"/>
                    <a:pt x="16658" y="20411"/>
                    <a:pt x="11961" y="21567"/>
                  </a:cubicBezTo>
                  <a:cubicBezTo>
                    <a:pt x="7093" y="22849"/>
                    <a:pt x="3600" y="25567"/>
                    <a:pt x="-661" y="27243"/>
                  </a:cubicBezTo>
                  <a:lnTo>
                    <a:pt x="84" y="29009"/>
                  </a:lnTo>
                </a:path>
              </a:pathLst>
            </a:custGeom>
            <a:solidFill>
              <a:srgbClr val="6A7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1" name="Freeform: Shape 3570">
              <a:extLst>
                <a:ext uri="{FF2B5EF4-FFF2-40B4-BE49-F238E27FC236}">
                  <a16:creationId xmlns="" xmlns:a16="http://schemas.microsoft.com/office/drawing/2014/main" id="{3CACF008-6D59-EBFB-E7C3-7FFE5DC36859}"/>
                </a:ext>
              </a:extLst>
            </p:cNvPr>
            <p:cNvSpPr/>
            <p:nvPr/>
          </p:nvSpPr>
          <p:spPr>
            <a:xfrm flipV="1">
              <a:off x="13546536" y="822852"/>
              <a:ext cx="92093" cy="34841"/>
            </a:xfrm>
            <a:custGeom>
              <a:avLst/>
              <a:gdLst>
                <a:gd name="connsiteX0" fmla="*/ -165 w 92093"/>
                <a:gd name="connsiteY0" fmla="*/ 28584 h 34841"/>
                <a:gd name="connsiteX1" fmla="*/ 12322 w 92093"/>
                <a:gd name="connsiteY1" fmla="*/ 23593 h 34841"/>
                <a:gd name="connsiteX2" fmla="*/ 25438 w 92093"/>
                <a:gd name="connsiteY2" fmla="*/ 24088 h 34841"/>
                <a:gd name="connsiteX3" fmla="*/ 51920 w 92093"/>
                <a:gd name="connsiteY3" fmla="*/ 30997 h 34841"/>
                <a:gd name="connsiteX4" fmla="*/ 76774 w 92093"/>
                <a:gd name="connsiteY4" fmla="*/ 19923 h 34841"/>
                <a:gd name="connsiteX5" fmla="*/ 91433 w 92093"/>
                <a:gd name="connsiteY5" fmla="*/ -3191 h 34841"/>
                <a:gd name="connsiteX6" fmla="*/ 90293 w 92093"/>
                <a:gd name="connsiteY6" fmla="*/ -3750 h 34841"/>
                <a:gd name="connsiteX7" fmla="*/ 69521 w 92093"/>
                <a:gd name="connsiteY7" fmla="*/ 13077 h 34841"/>
                <a:gd name="connsiteX8" fmla="*/ 52734 w 92093"/>
                <a:gd name="connsiteY8" fmla="*/ 18335 h 34841"/>
                <a:gd name="connsiteX9" fmla="*/ 27567 w 92093"/>
                <a:gd name="connsiteY9" fmla="*/ 14297 h 34841"/>
                <a:gd name="connsiteX10" fmla="*/ 10824 w 92093"/>
                <a:gd name="connsiteY10" fmla="*/ 17027 h 34841"/>
                <a:gd name="connsiteX11" fmla="*/ -660 w 92093"/>
                <a:gd name="connsiteY11" fmla="*/ 27416 h 34841"/>
                <a:gd name="connsiteX12" fmla="*/ -165 w 92093"/>
                <a:gd name="connsiteY12" fmla="*/ 28584 h 3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093" h="34841">
                  <a:moveTo>
                    <a:pt x="-165" y="28584"/>
                  </a:moveTo>
                  <a:cubicBezTo>
                    <a:pt x="4107" y="27111"/>
                    <a:pt x="8095" y="24457"/>
                    <a:pt x="12322" y="23593"/>
                  </a:cubicBezTo>
                  <a:cubicBezTo>
                    <a:pt x="16623" y="22653"/>
                    <a:pt x="21112" y="23085"/>
                    <a:pt x="25438" y="24088"/>
                  </a:cubicBezTo>
                  <a:cubicBezTo>
                    <a:pt x="34125" y="26069"/>
                    <a:pt x="42465" y="30248"/>
                    <a:pt x="51920" y="30997"/>
                  </a:cubicBezTo>
                  <a:cubicBezTo>
                    <a:pt x="61515" y="31848"/>
                    <a:pt x="70772" y="26831"/>
                    <a:pt x="76774" y="19923"/>
                  </a:cubicBezTo>
                  <a:cubicBezTo>
                    <a:pt x="83015" y="13077"/>
                    <a:pt x="87495" y="5000"/>
                    <a:pt x="91433" y="-3191"/>
                  </a:cubicBezTo>
                  <a:lnTo>
                    <a:pt x="90293" y="-3750"/>
                  </a:lnTo>
                  <a:cubicBezTo>
                    <a:pt x="82321" y="2359"/>
                    <a:pt x="75842" y="8670"/>
                    <a:pt x="69521" y="13077"/>
                  </a:cubicBezTo>
                  <a:cubicBezTo>
                    <a:pt x="62869" y="17472"/>
                    <a:pt x="58468" y="18919"/>
                    <a:pt x="52734" y="18335"/>
                  </a:cubicBezTo>
                  <a:cubicBezTo>
                    <a:pt x="46656" y="18284"/>
                    <a:pt x="38242" y="15033"/>
                    <a:pt x="27567" y="14297"/>
                  </a:cubicBezTo>
                  <a:cubicBezTo>
                    <a:pt x="22283" y="13865"/>
                    <a:pt x="16137" y="14500"/>
                    <a:pt x="10824" y="17027"/>
                  </a:cubicBezTo>
                  <a:cubicBezTo>
                    <a:pt x="5039" y="19999"/>
                    <a:pt x="2916" y="23618"/>
                    <a:pt x="-660" y="27416"/>
                  </a:cubicBezTo>
                  <a:lnTo>
                    <a:pt x="-165" y="28584"/>
                  </a:lnTo>
                </a:path>
              </a:pathLst>
            </a:custGeom>
            <a:solidFill>
              <a:srgbClr val="E5905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2" name="Freeform: Shape 3571">
              <a:extLst>
                <a:ext uri="{FF2B5EF4-FFF2-40B4-BE49-F238E27FC236}">
                  <a16:creationId xmlns="" xmlns:a16="http://schemas.microsoft.com/office/drawing/2014/main" id="{9CC743FF-A956-169F-7D2E-CEB2904084B5}"/>
                </a:ext>
              </a:extLst>
            </p:cNvPr>
            <p:cNvSpPr/>
            <p:nvPr/>
          </p:nvSpPr>
          <p:spPr>
            <a:xfrm flipV="1">
              <a:off x="13436986" y="822562"/>
              <a:ext cx="110026" cy="109578"/>
            </a:xfrm>
            <a:custGeom>
              <a:avLst/>
              <a:gdLst>
                <a:gd name="connsiteX0" fmla="*/ 10394 w 110026"/>
                <a:gd name="connsiteY0" fmla="*/ -3717 h 109578"/>
                <a:gd name="connsiteX1" fmla="*/ -474 w 110026"/>
                <a:gd name="connsiteY1" fmla="*/ 16844 h 109578"/>
                <a:gd name="connsiteX2" fmla="*/ 9973 w 110026"/>
                <a:gd name="connsiteY2" fmla="*/ 38320 h 109578"/>
                <a:gd name="connsiteX3" fmla="*/ 9938 w 110026"/>
                <a:gd name="connsiteY3" fmla="*/ 37126 h 109578"/>
                <a:gd name="connsiteX4" fmla="*/ 8668 w 110026"/>
                <a:gd name="connsiteY4" fmla="*/ 50232 h 109578"/>
                <a:gd name="connsiteX5" fmla="*/ 15489 w 110026"/>
                <a:gd name="connsiteY5" fmla="*/ 61332 h 109578"/>
                <a:gd name="connsiteX6" fmla="*/ 35988 w 110026"/>
                <a:gd name="connsiteY6" fmla="*/ 76648 h 109578"/>
                <a:gd name="connsiteX7" fmla="*/ 35422 w 110026"/>
                <a:gd name="connsiteY7" fmla="*/ 75975 h 109578"/>
                <a:gd name="connsiteX8" fmla="*/ 48033 w 110026"/>
                <a:gd name="connsiteY8" fmla="*/ 93361 h 109578"/>
                <a:gd name="connsiteX9" fmla="*/ 68210 w 110026"/>
                <a:gd name="connsiteY9" fmla="*/ 100131 h 109578"/>
                <a:gd name="connsiteX10" fmla="*/ 88465 w 110026"/>
                <a:gd name="connsiteY10" fmla="*/ 104245 h 109578"/>
                <a:gd name="connsiteX11" fmla="*/ 109435 w 110026"/>
                <a:gd name="connsiteY11" fmla="*/ 103064 h 109578"/>
                <a:gd name="connsiteX12" fmla="*/ 108978 w 110026"/>
                <a:gd name="connsiteY12" fmla="*/ 101896 h 109578"/>
                <a:gd name="connsiteX13" fmla="*/ 98758 w 110026"/>
                <a:gd name="connsiteY13" fmla="*/ 101693 h 109578"/>
                <a:gd name="connsiteX14" fmla="*/ 90563 w 110026"/>
                <a:gd name="connsiteY14" fmla="*/ 98251 h 109578"/>
                <a:gd name="connsiteX15" fmla="*/ 68532 w 110026"/>
                <a:gd name="connsiteY15" fmla="*/ 90567 h 109578"/>
                <a:gd name="connsiteX16" fmla="*/ 55216 w 110026"/>
                <a:gd name="connsiteY16" fmla="*/ 84306 h 109578"/>
                <a:gd name="connsiteX17" fmla="*/ 47274 w 110026"/>
                <a:gd name="connsiteY17" fmla="*/ 72013 h 109578"/>
                <a:gd name="connsiteX18" fmla="*/ 46024 w 110026"/>
                <a:gd name="connsiteY18" fmla="*/ 68215 h 109578"/>
                <a:gd name="connsiteX19" fmla="*/ 42081 w 110026"/>
                <a:gd name="connsiteY19" fmla="*/ 65739 h 109578"/>
                <a:gd name="connsiteX20" fmla="*/ 24444 w 110026"/>
                <a:gd name="connsiteY20" fmla="*/ 53090 h 109578"/>
                <a:gd name="connsiteX21" fmla="*/ 19478 w 110026"/>
                <a:gd name="connsiteY21" fmla="*/ 46740 h 109578"/>
                <a:gd name="connsiteX22" fmla="*/ 18699 w 110026"/>
                <a:gd name="connsiteY22" fmla="*/ 44314 h 109578"/>
                <a:gd name="connsiteX23" fmla="*/ 18128 w 110026"/>
                <a:gd name="connsiteY23" fmla="*/ 43260 h 109578"/>
                <a:gd name="connsiteX24" fmla="*/ 23789 w 110026"/>
                <a:gd name="connsiteY24" fmla="*/ 37418 h 109578"/>
                <a:gd name="connsiteX25" fmla="*/ 17772 w 110026"/>
                <a:gd name="connsiteY25" fmla="*/ 31690 h 109578"/>
                <a:gd name="connsiteX26" fmla="*/ 6396 w 110026"/>
                <a:gd name="connsiteY26" fmla="*/ 16209 h 109578"/>
                <a:gd name="connsiteX27" fmla="*/ 11029 w 110026"/>
                <a:gd name="connsiteY27" fmla="*/ -2612 h 109578"/>
                <a:gd name="connsiteX28" fmla="*/ 10394 w 110026"/>
                <a:gd name="connsiteY28" fmla="*/ -3717 h 10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0026" h="109578">
                  <a:moveTo>
                    <a:pt x="10394" y="-3717"/>
                  </a:moveTo>
                  <a:cubicBezTo>
                    <a:pt x="3419" y="423"/>
                    <a:pt x="-1417" y="8526"/>
                    <a:pt x="-474" y="16844"/>
                  </a:cubicBezTo>
                  <a:cubicBezTo>
                    <a:pt x="319" y="25099"/>
                    <a:pt x="4923" y="32224"/>
                    <a:pt x="9973" y="38320"/>
                  </a:cubicBezTo>
                  <a:lnTo>
                    <a:pt x="9938" y="37126"/>
                  </a:lnTo>
                  <a:cubicBezTo>
                    <a:pt x="7314" y="41152"/>
                    <a:pt x="7359" y="46016"/>
                    <a:pt x="8668" y="50232"/>
                  </a:cubicBezTo>
                  <a:cubicBezTo>
                    <a:pt x="10022" y="54487"/>
                    <a:pt x="12617" y="58119"/>
                    <a:pt x="15489" y="61332"/>
                  </a:cubicBezTo>
                  <a:cubicBezTo>
                    <a:pt x="21397" y="67669"/>
                    <a:pt x="28541" y="72546"/>
                    <a:pt x="35988" y="76648"/>
                  </a:cubicBezTo>
                  <a:lnTo>
                    <a:pt x="35422" y="75975"/>
                  </a:lnTo>
                  <a:cubicBezTo>
                    <a:pt x="38092" y="82795"/>
                    <a:pt x="42333" y="88815"/>
                    <a:pt x="48033" y="93361"/>
                  </a:cubicBezTo>
                  <a:cubicBezTo>
                    <a:pt x="53688" y="97921"/>
                    <a:pt x="61080" y="100245"/>
                    <a:pt x="68210" y="100131"/>
                  </a:cubicBezTo>
                  <a:cubicBezTo>
                    <a:pt x="75273" y="100003"/>
                    <a:pt x="81862" y="101642"/>
                    <a:pt x="88465" y="104245"/>
                  </a:cubicBezTo>
                  <a:cubicBezTo>
                    <a:pt x="95221" y="107128"/>
                    <a:pt x="103010" y="105795"/>
                    <a:pt x="109435" y="103064"/>
                  </a:cubicBezTo>
                  <a:lnTo>
                    <a:pt x="108978" y="101896"/>
                  </a:lnTo>
                  <a:cubicBezTo>
                    <a:pt x="105362" y="102150"/>
                    <a:pt x="101810" y="102201"/>
                    <a:pt x="98758" y="101693"/>
                  </a:cubicBezTo>
                  <a:cubicBezTo>
                    <a:pt x="95638" y="101032"/>
                    <a:pt x="93406" y="100080"/>
                    <a:pt x="90563" y="98251"/>
                  </a:cubicBezTo>
                  <a:cubicBezTo>
                    <a:pt x="85245" y="94631"/>
                    <a:pt x="75630" y="90999"/>
                    <a:pt x="68532" y="90567"/>
                  </a:cubicBezTo>
                  <a:cubicBezTo>
                    <a:pt x="62554" y="89640"/>
                    <a:pt x="58857" y="87608"/>
                    <a:pt x="55216" y="84306"/>
                  </a:cubicBezTo>
                  <a:cubicBezTo>
                    <a:pt x="51987" y="81131"/>
                    <a:pt x="48559" y="75899"/>
                    <a:pt x="47274" y="72013"/>
                  </a:cubicBezTo>
                  <a:lnTo>
                    <a:pt x="46024" y="68215"/>
                  </a:lnTo>
                  <a:lnTo>
                    <a:pt x="42081" y="65739"/>
                  </a:lnTo>
                  <a:cubicBezTo>
                    <a:pt x="35557" y="61637"/>
                    <a:pt x="28944" y="57763"/>
                    <a:pt x="24444" y="53090"/>
                  </a:cubicBezTo>
                  <a:cubicBezTo>
                    <a:pt x="22286" y="50791"/>
                    <a:pt x="20307" y="48645"/>
                    <a:pt x="19478" y="46740"/>
                  </a:cubicBezTo>
                  <a:lnTo>
                    <a:pt x="18699" y="44314"/>
                  </a:lnTo>
                  <a:lnTo>
                    <a:pt x="18128" y="43260"/>
                  </a:lnTo>
                  <a:lnTo>
                    <a:pt x="23789" y="37418"/>
                  </a:lnTo>
                  <a:lnTo>
                    <a:pt x="17772" y="31690"/>
                  </a:lnTo>
                  <a:cubicBezTo>
                    <a:pt x="12741" y="26915"/>
                    <a:pt x="8257" y="21810"/>
                    <a:pt x="6396" y="16209"/>
                  </a:cubicBezTo>
                  <a:cubicBezTo>
                    <a:pt x="4159" y="10773"/>
                    <a:pt x="5811" y="3598"/>
                    <a:pt x="11029" y="-2612"/>
                  </a:cubicBezTo>
                  <a:lnTo>
                    <a:pt x="10394" y="-3717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3" name="Freeform: Shape 3572">
              <a:extLst>
                <a:ext uri="{FF2B5EF4-FFF2-40B4-BE49-F238E27FC236}">
                  <a16:creationId xmlns="" xmlns:a16="http://schemas.microsoft.com/office/drawing/2014/main" id="{4DD45E94-D8D8-2D71-15C7-BF8D5D129DB8}"/>
                </a:ext>
              </a:extLst>
            </p:cNvPr>
            <p:cNvSpPr/>
            <p:nvPr/>
          </p:nvSpPr>
          <p:spPr>
            <a:xfrm flipV="1">
              <a:off x="13447769" y="897838"/>
              <a:ext cx="72048" cy="36431"/>
            </a:xfrm>
            <a:custGeom>
              <a:avLst/>
              <a:gdLst>
                <a:gd name="connsiteX0" fmla="*/ 71462 w 72048"/>
                <a:gd name="connsiteY0" fmla="*/ 30946 h 36431"/>
                <a:gd name="connsiteX1" fmla="*/ 57631 w 72048"/>
                <a:gd name="connsiteY1" fmla="*/ 12556 h 36431"/>
                <a:gd name="connsiteX2" fmla="*/ 49946 w 72048"/>
                <a:gd name="connsiteY2" fmla="*/ 6498 h 36431"/>
                <a:gd name="connsiteX3" fmla="*/ 41730 w 72048"/>
                <a:gd name="connsiteY3" fmla="*/ 1939 h 36431"/>
                <a:gd name="connsiteX4" fmla="*/ 23311 w 72048"/>
                <a:gd name="connsiteY4" fmla="*/ -3154 h 36431"/>
                <a:gd name="connsiteX5" fmla="*/ 455 w 72048"/>
                <a:gd name="connsiteY5" fmla="*/ -1795 h 36431"/>
                <a:gd name="connsiteX6" fmla="*/ -586 w 72048"/>
                <a:gd name="connsiteY6" fmla="*/ -207 h 36431"/>
                <a:gd name="connsiteX7" fmla="*/ 33789 w 72048"/>
                <a:gd name="connsiteY7" fmla="*/ 19236 h 36431"/>
                <a:gd name="connsiteX8" fmla="*/ 70866 w 72048"/>
                <a:gd name="connsiteY8" fmla="*/ 32749 h 36431"/>
                <a:gd name="connsiteX9" fmla="*/ 71462 w 72048"/>
                <a:gd name="connsiteY9" fmla="*/ 30946 h 3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48" h="36431">
                  <a:moveTo>
                    <a:pt x="71462" y="30946"/>
                  </a:moveTo>
                  <a:cubicBezTo>
                    <a:pt x="67280" y="22475"/>
                    <a:pt x="62676" y="17065"/>
                    <a:pt x="57631" y="12556"/>
                  </a:cubicBezTo>
                  <a:cubicBezTo>
                    <a:pt x="55264" y="9991"/>
                    <a:pt x="52470" y="8556"/>
                    <a:pt x="49946" y="6498"/>
                  </a:cubicBezTo>
                  <a:cubicBezTo>
                    <a:pt x="47257" y="4847"/>
                    <a:pt x="44454" y="3476"/>
                    <a:pt x="41730" y="1939"/>
                  </a:cubicBezTo>
                  <a:cubicBezTo>
                    <a:pt x="35926" y="-372"/>
                    <a:pt x="30063" y="-2506"/>
                    <a:pt x="23311" y="-3154"/>
                  </a:cubicBezTo>
                  <a:cubicBezTo>
                    <a:pt x="16629" y="-4017"/>
                    <a:pt x="9480" y="-3992"/>
                    <a:pt x="455" y="-1795"/>
                  </a:cubicBezTo>
                  <a:lnTo>
                    <a:pt x="-586" y="-207"/>
                  </a:lnTo>
                  <a:cubicBezTo>
                    <a:pt x="10169" y="7527"/>
                    <a:pt x="21987" y="13407"/>
                    <a:pt x="33789" y="19236"/>
                  </a:cubicBezTo>
                  <a:cubicBezTo>
                    <a:pt x="45888" y="24431"/>
                    <a:pt x="58117" y="29447"/>
                    <a:pt x="70866" y="32749"/>
                  </a:cubicBezTo>
                  <a:lnTo>
                    <a:pt x="71462" y="30946"/>
                  </a:lnTo>
                </a:path>
              </a:pathLst>
            </a:custGeom>
            <a:solidFill>
              <a:srgbClr val="FCA8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4" name="Freeform: Shape 3573">
              <a:extLst>
                <a:ext uri="{FF2B5EF4-FFF2-40B4-BE49-F238E27FC236}">
                  <a16:creationId xmlns="" xmlns:a16="http://schemas.microsoft.com/office/drawing/2014/main" id="{BCB0EEB3-D253-C1F2-C3D0-8CDD76966C40}"/>
                </a:ext>
              </a:extLst>
            </p:cNvPr>
            <p:cNvSpPr/>
            <p:nvPr/>
          </p:nvSpPr>
          <p:spPr>
            <a:xfrm flipV="1">
              <a:off x="13519127" y="868897"/>
              <a:ext cx="84858" cy="72057"/>
            </a:xfrm>
            <a:custGeom>
              <a:avLst/>
              <a:gdLst>
                <a:gd name="connsiteX0" fmla="*/ 71274 w 84858"/>
                <a:gd name="connsiteY0" fmla="*/ -3692 h 72057"/>
                <a:gd name="connsiteX1" fmla="*/ 64829 w 84858"/>
                <a:gd name="connsiteY1" fmla="*/ 22025 h 72057"/>
                <a:gd name="connsiteX2" fmla="*/ 50661 w 84858"/>
                <a:gd name="connsiteY2" fmla="*/ 41380 h 72057"/>
                <a:gd name="connsiteX3" fmla="*/ 25901 w 84858"/>
                <a:gd name="connsiteY3" fmla="*/ 43310 h 72057"/>
                <a:gd name="connsiteX4" fmla="*/ 144 w 84858"/>
                <a:gd name="connsiteY4" fmla="*/ 37315 h 72057"/>
                <a:gd name="connsiteX5" fmla="*/ -639 w 84858"/>
                <a:gd name="connsiteY5" fmla="*/ 39729 h 72057"/>
                <a:gd name="connsiteX6" fmla="*/ 9282 w 84858"/>
                <a:gd name="connsiteY6" fmla="*/ 53724 h 72057"/>
                <a:gd name="connsiteX7" fmla="*/ 22474 w 84858"/>
                <a:gd name="connsiteY7" fmla="*/ 63173 h 72057"/>
                <a:gd name="connsiteX8" fmla="*/ 39470 w 84858"/>
                <a:gd name="connsiteY8" fmla="*/ 68189 h 72057"/>
                <a:gd name="connsiteX9" fmla="*/ 61734 w 84858"/>
                <a:gd name="connsiteY9" fmla="*/ 64240 h 72057"/>
                <a:gd name="connsiteX10" fmla="*/ 79797 w 84858"/>
                <a:gd name="connsiteY10" fmla="*/ 46637 h 72057"/>
                <a:gd name="connsiteX11" fmla="*/ 84197 w 84858"/>
                <a:gd name="connsiteY11" fmla="*/ 27879 h 72057"/>
                <a:gd name="connsiteX12" fmla="*/ 73769 w 84858"/>
                <a:gd name="connsiteY12" fmla="*/ -3223 h 72057"/>
                <a:gd name="connsiteX13" fmla="*/ 71274 w 84858"/>
                <a:gd name="connsiteY13" fmla="*/ -3692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858" h="72057">
                  <a:moveTo>
                    <a:pt x="71274" y="-3692"/>
                  </a:moveTo>
                  <a:cubicBezTo>
                    <a:pt x="69071" y="4943"/>
                    <a:pt x="67350" y="13706"/>
                    <a:pt x="64829" y="22025"/>
                  </a:cubicBezTo>
                  <a:cubicBezTo>
                    <a:pt x="62270" y="30216"/>
                    <a:pt x="58058" y="38141"/>
                    <a:pt x="50661" y="41380"/>
                  </a:cubicBezTo>
                  <a:cubicBezTo>
                    <a:pt x="43468" y="45012"/>
                    <a:pt x="34399" y="44580"/>
                    <a:pt x="25901" y="43310"/>
                  </a:cubicBezTo>
                  <a:cubicBezTo>
                    <a:pt x="17359" y="41875"/>
                    <a:pt x="8717" y="39500"/>
                    <a:pt x="144" y="37315"/>
                  </a:cubicBezTo>
                  <a:lnTo>
                    <a:pt x="-639" y="39729"/>
                  </a:lnTo>
                  <a:cubicBezTo>
                    <a:pt x="2173" y="45621"/>
                    <a:pt x="5883" y="49723"/>
                    <a:pt x="9282" y="53724"/>
                  </a:cubicBezTo>
                  <a:cubicBezTo>
                    <a:pt x="13295" y="57420"/>
                    <a:pt x="17458" y="60874"/>
                    <a:pt x="22474" y="63173"/>
                  </a:cubicBezTo>
                  <a:cubicBezTo>
                    <a:pt x="27374" y="65890"/>
                    <a:pt x="32951" y="67541"/>
                    <a:pt x="39470" y="68189"/>
                  </a:cubicBezTo>
                  <a:cubicBezTo>
                    <a:pt x="45924" y="68773"/>
                    <a:pt x="53713" y="68012"/>
                    <a:pt x="61734" y="64240"/>
                  </a:cubicBezTo>
                  <a:cubicBezTo>
                    <a:pt x="69701" y="60480"/>
                    <a:pt x="76488" y="53381"/>
                    <a:pt x="79797" y="46637"/>
                  </a:cubicBezTo>
                  <a:cubicBezTo>
                    <a:pt x="83176" y="39792"/>
                    <a:pt x="84405" y="33607"/>
                    <a:pt x="84197" y="27879"/>
                  </a:cubicBezTo>
                  <a:cubicBezTo>
                    <a:pt x="84197" y="16615"/>
                    <a:pt x="80863" y="7217"/>
                    <a:pt x="73769" y="-3223"/>
                  </a:cubicBezTo>
                  <a:lnTo>
                    <a:pt x="71274" y="-3692"/>
                  </a:ln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5" name="Freeform: Shape 3574">
              <a:extLst>
                <a:ext uri="{FF2B5EF4-FFF2-40B4-BE49-F238E27FC236}">
                  <a16:creationId xmlns="" xmlns:a16="http://schemas.microsoft.com/office/drawing/2014/main" id="{6E3B5153-C0A1-0C92-9811-487B1A1DDA34}"/>
                </a:ext>
              </a:extLst>
            </p:cNvPr>
            <p:cNvSpPr/>
            <p:nvPr/>
          </p:nvSpPr>
          <p:spPr>
            <a:xfrm flipV="1">
              <a:off x="13462743" y="994332"/>
              <a:ext cx="103989" cy="111797"/>
            </a:xfrm>
            <a:custGeom>
              <a:avLst/>
              <a:gdLst>
                <a:gd name="connsiteX0" fmla="*/ 35562 w 103989"/>
                <a:gd name="connsiteY0" fmla="*/ -3563 h 111797"/>
                <a:gd name="connsiteX1" fmla="*/ 15247 w 103989"/>
                <a:gd name="connsiteY1" fmla="*/ 4375 h 111797"/>
                <a:gd name="connsiteX2" fmla="*/ 5300 w 103989"/>
                <a:gd name="connsiteY2" fmla="*/ 11347 h 111797"/>
                <a:gd name="connsiteX3" fmla="*/ 36 w 103989"/>
                <a:gd name="connsiteY3" fmla="*/ 20123 h 111797"/>
                <a:gd name="connsiteX4" fmla="*/ 1564 w 103989"/>
                <a:gd name="connsiteY4" fmla="*/ 34207 h 111797"/>
                <a:gd name="connsiteX5" fmla="*/ 9631 w 103989"/>
                <a:gd name="connsiteY5" fmla="*/ 45993 h 111797"/>
                <a:gd name="connsiteX6" fmla="*/ 18332 w 103989"/>
                <a:gd name="connsiteY6" fmla="*/ 54324 h 111797"/>
                <a:gd name="connsiteX7" fmla="*/ 34237 w 103989"/>
                <a:gd name="connsiteY7" fmla="*/ 66694 h 111797"/>
                <a:gd name="connsiteX8" fmla="*/ 66329 w 103989"/>
                <a:gd name="connsiteY8" fmla="*/ 87991 h 111797"/>
                <a:gd name="connsiteX9" fmla="*/ 101869 w 103989"/>
                <a:gd name="connsiteY9" fmla="*/ 108235 h 111797"/>
                <a:gd name="connsiteX10" fmla="*/ 103382 w 103989"/>
                <a:gd name="connsiteY10" fmla="*/ 107079 h 111797"/>
                <a:gd name="connsiteX11" fmla="*/ 45384 w 103989"/>
                <a:gd name="connsiteY11" fmla="*/ 51250 h 111797"/>
                <a:gd name="connsiteX12" fmla="*/ 28923 w 103989"/>
                <a:gd name="connsiteY12" fmla="*/ 39731 h 111797"/>
                <a:gd name="connsiteX13" fmla="*/ 14730 w 103989"/>
                <a:gd name="connsiteY13" fmla="*/ 26650 h 111797"/>
                <a:gd name="connsiteX14" fmla="*/ 15861 w 103989"/>
                <a:gd name="connsiteY14" fmla="*/ 19056 h 111797"/>
                <a:gd name="connsiteX15" fmla="*/ 22430 w 103989"/>
                <a:gd name="connsiteY15" fmla="*/ 11791 h 111797"/>
                <a:gd name="connsiteX16" fmla="*/ 36851 w 103989"/>
                <a:gd name="connsiteY16" fmla="*/ -2166 h 111797"/>
                <a:gd name="connsiteX17" fmla="*/ 35562 w 103989"/>
                <a:gd name="connsiteY17" fmla="*/ -3563 h 11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989" h="111797">
                  <a:moveTo>
                    <a:pt x="35562" y="-3563"/>
                  </a:moveTo>
                  <a:cubicBezTo>
                    <a:pt x="28179" y="-1671"/>
                    <a:pt x="21839" y="1136"/>
                    <a:pt x="15247" y="4375"/>
                  </a:cubicBezTo>
                  <a:cubicBezTo>
                    <a:pt x="12046" y="6229"/>
                    <a:pt x="8936" y="7994"/>
                    <a:pt x="5300" y="11347"/>
                  </a:cubicBezTo>
                  <a:cubicBezTo>
                    <a:pt x="3513" y="13061"/>
                    <a:pt x="1420" y="15462"/>
                    <a:pt x="36" y="20123"/>
                  </a:cubicBezTo>
                  <a:cubicBezTo>
                    <a:pt x="-1472" y="24949"/>
                    <a:pt x="-68" y="31108"/>
                    <a:pt x="1564" y="34207"/>
                  </a:cubicBezTo>
                  <a:cubicBezTo>
                    <a:pt x="4848" y="40595"/>
                    <a:pt x="6768" y="42703"/>
                    <a:pt x="9631" y="45993"/>
                  </a:cubicBezTo>
                  <a:cubicBezTo>
                    <a:pt x="13197" y="49675"/>
                    <a:pt x="15568" y="51809"/>
                    <a:pt x="18332" y="54324"/>
                  </a:cubicBezTo>
                  <a:cubicBezTo>
                    <a:pt x="23784" y="58845"/>
                    <a:pt x="29107" y="62655"/>
                    <a:pt x="34237" y="66694"/>
                  </a:cubicBezTo>
                  <a:cubicBezTo>
                    <a:pt x="44947" y="74034"/>
                    <a:pt x="55266" y="81248"/>
                    <a:pt x="66329" y="87991"/>
                  </a:cubicBezTo>
                  <a:cubicBezTo>
                    <a:pt x="77287" y="94887"/>
                    <a:pt x="88470" y="101707"/>
                    <a:pt x="101869" y="108235"/>
                  </a:cubicBezTo>
                  <a:lnTo>
                    <a:pt x="103382" y="107079"/>
                  </a:lnTo>
                  <a:cubicBezTo>
                    <a:pt x="87710" y="85070"/>
                    <a:pt x="66994" y="67151"/>
                    <a:pt x="45384" y="51250"/>
                  </a:cubicBezTo>
                  <a:lnTo>
                    <a:pt x="28923" y="39731"/>
                  </a:lnTo>
                  <a:cubicBezTo>
                    <a:pt x="23565" y="35972"/>
                    <a:pt x="18178" y="31756"/>
                    <a:pt x="14730" y="26650"/>
                  </a:cubicBezTo>
                  <a:cubicBezTo>
                    <a:pt x="13098" y="24212"/>
                    <a:pt x="13922" y="21672"/>
                    <a:pt x="15861" y="19056"/>
                  </a:cubicBezTo>
                  <a:cubicBezTo>
                    <a:pt x="17717" y="16503"/>
                    <a:pt x="20083" y="14128"/>
                    <a:pt x="22430" y="11791"/>
                  </a:cubicBezTo>
                  <a:lnTo>
                    <a:pt x="36851" y="-2166"/>
                  </a:lnTo>
                  <a:lnTo>
                    <a:pt x="35562" y="-3563"/>
                  </a:lnTo>
                </a:path>
              </a:pathLst>
            </a:custGeom>
            <a:solidFill>
              <a:srgbClr val="6A7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6" name="Freeform: Shape 3575">
              <a:extLst>
                <a:ext uri="{FF2B5EF4-FFF2-40B4-BE49-F238E27FC236}">
                  <a16:creationId xmlns="" xmlns:a16="http://schemas.microsoft.com/office/drawing/2014/main" id="{6D683C5F-4F4E-C839-7A54-FDCD1B9F1D57}"/>
                </a:ext>
              </a:extLst>
            </p:cNvPr>
            <p:cNvSpPr/>
            <p:nvPr/>
          </p:nvSpPr>
          <p:spPr>
            <a:xfrm flipV="1">
              <a:off x="13474088" y="994332"/>
              <a:ext cx="92643" cy="111797"/>
            </a:xfrm>
            <a:custGeom>
              <a:avLst/>
              <a:gdLst>
                <a:gd name="connsiteX0" fmla="*/ 24212 w 92643"/>
                <a:gd name="connsiteY0" fmla="*/ -3563 h 111797"/>
                <a:gd name="connsiteX1" fmla="*/ 9106 w 92643"/>
                <a:gd name="connsiteY1" fmla="*/ 9759 h 111797"/>
                <a:gd name="connsiteX2" fmla="*/ 2081 w 92643"/>
                <a:gd name="connsiteY2" fmla="*/ 17278 h 111797"/>
                <a:gd name="connsiteX3" fmla="*/ -438 w 92643"/>
                <a:gd name="connsiteY3" fmla="*/ 22320 h 111797"/>
                <a:gd name="connsiteX4" fmla="*/ 627 w 92643"/>
                <a:gd name="connsiteY4" fmla="*/ 28238 h 111797"/>
                <a:gd name="connsiteX5" fmla="*/ 15525 w 92643"/>
                <a:gd name="connsiteY5" fmla="*/ 42564 h 111797"/>
                <a:gd name="connsiteX6" fmla="*/ 31807 w 92643"/>
                <a:gd name="connsiteY6" fmla="*/ 54336 h 111797"/>
                <a:gd name="connsiteX7" fmla="*/ 90520 w 92643"/>
                <a:gd name="connsiteY7" fmla="*/ 108235 h 111797"/>
                <a:gd name="connsiteX8" fmla="*/ 92033 w 92643"/>
                <a:gd name="connsiteY8" fmla="*/ 107079 h 111797"/>
                <a:gd name="connsiteX9" fmla="*/ 73365 w 92643"/>
                <a:gd name="connsiteY9" fmla="*/ 68090 h 111797"/>
                <a:gd name="connsiteX10" fmla="*/ 42959 w 92643"/>
                <a:gd name="connsiteY10" fmla="*/ 38906 h 111797"/>
                <a:gd name="connsiteX11" fmla="*/ 26117 w 92643"/>
                <a:gd name="connsiteY11" fmla="*/ 27971 h 111797"/>
                <a:gd name="connsiteX12" fmla="*/ 19008 w 92643"/>
                <a:gd name="connsiteY12" fmla="*/ 23920 h 111797"/>
                <a:gd name="connsiteX13" fmla="*/ 13795 w 92643"/>
                <a:gd name="connsiteY13" fmla="*/ 20694 h 111797"/>
                <a:gd name="connsiteX14" fmla="*/ 13467 w 92643"/>
                <a:gd name="connsiteY14" fmla="*/ 25139 h 111797"/>
                <a:gd name="connsiteX15" fmla="*/ 12638 w 92643"/>
                <a:gd name="connsiteY15" fmla="*/ 24987 h 111797"/>
                <a:gd name="connsiteX16" fmla="*/ 16280 w 92643"/>
                <a:gd name="connsiteY16" fmla="*/ 17176 h 111797"/>
                <a:gd name="connsiteX17" fmla="*/ 25501 w 92643"/>
                <a:gd name="connsiteY17" fmla="*/ -2166 h 111797"/>
                <a:gd name="connsiteX18" fmla="*/ 24212 w 92643"/>
                <a:gd name="connsiteY18" fmla="*/ -3563 h 11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643" h="111797">
                  <a:moveTo>
                    <a:pt x="24212" y="-3563"/>
                  </a:moveTo>
                  <a:lnTo>
                    <a:pt x="9106" y="9759"/>
                  </a:lnTo>
                  <a:cubicBezTo>
                    <a:pt x="6660" y="12096"/>
                    <a:pt x="4224" y="14446"/>
                    <a:pt x="2081" y="17278"/>
                  </a:cubicBezTo>
                  <a:cubicBezTo>
                    <a:pt x="1035" y="18700"/>
                    <a:pt x="7" y="20300"/>
                    <a:pt x="-438" y="22320"/>
                  </a:cubicBezTo>
                  <a:cubicBezTo>
                    <a:pt x="-925" y="24377"/>
                    <a:pt x="-325" y="26612"/>
                    <a:pt x="627" y="28238"/>
                  </a:cubicBezTo>
                  <a:cubicBezTo>
                    <a:pt x="4621" y="34359"/>
                    <a:pt x="10068" y="38525"/>
                    <a:pt x="15525" y="42564"/>
                  </a:cubicBezTo>
                  <a:lnTo>
                    <a:pt x="31807" y="54336"/>
                  </a:lnTo>
                  <a:cubicBezTo>
                    <a:pt x="53704" y="69614"/>
                    <a:pt x="73727" y="87458"/>
                    <a:pt x="90520" y="108235"/>
                  </a:cubicBezTo>
                  <a:lnTo>
                    <a:pt x="92033" y="107079"/>
                  </a:lnTo>
                  <a:cubicBezTo>
                    <a:pt x="89201" y="92271"/>
                    <a:pt x="82076" y="79381"/>
                    <a:pt x="73365" y="68090"/>
                  </a:cubicBezTo>
                  <a:cubicBezTo>
                    <a:pt x="64767" y="56610"/>
                    <a:pt x="53962" y="47250"/>
                    <a:pt x="42959" y="38906"/>
                  </a:cubicBezTo>
                  <a:cubicBezTo>
                    <a:pt x="37235" y="35096"/>
                    <a:pt x="31524" y="31299"/>
                    <a:pt x="26117" y="27971"/>
                  </a:cubicBezTo>
                  <a:lnTo>
                    <a:pt x="19008" y="23920"/>
                  </a:lnTo>
                  <a:cubicBezTo>
                    <a:pt x="17038" y="22586"/>
                    <a:pt x="14047" y="20008"/>
                    <a:pt x="13795" y="20694"/>
                  </a:cubicBezTo>
                  <a:cubicBezTo>
                    <a:pt x="13749" y="20897"/>
                    <a:pt x="14225" y="23628"/>
                    <a:pt x="13467" y="25139"/>
                  </a:cubicBezTo>
                  <a:cubicBezTo>
                    <a:pt x="12777" y="26498"/>
                    <a:pt x="12460" y="25952"/>
                    <a:pt x="12638" y="24987"/>
                  </a:cubicBezTo>
                  <a:cubicBezTo>
                    <a:pt x="13005" y="22955"/>
                    <a:pt x="14696" y="19996"/>
                    <a:pt x="16280" y="17176"/>
                  </a:cubicBezTo>
                  <a:cubicBezTo>
                    <a:pt x="19351" y="11131"/>
                    <a:pt x="23002" y="5010"/>
                    <a:pt x="25501" y="-2166"/>
                  </a:cubicBezTo>
                  <a:lnTo>
                    <a:pt x="24212" y="-3563"/>
                  </a:lnTo>
                </a:path>
              </a:pathLst>
            </a:custGeom>
            <a:solidFill>
              <a:srgbClr val="FFE73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7" name="Freeform: Shape 3576">
              <a:extLst>
                <a:ext uri="{FF2B5EF4-FFF2-40B4-BE49-F238E27FC236}">
                  <a16:creationId xmlns="" xmlns:a16="http://schemas.microsoft.com/office/drawing/2014/main" id="{8CFFD307-E027-CAEB-BBED-8D433FA7A1A5}"/>
                </a:ext>
              </a:extLst>
            </p:cNvPr>
            <p:cNvSpPr/>
            <p:nvPr/>
          </p:nvSpPr>
          <p:spPr>
            <a:xfrm flipV="1">
              <a:off x="13521460" y="729501"/>
              <a:ext cx="82299" cy="81774"/>
            </a:xfrm>
            <a:custGeom>
              <a:avLst/>
              <a:gdLst>
                <a:gd name="connsiteX0" fmla="*/ 81214 w 82299"/>
                <a:gd name="connsiteY0" fmla="*/ 75194 h 81774"/>
                <a:gd name="connsiteX1" fmla="*/ 46373 w 82299"/>
                <a:gd name="connsiteY1" fmla="*/ 60716 h 81774"/>
                <a:gd name="connsiteX2" fmla="*/ 29179 w 82299"/>
                <a:gd name="connsiteY2" fmla="*/ 54899 h 81774"/>
                <a:gd name="connsiteX3" fmla="*/ 15630 w 82299"/>
                <a:gd name="connsiteY3" fmla="*/ 50353 h 81774"/>
                <a:gd name="connsiteX4" fmla="*/ 17525 w 82299"/>
                <a:gd name="connsiteY4" fmla="*/ 54201 h 81774"/>
                <a:gd name="connsiteX5" fmla="*/ 17819 w 82299"/>
                <a:gd name="connsiteY5" fmla="*/ 54773 h 81774"/>
                <a:gd name="connsiteX6" fmla="*/ 21251 w 82299"/>
                <a:gd name="connsiteY6" fmla="*/ 37043 h 81774"/>
                <a:gd name="connsiteX7" fmla="*/ 16776 w 82299"/>
                <a:gd name="connsiteY7" fmla="*/ -3685 h 81774"/>
                <a:gd name="connsiteX8" fmla="*/ 14881 w 82299"/>
                <a:gd name="connsiteY8" fmla="*/ -3813 h 81774"/>
                <a:gd name="connsiteX9" fmla="*/ 6924 w 82299"/>
                <a:gd name="connsiteY9" fmla="*/ 32179 h 81774"/>
                <a:gd name="connsiteX10" fmla="*/ 534 w 82299"/>
                <a:gd name="connsiteY10" fmla="*/ 49781 h 81774"/>
                <a:gd name="connsiteX11" fmla="*/ -125 w 82299"/>
                <a:gd name="connsiteY11" fmla="*/ 59992 h 81774"/>
                <a:gd name="connsiteX12" fmla="*/ 7256 w 82299"/>
                <a:gd name="connsiteY12" fmla="*/ 67447 h 81774"/>
                <a:gd name="connsiteX13" fmla="*/ 44086 w 82299"/>
                <a:gd name="connsiteY13" fmla="*/ 75715 h 81774"/>
                <a:gd name="connsiteX14" fmla="*/ 81660 w 82299"/>
                <a:gd name="connsiteY14" fmla="*/ 77048 h 81774"/>
                <a:gd name="connsiteX15" fmla="*/ 81214 w 82299"/>
                <a:gd name="connsiteY15" fmla="*/ 75194 h 8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299" h="81774">
                  <a:moveTo>
                    <a:pt x="81214" y="75194"/>
                  </a:moveTo>
                  <a:cubicBezTo>
                    <a:pt x="68886" y="69949"/>
                    <a:pt x="57892" y="64678"/>
                    <a:pt x="46373" y="60716"/>
                  </a:cubicBezTo>
                  <a:cubicBezTo>
                    <a:pt x="40728" y="58328"/>
                    <a:pt x="34899" y="56970"/>
                    <a:pt x="29179" y="54899"/>
                  </a:cubicBezTo>
                  <a:cubicBezTo>
                    <a:pt x="23464" y="53337"/>
                    <a:pt x="17957" y="51775"/>
                    <a:pt x="15630" y="50353"/>
                  </a:cubicBezTo>
                  <a:cubicBezTo>
                    <a:pt x="14246" y="49845"/>
                    <a:pt x="16132" y="50328"/>
                    <a:pt x="17525" y="54201"/>
                  </a:cubicBezTo>
                  <a:cubicBezTo>
                    <a:pt x="18160" y="57668"/>
                    <a:pt x="17397" y="56944"/>
                    <a:pt x="17819" y="54773"/>
                  </a:cubicBezTo>
                  <a:cubicBezTo>
                    <a:pt x="18215" y="50353"/>
                    <a:pt x="20591" y="43698"/>
                    <a:pt x="21251" y="37043"/>
                  </a:cubicBezTo>
                  <a:cubicBezTo>
                    <a:pt x="23370" y="23620"/>
                    <a:pt x="22675" y="9230"/>
                    <a:pt x="16776" y="-3685"/>
                  </a:cubicBezTo>
                  <a:lnTo>
                    <a:pt x="14881" y="-3813"/>
                  </a:lnTo>
                  <a:cubicBezTo>
                    <a:pt x="13696" y="8494"/>
                    <a:pt x="10962" y="20546"/>
                    <a:pt x="6924" y="32179"/>
                  </a:cubicBezTo>
                  <a:cubicBezTo>
                    <a:pt x="4934" y="38034"/>
                    <a:pt x="2459" y="43660"/>
                    <a:pt x="534" y="49781"/>
                  </a:cubicBezTo>
                  <a:cubicBezTo>
                    <a:pt x="-328" y="52817"/>
                    <a:pt x="-1237" y="56271"/>
                    <a:pt x="-125" y="59992"/>
                  </a:cubicBezTo>
                  <a:cubicBezTo>
                    <a:pt x="1056" y="63802"/>
                    <a:pt x="4393" y="65999"/>
                    <a:pt x="7256" y="67447"/>
                  </a:cubicBezTo>
                  <a:cubicBezTo>
                    <a:pt x="19435" y="72438"/>
                    <a:pt x="31753" y="73556"/>
                    <a:pt x="44086" y="75715"/>
                  </a:cubicBezTo>
                  <a:cubicBezTo>
                    <a:pt x="56463" y="77366"/>
                    <a:pt x="68895" y="79055"/>
                    <a:pt x="81660" y="77048"/>
                  </a:cubicBezTo>
                  <a:lnTo>
                    <a:pt x="81214" y="75194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8" name="Freeform: Shape 3577">
              <a:extLst>
                <a:ext uri="{FF2B5EF4-FFF2-40B4-BE49-F238E27FC236}">
                  <a16:creationId xmlns="" xmlns:a16="http://schemas.microsoft.com/office/drawing/2014/main" id="{23902F8A-423F-A415-A5E5-D04519B6380D}"/>
                </a:ext>
              </a:extLst>
            </p:cNvPr>
            <p:cNvSpPr/>
            <p:nvPr/>
          </p:nvSpPr>
          <p:spPr>
            <a:xfrm flipV="1">
              <a:off x="13537834" y="731164"/>
              <a:ext cx="83864" cy="83423"/>
            </a:xfrm>
            <a:custGeom>
              <a:avLst/>
              <a:gdLst>
                <a:gd name="connsiteX0" fmla="*/ -652 w 83864"/>
                <a:gd name="connsiteY0" fmla="*/ 187 h 83423"/>
                <a:gd name="connsiteX1" fmla="*/ 32889 w 83864"/>
                <a:gd name="connsiteY1" fmla="*/ 6283 h 83423"/>
                <a:gd name="connsiteX2" fmla="*/ 65492 w 83864"/>
                <a:gd name="connsiteY2" fmla="*/ 14957 h 83423"/>
                <a:gd name="connsiteX3" fmla="*/ 71301 w 83864"/>
                <a:gd name="connsiteY3" fmla="*/ 29041 h 83423"/>
                <a:gd name="connsiteX4" fmla="*/ 70786 w 83864"/>
                <a:gd name="connsiteY4" fmla="*/ 45882 h 83423"/>
                <a:gd name="connsiteX5" fmla="*/ 64436 w 83864"/>
                <a:gd name="connsiteY5" fmla="*/ 79270 h 83423"/>
                <a:gd name="connsiteX6" fmla="*/ 65666 w 83864"/>
                <a:gd name="connsiteY6" fmla="*/ 79613 h 83423"/>
                <a:gd name="connsiteX7" fmla="*/ 80698 w 83864"/>
                <a:gd name="connsiteY7" fmla="*/ 47037 h 83423"/>
                <a:gd name="connsiteX8" fmla="*/ 83213 w 83864"/>
                <a:gd name="connsiteY8" fmla="*/ 28242 h 83423"/>
                <a:gd name="connsiteX9" fmla="*/ 81536 w 83864"/>
                <a:gd name="connsiteY9" fmla="*/ 17078 h 83423"/>
                <a:gd name="connsiteX10" fmla="*/ 71282 w 83864"/>
                <a:gd name="connsiteY10" fmla="*/ 3667 h 83423"/>
                <a:gd name="connsiteX11" fmla="*/ 70325 w 83864"/>
                <a:gd name="connsiteY11" fmla="*/ 3197 h 83423"/>
                <a:gd name="connsiteX12" fmla="*/ 68940 w 83864"/>
                <a:gd name="connsiteY12" fmla="*/ 2600 h 83423"/>
                <a:gd name="connsiteX13" fmla="*/ 68638 w 83864"/>
                <a:gd name="connsiteY13" fmla="*/ 2499 h 83423"/>
                <a:gd name="connsiteX14" fmla="*/ 68022 w 83864"/>
                <a:gd name="connsiteY14" fmla="*/ 2283 h 83423"/>
                <a:gd name="connsiteX15" fmla="*/ 65641 w 83864"/>
                <a:gd name="connsiteY15" fmla="*/ 1533 h 83423"/>
                <a:gd name="connsiteX16" fmla="*/ 61082 w 83864"/>
                <a:gd name="connsiteY16" fmla="*/ 276 h 83423"/>
                <a:gd name="connsiteX17" fmla="*/ 52272 w 83864"/>
                <a:gd name="connsiteY17" fmla="*/ -1654 h 83423"/>
                <a:gd name="connsiteX18" fmla="*/ 34809 w 83864"/>
                <a:gd name="connsiteY18" fmla="*/ -3547 h 83423"/>
                <a:gd name="connsiteX19" fmla="*/ -462 w 83864"/>
                <a:gd name="connsiteY19" fmla="*/ -1057 h 83423"/>
                <a:gd name="connsiteX20" fmla="*/ -652 w 83864"/>
                <a:gd name="connsiteY20" fmla="*/ 187 h 8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864" h="83423">
                  <a:moveTo>
                    <a:pt x="-652" y="187"/>
                  </a:moveTo>
                  <a:cubicBezTo>
                    <a:pt x="10565" y="2003"/>
                    <a:pt x="21763" y="4023"/>
                    <a:pt x="32889" y="6283"/>
                  </a:cubicBezTo>
                  <a:cubicBezTo>
                    <a:pt x="43892" y="8683"/>
                    <a:pt x="55387" y="10830"/>
                    <a:pt x="65492" y="14957"/>
                  </a:cubicBezTo>
                  <a:cubicBezTo>
                    <a:pt x="69695" y="17408"/>
                    <a:pt x="70830" y="23733"/>
                    <a:pt x="71301" y="29041"/>
                  </a:cubicBezTo>
                  <a:cubicBezTo>
                    <a:pt x="71699" y="34617"/>
                    <a:pt x="71371" y="40268"/>
                    <a:pt x="70786" y="45882"/>
                  </a:cubicBezTo>
                  <a:cubicBezTo>
                    <a:pt x="69541" y="57121"/>
                    <a:pt x="67283" y="68297"/>
                    <a:pt x="64436" y="79270"/>
                  </a:cubicBezTo>
                  <a:lnTo>
                    <a:pt x="65666" y="79613"/>
                  </a:lnTo>
                  <a:cubicBezTo>
                    <a:pt x="72948" y="69707"/>
                    <a:pt x="77682" y="58785"/>
                    <a:pt x="80698" y="47037"/>
                  </a:cubicBezTo>
                  <a:cubicBezTo>
                    <a:pt x="82359" y="41145"/>
                    <a:pt x="83040" y="35023"/>
                    <a:pt x="83213" y="28242"/>
                  </a:cubicBezTo>
                  <a:cubicBezTo>
                    <a:pt x="83218" y="24800"/>
                    <a:pt x="82736" y="21206"/>
                    <a:pt x="81536" y="17078"/>
                  </a:cubicBezTo>
                  <a:cubicBezTo>
                    <a:pt x="80113" y="13116"/>
                    <a:pt x="78346" y="7769"/>
                    <a:pt x="71282" y="3667"/>
                  </a:cubicBezTo>
                  <a:lnTo>
                    <a:pt x="70325" y="3197"/>
                  </a:lnTo>
                  <a:lnTo>
                    <a:pt x="68940" y="2600"/>
                  </a:lnTo>
                  <a:lnTo>
                    <a:pt x="68638" y="2499"/>
                  </a:lnTo>
                  <a:lnTo>
                    <a:pt x="68022" y="2283"/>
                  </a:lnTo>
                  <a:lnTo>
                    <a:pt x="65641" y="1533"/>
                  </a:lnTo>
                  <a:lnTo>
                    <a:pt x="61082" y="276"/>
                  </a:lnTo>
                  <a:cubicBezTo>
                    <a:pt x="58096" y="-448"/>
                    <a:pt x="55204" y="-1197"/>
                    <a:pt x="52272" y="-1654"/>
                  </a:cubicBezTo>
                  <a:cubicBezTo>
                    <a:pt x="46383" y="-2429"/>
                    <a:pt x="40668" y="-3420"/>
                    <a:pt x="34809" y="-3547"/>
                  </a:cubicBezTo>
                  <a:cubicBezTo>
                    <a:pt x="23181" y="-4182"/>
                    <a:pt x="11488" y="-3788"/>
                    <a:pt x="-462" y="-1057"/>
                  </a:cubicBezTo>
                  <a:lnTo>
                    <a:pt x="-652" y="187"/>
                  </a:lnTo>
                </a:path>
              </a:pathLst>
            </a:custGeom>
            <a:solidFill>
              <a:srgbClr val="6A7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9" name="Freeform: Shape 3578">
              <a:extLst>
                <a:ext uri="{FF2B5EF4-FFF2-40B4-BE49-F238E27FC236}">
                  <a16:creationId xmlns="" xmlns:a16="http://schemas.microsoft.com/office/drawing/2014/main" id="{0AFFE831-12BF-53B8-EE32-89B0D4987EC9}"/>
                </a:ext>
              </a:extLst>
            </p:cNvPr>
            <p:cNvSpPr/>
            <p:nvPr/>
          </p:nvSpPr>
          <p:spPr>
            <a:xfrm flipV="1">
              <a:off x="13562899" y="556323"/>
              <a:ext cx="136760" cy="140459"/>
            </a:xfrm>
            <a:custGeom>
              <a:avLst/>
              <a:gdLst>
                <a:gd name="connsiteX0" fmla="*/ 122401 w 136760"/>
                <a:gd name="connsiteY0" fmla="*/ 132544 h 140459"/>
                <a:gd name="connsiteX1" fmla="*/ 122704 w 136760"/>
                <a:gd name="connsiteY1" fmla="*/ 133166 h 140459"/>
                <a:gd name="connsiteX2" fmla="*/ 121901 w 136760"/>
                <a:gd name="connsiteY2" fmla="*/ 132988 h 140459"/>
                <a:gd name="connsiteX3" fmla="*/ 118626 w 136760"/>
                <a:gd name="connsiteY3" fmla="*/ 135871 h 140459"/>
                <a:gd name="connsiteX4" fmla="*/ 117892 w 136760"/>
                <a:gd name="connsiteY4" fmla="*/ 136519 h 140459"/>
                <a:gd name="connsiteX5" fmla="*/ 117242 w 136760"/>
                <a:gd name="connsiteY5" fmla="*/ 135566 h 140459"/>
                <a:gd name="connsiteX6" fmla="*/ 97463 w 136760"/>
                <a:gd name="connsiteY6" fmla="*/ 120657 h 140459"/>
                <a:gd name="connsiteX7" fmla="*/ 73888 w 136760"/>
                <a:gd name="connsiteY7" fmla="*/ 110967 h 140459"/>
                <a:gd name="connsiteX8" fmla="*/ 26973 w 136760"/>
                <a:gd name="connsiteY8" fmla="*/ 89872 h 140459"/>
                <a:gd name="connsiteX9" fmla="*/ 8444 w 136760"/>
                <a:gd name="connsiteY9" fmla="*/ 71622 h 140459"/>
                <a:gd name="connsiteX10" fmla="*/ -674 w 136760"/>
                <a:gd name="connsiteY10" fmla="*/ 47200 h 140459"/>
                <a:gd name="connsiteX11" fmla="*/ 1901 w 136760"/>
                <a:gd name="connsiteY11" fmla="*/ 34157 h 140459"/>
                <a:gd name="connsiteX12" fmla="*/ 7512 w 136760"/>
                <a:gd name="connsiteY12" fmla="*/ 22613 h 140459"/>
                <a:gd name="connsiteX13" fmla="*/ 16293 w 136760"/>
                <a:gd name="connsiteY13" fmla="*/ -628 h 140459"/>
                <a:gd name="connsiteX14" fmla="*/ 16015 w 136760"/>
                <a:gd name="connsiteY14" fmla="*/ -2774 h 140459"/>
                <a:gd name="connsiteX15" fmla="*/ 18094 w 136760"/>
                <a:gd name="connsiteY15" fmla="*/ -3790 h 140459"/>
                <a:gd name="connsiteX16" fmla="*/ 21402 w 136760"/>
                <a:gd name="connsiteY16" fmla="*/ -3917 h 140459"/>
                <a:gd name="connsiteX17" fmla="*/ 27702 w 136760"/>
                <a:gd name="connsiteY17" fmla="*/ -3333 h 140459"/>
                <a:gd name="connsiteX18" fmla="*/ 40070 w 136760"/>
                <a:gd name="connsiteY18" fmla="*/ -1288 h 140459"/>
                <a:gd name="connsiteX19" fmla="*/ 64517 w 136760"/>
                <a:gd name="connsiteY19" fmla="*/ 3906 h 140459"/>
                <a:gd name="connsiteX20" fmla="*/ 64194 w 136760"/>
                <a:gd name="connsiteY20" fmla="*/ 5379 h 140459"/>
                <a:gd name="connsiteX21" fmla="*/ 51480 w 136760"/>
                <a:gd name="connsiteY21" fmla="*/ 5265 h 140459"/>
                <a:gd name="connsiteX22" fmla="*/ 38939 w 136760"/>
                <a:gd name="connsiteY22" fmla="*/ 4897 h 140459"/>
                <a:gd name="connsiteX23" fmla="*/ 26675 w 136760"/>
                <a:gd name="connsiteY23" fmla="*/ 4947 h 140459"/>
                <a:gd name="connsiteX24" fmla="*/ 25514 w 136760"/>
                <a:gd name="connsiteY24" fmla="*/ 4998 h 140459"/>
                <a:gd name="connsiteX25" fmla="*/ 23049 w 136760"/>
                <a:gd name="connsiteY25" fmla="*/ 14917 h 140459"/>
                <a:gd name="connsiteX26" fmla="*/ 18797 w 136760"/>
                <a:gd name="connsiteY26" fmla="*/ 27782 h 140459"/>
                <a:gd name="connsiteX27" fmla="*/ 13985 w 136760"/>
                <a:gd name="connsiteY27" fmla="*/ 39618 h 140459"/>
                <a:gd name="connsiteX28" fmla="*/ 13326 w 136760"/>
                <a:gd name="connsiteY28" fmla="*/ 46717 h 140459"/>
                <a:gd name="connsiteX29" fmla="*/ 20454 w 136760"/>
                <a:gd name="connsiteY29" fmla="*/ 63012 h 140459"/>
                <a:gd name="connsiteX30" fmla="*/ 35684 w 136760"/>
                <a:gd name="connsiteY30" fmla="*/ 77972 h 140459"/>
                <a:gd name="connsiteX31" fmla="*/ 55111 w 136760"/>
                <a:gd name="connsiteY31" fmla="*/ 89783 h 140459"/>
                <a:gd name="connsiteX32" fmla="*/ 77922 w 136760"/>
                <a:gd name="connsiteY32" fmla="*/ 99371 h 140459"/>
                <a:gd name="connsiteX33" fmla="*/ 101908 w 136760"/>
                <a:gd name="connsiteY33" fmla="*/ 112008 h 140459"/>
                <a:gd name="connsiteX34" fmla="*/ 113080 w 136760"/>
                <a:gd name="connsiteY34" fmla="*/ 120454 h 140459"/>
                <a:gd name="connsiteX35" fmla="*/ 118106 w 136760"/>
                <a:gd name="connsiteY35" fmla="*/ 125800 h 140459"/>
                <a:gd name="connsiteX36" fmla="*/ 119891 w 136760"/>
                <a:gd name="connsiteY36" fmla="*/ 128175 h 140459"/>
                <a:gd name="connsiteX37" fmla="*/ 124733 w 136760"/>
                <a:gd name="connsiteY37" fmla="*/ 125178 h 140459"/>
                <a:gd name="connsiteX38" fmla="*/ 135092 w 136760"/>
                <a:gd name="connsiteY38" fmla="*/ 119361 h 140459"/>
                <a:gd name="connsiteX39" fmla="*/ 136074 w 136760"/>
                <a:gd name="connsiteY39" fmla="*/ 120504 h 140459"/>
                <a:gd name="connsiteX40" fmla="*/ 122401 w 136760"/>
                <a:gd name="connsiteY40" fmla="*/ 132544 h 14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6760" h="140459">
                  <a:moveTo>
                    <a:pt x="122401" y="132544"/>
                  </a:moveTo>
                  <a:lnTo>
                    <a:pt x="122704" y="133166"/>
                  </a:lnTo>
                  <a:lnTo>
                    <a:pt x="121901" y="132988"/>
                  </a:lnTo>
                  <a:lnTo>
                    <a:pt x="118626" y="135871"/>
                  </a:lnTo>
                  <a:lnTo>
                    <a:pt x="117892" y="136519"/>
                  </a:lnTo>
                  <a:lnTo>
                    <a:pt x="117242" y="135566"/>
                  </a:lnTo>
                  <a:cubicBezTo>
                    <a:pt x="112758" y="128975"/>
                    <a:pt x="104790" y="124543"/>
                    <a:pt x="97463" y="120657"/>
                  </a:cubicBezTo>
                  <a:cubicBezTo>
                    <a:pt x="89883" y="116834"/>
                    <a:pt x="81950" y="113697"/>
                    <a:pt x="73888" y="110967"/>
                  </a:cubicBezTo>
                  <a:cubicBezTo>
                    <a:pt x="57677" y="106115"/>
                    <a:pt x="40943" y="100260"/>
                    <a:pt x="26973" y="89872"/>
                  </a:cubicBezTo>
                  <a:cubicBezTo>
                    <a:pt x="19958" y="84792"/>
                    <a:pt x="13490" y="78785"/>
                    <a:pt x="8444" y="71622"/>
                  </a:cubicBezTo>
                  <a:cubicBezTo>
                    <a:pt x="3438" y="64523"/>
                    <a:pt x="-381" y="56166"/>
                    <a:pt x="-674" y="47200"/>
                  </a:cubicBezTo>
                  <a:cubicBezTo>
                    <a:pt x="-798" y="42768"/>
                    <a:pt x="0" y="38209"/>
                    <a:pt x="1901" y="34157"/>
                  </a:cubicBezTo>
                  <a:lnTo>
                    <a:pt x="7512" y="22613"/>
                  </a:lnTo>
                  <a:cubicBezTo>
                    <a:pt x="10959" y="15069"/>
                    <a:pt x="14318" y="7284"/>
                    <a:pt x="16293" y="-628"/>
                  </a:cubicBezTo>
                  <a:lnTo>
                    <a:pt x="16015" y="-2774"/>
                  </a:lnTo>
                  <a:lnTo>
                    <a:pt x="18094" y="-3790"/>
                  </a:lnTo>
                  <a:cubicBezTo>
                    <a:pt x="19259" y="-3968"/>
                    <a:pt x="20330" y="-3955"/>
                    <a:pt x="21402" y="-3917"/>
                  </a:cubicBezTo>
                  <a:cubicBezTo>
                    <a:pt x="23535" y="-3828"/>
                    <a:pt x="25623" y="-3600"/>
                    <a:pt x="27702" y="-3333"/>
                  </a:cubicBezTo>
                  <a:cubicBezTo>
                    <a:pt x="31864" y="-2787"/>
                    <a:pt x="35973" y="-2050"/>
                    <a:pt x="40070" y="-1288"/>
                  </a:cubicBezTo>
                  <a:cubicBezTo>
                    <a:pt x="48260" y="261"/>
                    <a:pt x="56402" y="2064"/>
                    <a:pt x="64517" y="3906"/>
                  </a:cubicBezTo>
                  <a:lnTo>
                    <a:pt x="64194" y="5379"/>
                  </a:lnTo>
                  <a:cubicBezTo>
                    <a:pt x="59939" y="5315"/>
                    <a:pt x="55647" y="5532"/>
                    <a:pt x="51480" y="5265"/>
                  </a:cubicBezTo>
                  <a:lnTo>
                    <a:pt x="38939" y="4897"/>
                  </a:lnTo>
                  <a:lnTo>
                    <a:pt x="26675" y="4947"/>
                  </a:lnTo>
                  <a:lnTo>
                    <a:pt x="25514" y="4998"/>
                  </a:lnTo>
                  <a:cubicBezTo>
                    <a:pt x="24845" y="8618"/>
                    <a:pt x="24002" y="11589"/>
                    <a:pt x="23049" y="14917"/>
                  </a:cubicBezTo>
                  <a:cubicBezTo>
                    <a:pt x="21754" y="19311"/>
                    <a:pt x="20316" y="23578"/>
                    <a:pt x="18797" y="27782"/>
                  </a:cubicBezTo>
                  <a:cubicBezTo>
                    <a:pt x="17483" y="31820"/>
                    <a:pt x="15132" y="36570"/>
                    <a:pt x="13985" y="39618"/>
                  </a:cubicBezTo>
                  <a:cubicBezTo>
                    <a:pt x="13142" y="42031"/>
                    <a:pt x="13068" y="44088"/>
                    <a:pt x="13326" y="46717"/>
                  </a:cubicBezTo>
                  <a:cubicBezTo>
                    <a:pt x="14005" y="51708"/>
                    <a:pt x="16312" y="57640"/>
                    <a:pt x="20454" y="63012"/>
                  </a:cubicBezTo>
                  <a:cubicBezTo>
                    <a:pt x="24597" y="68358"/>
                    <a:pt x="29841" y="73426"/>
                    <a:pt x="35684" y="77972"/>
                  </a:cubicBezTo>
                  <a:cubicBezTo>
                    <a:pt x="41543" y="82569"/>
                    <a:pt x="48280" y="86176"/>
                    <a:pt x="55111" y="89783"/>
                  </a:cubicBezTo>
                  <a:cubicBezTo>
                    <a:pt x="61943" y="93466"/>
                    <a:pt x="69245" y="95511"/>
                    <a:pt x="77922" y="99371"/>
                  </a:cubicBezTo>
                  <a:cubicBezTo>
                    <a:pt x="86062" y="103055"/>
                    <a:pt x="94278" y="106826"/>
                    <a:pt x="101908" y="112008"/>
                  </a:cubicBezTo>
                  <a:cubicBezTo>
                    <a:pt x="105737" y="114573"/>
                    <a:pt x="109498" y="117304"/>
                    <a:pt x="113080" y="120454"/>
                  </a:cubicBezTo>
                  <a:cubicBezTo>
                    <a:pt x="114836" y="122105"/>
                    <a:pt x="116503" y="123870"/>
                    <a:pt x="118106" y="125800"/>
                  </a:cubicBezTo>
                  <a:lnTo>
                    <a:pt x="119891" y="128175"/>
                  </a:lnTo>
                  <a:lnTo>
                    <a:pt x="124733" y="125178"/>
                  </a:lnTo>
                  <a:cubicBezTo>
                    <a:pt x="128027" y="123057"/>
                    <a:pt x="131649" y="121317"/>
                    <a:pt x="135092" y="119361"/>
                  </a:cubicBezTo>
                  <a:lnTo>
                    <a:pt x="136074" y="120504"/>
                  </a:lnTo>
                  <a:lnTo>
                    <a:pt x="122401" y="132544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0" name="Freeform: Shape 3579">
              <a:extLst>
                <a:ext uri="{FF2B5EF4-FFF2-40B4-BE49-F238E27FC236}">
                  <a16:creationId xmlns="" xmlns:a16="http://schemas.microsoft.com/office/drawing/2014/main" id="{7F06CCCB-DB04-2B99-8E6B-2098B8681FB6}"/>
                </a:ext>
              </a:extLst>
            </p:cNvPr>
            <p:cNvSpPr/>
            <p:nvPr/>
          </p:nvSpPr>
          <p:spPr>
            <a:xfrm flipV="1">
              <a:off x="13671200" y="572109"/>
              <a:ext cx="117950" cy="87197"/>
            </a:xfrm>
            <a:custGeom>
              <a:avLst/>
              <a:gdLst>
                <a:gd name="connsiteX0" fmla="*/ 9262 w 117950"/>
                <a:gd name="connsiteY0" fmla="*/ -3951 h 87197"/>
                <a:gd name="connsiteX1" fmla="*/ -50 w 117950"/>
                <a:gd name="connsiteY1" fmla="*/ 41528 h 87197"/>
                <a:gd name="connsiteX2" fmla="*/ -547 w 117950"/>
                <a:gd name="connsiteY2" fmla="*/ 53669 h 87197"/>
                <a:gd name="connsiteX3" fmla="*/ 7357 w 117950"/>
                <a:gd name="connsiteY3" fmla="*/ 64375 h 87197"/>
                <a:gd name="connsiteX4" fmla="*/ 31382 w 117950"/>
                <a:gd name="connsiteY4" fmla="*/ 62610 h 87197"/>
                <a:gd name="connsiteX5" fmla="*/ 76665 w 117950"/>
                <a:gd name="connsiteY5" fmla="*/ 61467 h 87197"/>
                <a:gd name="connsiteX6" fmla="*/ 115237 w 117950"/>
                <a:gd name="connsiteY6" fmla="*/ 83247 h 87197"/>
                <a:gd name="connsiteX7" fmla="*/ 117196 w 117950"/>
                <a:gd name="connsiteY7" fmla="*/ 81634 h 87197"/>
                <a:gd name="connsiteX8" fmla="*/ 80604 w 117950"/>
                <a:gd name="connsiteY8" fmla="*/ 41680 h 87197"/>
                <a:gd name="connsiteX9" fmla="*/ 27224 w 117950"/>
                <a:gd name="connsiteY9" fmla="*/ 37566 h 87197"/>
                <a:gd name="connsiteX10" fmla="*/ 15467 w 117950"/>
                <a:gd name="connsiteY10" fmla="*/ 39991 h 87197"/>
                <a:gd name="connsiteX11" fmla="*/ 15066 w 117950"/>
                <a:gd name="connsiteY11" fmla="*/ 41553 h 87197"/>
                <a:gd name="connsiteX12" fmla="*/ 21054 w 117950"/>
                <a:gd name="connsiteY12" fmla="*/ 46989 h 87197"/>
                <a:gd name="connsiteX13" fmla="*/ 21772 w 117950"/>
                <a:gd name="connsiteY13" fmla="*/ 50570 h 87197"/>
                <a:gd name="connsiteX14" fmla="*/ 20002 w 117950"/>
                <a:gd name="connsiteY14" fmla="*/ 44258 h 87197"/>
                <a:gd name="connsiteX15" fmla="*/ 11776 w 117950"/>
                <a:gd name="connsiteY15" fmla="*/ -3583 h 87197"/>
                <a:gd name="connsiteX16" fmla="*/ 9262 w 117950"/>
                <a:gd name="connsiteY16" fmla="*/ -3951 h 8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50" h="87197">
                  <a:moveTo>
                    <a:pt x="9262" y="-3951"/>
                  </a:moveTo>
                  <a:cubicBezTo>
                    <a:pt x="6741" y="11277"/>
                    <a:pt x="2385" y="25970"/>
                    <a:pt x="-50" y="41528"/>
                  </a:cubicBezTo>
                  <a:cubicBezTo>
                    <a:pt x="-616" y="45427"/>
                    <a:pt x="-1018" y="49440"/>
                    <a:pt x="-547" y="53669"/>
                  </a:cubicBezTo>
                  <a:cubicBezTo>
                    <a:pt x="-284" y="57771"/>
                    <a:pt x="2559" y="63054"/>
                    <a:pt x="7357" y="64375"/>
                  </a:cubicBezTo>
                  <a:cubicBezTo>
                    <a:pt x="16469" y="66788"/>
                    <a:pt x="23901" y="63321"/>
                    <a:pt x="31382" y="62610"/>
                  </a:cubicBezTo>
                  <a:cubicBezTo>
                    <a:pt x="46404" y="59968"/>
                    <a:pt x="61808" y="58711"/>
                    <a:pt x="76665" y="61467"/>
                  </a:cubicBezTo>
                  <a:cubicBezTo>
                    <a:pt x="91453" y="64210"/>
                    <a:pt x="105290" y="71690"/>
                    <a:pt x="115237" y="83247"/>
                  </a:cubicBezTo>
                  <a:lnTo>
                    <a:pt x="117196" y="81634"/>
                  </a:lnTo>
                  <a:cubicBezTo>
                    <a:pt x="114472" y="63550"/>
                    <a:pt x="98622" y="48056"/>
                    <a:pt x="80604" y="41680"/>
                  </a:cubicBezTo>
                  <a:cubicBezTo>
                    <a:pt x="62581" y="34657"/>
                    <a:pt x="43765" y="34898"/>
                    <a:pt x="27224" y="37566"/>
                  </a:cubicBezTo>
                  <a:cubicBezTo>
                    <a:pt x="23281" y="38264"/>
                    <a:pt x="18449" y="39318"/>
                    <a:pt x="15467" y="39991"/>
                  </a:cubicBezTo>
                  <a:cubicBezTo>
                    <a:pt x="13592" y="40842"/>
                    <a:pt x="11573" y="40347"/>
                    <a:pt x="15066" y="41553"/>
                  </a:cubicBezTo>
                  <a:cubicBezTo>
                    <a:pt x="16672" y="42188"/>
                    <a:pt x="19828" y="44563"/>
                    <a:pt x="21054" y="46989"/>
                  </a:cubicBezTo>
                  <a:cubicBezTo>
                    <a:pt x="22373" y="49364"/>
                    <a:pt x="22045" y="50634"/>
                    <a:pt x="21772" y="50570"/>
                  </a:cubicBezTo>
                  <a:cubicBezTo>
                    <a:pt x="21202" y="50354"/>
                    <a:pt x="20403" y="47446"/>
                    <a:pt x="20002" y="44258"/>
                  </a:cubicBezTo>
                  <a:cubicBezTo>
                    <a:pt x="18821" y="30796"/>
                    <a:pt x="18652" y="12915"/>
                    <a:pt x="11776" y="-3583"/>
                  </a:cubicBezTo>
                  <a:lnTo>
                    <a:pt x="9262" y="-3951"/>
                  </a:lnTo>
                </a:path>
              </a:pathLst>
            </a:custGeom>
            <a:solidFill>
              <a:srgbClr val="E5905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1" name="Freeform: Shape 3580">
              <a:extLst>
                <a:ext uri="{FF2B5EF4-FFF2-40B4-BE49-F238E27FC236}">
                  <a16:creationId xmlns="" xmlns:a16="http://schemas.microsoft.com/office/drawing/2014/main" id="{4421698A-9945-81EB-6524-D5BDA61E453C}"/>
                </a:ext>
              </a:extLst>
            </p:cNvPr>
            <p:cNvSpPr/>
            <p:nvPr/>
          </p:nvSpPr>
          <p:spPr>
            <a:xfrm flipV="1">
              <a:off x="13732893" y="587210"/>
              <a:ext cx="38809" cy="77291"/>
            </a:xfrm>
            <a:custGeom>
              <a:avLst/>
              <a:gdLst>
                <a:gd name="connsiteX0" fmla="*/ -769 w 38809"/>
                <a:gd name="connsiteY0" fmla="*/ -3815 h 77291"/>
                <a:gd name="connsiteX1" fmla="*/ 12620 w 38809"/>
                <a:gd name="connsiteY1" fmla="*/ 37473 h 77291"/>
                <a:gd name="connsiteX2" fmla="*/ 37057 w 38809"/>
                <a:gd name="connsiteY2" fmla="*/ 73350 h 77291"/>
                <a:gd name="connsiteX3" fmla="*/ 38040 w 38809"/>
                <a:gd name="connsiteY3" fmla="*/ 72550 h 77291"/>
                <a:gd name="connsiteX4" fmla="*/ 32221 w 38809"/>
                <a:gd name="connsiteY4" fmla="*/ 50567 h 77291"/>
                <a:gd name="connsiteX5" fmla="*/ 23916 w 38809"/>
                <a:gd name="connsiteY5" fmla="*/ 31695 h 77291"/>
                <a:gd name="connsiteX6" fmla="*/ 13697 w 38809"/>
                <a:gd name="connsiteY6" fmla="*/ 14042 h 77291"/>
                <a:gd name="connsiteX7" fmla="*/ 496 w 38809"/>
                <a:gd name="connsiteY7" fmla="*/ -3942 h 77291"/>
                <a:gd name="connsiteX8" fmla="*/ -769 w 38809"/>
                <a:gd name="connsiteY8" fmla="*/ -3815 h 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09" h="77291">
                  <a:moveTo>
                    <a:pt x="-769" y="-3815"/>
                  </a:moveTo>
                  <a:cubicBezTo>
                    <a:pt x="1091" y="10689"/>
                    <a:pt x="6270" y="24443"/>
                    <a:pt x="12620" y="37473"/>
                  </a:cubicBezTo>
                  <a:cubicBezTo>
                    <a:pt x="19421" y="50325"/>
                    <a:pt x="27756" y="62276"/>
                    <a:pt x="37057" y="73350"/>
                  </a:cubicBezTo>
                  <a:lnTo>
                    <a:pt x="38040" y="72550"/>
                  </a:lnTo>
                  <a:cubicBezTo>
                    <a:pt x="36953" y="64168"/>
                    <a:pt x="34711" y="57196"/>
                    <a:pt x="32221" y="50567"/>
                  </a:cubicBezTo>
                  <a:cubicBezTo>
                    <a:pt x="29835" y="43886"/>
                    <a:pt x="26809" y="37816"/>
                    <a:pt x="23916" y="31695"/>
                  </a:cubicBezTo>
                  <a:cubicBezTo>
                    <a:pt x="20677" y="25776"/>
                    <a:pt x="17562" y="19833"/>
                    <a:pt x="13697" y="14042"/>
                  </a:cubicBezTo>
                  <a:cubicBezTo>
                    <a:pt x="9991" y="8149"/>
                    <a:pt x="5849" y="2421"/>
                    <a:pt x="496" y="-3942"/>
                  </a:cubicBezTo>
                  <a:lnTo>
                    <a:pt x="-769" y="-3815"/>
                  </a:lnTo>
                </a:path>
              </a:pathLst>
            </a:custGeom>
            <a:solidFill>
              <a:srgbClr val="EFB2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2" name="Freeform: Shape 3581">
              <a:extLst>
                <a:ext uri="{FF2B5EF4-FFF2-40B4-BE49-F238E27FC236}">
                  <a16:creationId xmlns="" xmlns:a16="http://schemas.microsoft.com/office/drawing/2014/main" id="{8EFAA359-3F5A-81FB-B540-32FE83BBA46F}"/>
                </a:ext>
              </a:extLst>
            </p:cNvPr>
            <p:cNvSpPr/>
            <p:nvPr/>
          </p:nvSpPr>
          <p:spPr>
            <a:xfrm flipV="1">
              <a:off x="13679285" y="542475"/>
              <a:ext cx="123070" cy="51261"/>
            </a:xfrm>
            <a:custGeom>
              <a:avLst/>
              <a:gdLst>
                <a:gd name="connsiteX0" fmla="*/ -762 w 123070"/>
                <a:gd name="connsiteY0" fmla="*/ -3117 h 51261"/>
                <a:gd name="connsiteX1" fmla="*/ 24033 w 123070"/>
                <a:gd name="connsiteY1" fmla="*/ 20759 h 51261"/>
                <a:gd name="connsiteX2" fmla="*/ 56105 w 123070"/>
                <a:gd name="connsiteY2" fmla="*/ 33421 h 51261"/>
                <a:gd name="connsiteX3" fmla="*/ 88799 w 123070"/>
                <a:gd name="connsiteY3" fmla="*/ 43632 h 51261"/>
                <a:gd name="connsiteX4" fmla="*/ 105749 w 123070"/>
                <a:gd name="connsiteY4" fmla="*/ 47226 h 51261"/>
                <a:gd name="connsiteX5" fmla="*/ 122309 w 123070"/>
                <a:gd name="connsiteY5" fmla="*/ 42298 h 51261"/>
                <a:gd name="connsiteX6" fmla="*/ 121595 w 123070"/>
                <a:gd name="connsiteY6" fmla="*/ 41257 h 51261"/>
                <a:gd name="connsiteX7" fmla="*/ 91864 w 123070"/>
                <a:gd name="connsiteY7" fmla="*/ 34132 h 51261"/>
                <a:gd name="connsiteX8" fmla="*/ 59553 w 123070"/>
                <a:gd name="connsiteY8" fmla="*/ 21204 h 51261"/>
                <a:gd name="connsiteX9" fmla="*/ 29356 w 123070"/>
                <a:gd name="connsiteY9" fmla="*/ 12276 h 51261"/>
                <a:gd name="connsiteX10" fmla="*/ 157 w 123070"/>
                <a:gd name="connsiteY10" fmla="*/ -3993 h 51261"/>
                <a:gd name="connsiteX11" fmla="*/ -762 w 123070"/>
                <a:gd name="connsiteY11" fmla="*/ -3117 h 5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070" h="51261">
                  <a:moveTo>
                    <a:pt x="-762" y="-3117"/>
                  </a:moveTo>
                  <a:cubicBezTo>
                    <a:pt x="7137" y="5062"/>
                    <a:pt x="14132" y="14396"/>
                    <a:pt x="24033" y="20759"/>
                  </a:cubicBezTo>
                  <a:cubicBezTo>
                    <a:pt x="33945" y="26969"/>
                    <a:pt x="45172" y="30182"/>
                    <a:pt x="56105" y="33421"/>
                  </a:cubicBezTo>
                  <a:cubicBezTo>
                    <a:pt x="67139" y="36317"/>
                    <a:pt x="77869" y="40114"/>
                    <a:pt x="88799" y="43632"/>
                  </a:cubicBezTo>
                  <a:cubicBezTo>
                    <a:pt x="94275" y="45308"/>
                    <a:pt x="99870" y="46972"/>
                    <a:pt x="105749" y="47226"/>
                  </a:cubicBezTo>
                  <a:cubicBezTo>
                    <a:pt x="111628" y="47582"/>
                    <a:pt x="117587" y="45702"/>
                    <a:pt x="122309" y="42298"/>
                  </a:cubicBezTo>
                  <a:lnTo>
                    <a:pt x="121595" y="41257"/>
                  </a:lnTo>
                  <a:cubicBezTo>
                    <a:pt x="109465" y="44165"/>
                    <a:pt x="102163" y="38819"/>
                    <a:pt x="91864" y="34132"/>
                  </a:cubicBezTo>
                  <a:cubicBezTo>
                    <a:pt x="82007" y="29052"/>
                    <a:pt x="70855" y="24506"/>
                    <a:pt x="59553" y="21204"/>
                  </a:cubicBezTo>
                  <a:cubicBezTo>
                    <a:pt x="48654" y="18321"/>
                    <a:pt x="38241" y="15768"/>
                    <a:pt x="29356" y="12276"/>
                  </a:cubicBezTo>
                  <a:cubicBezTo>
                    <a:pt x="20654" y="8859"/>
                    <a:pt x="11378" y="1125"/>
                    <a:pt x="157" y="-3993"/>
                  </a:cubicBezTo>
                  <a:lnTo>
                    <a:pt x="-762" y="-3117"/>
                  </a:lnTo>
                </a:path>
              </a:pathLst>
            </a:custGeom>
            <a:solidFill>
              <a:srgbClr val="B35C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3" name="Freeform: Shape 3582">
              <a:extLst>
                <a:ext uri="{FF2B5EF4-FFF2-40B4-BE49-F238E27FC236}">
                  <a16:creationId xmlns="" xmlns:a16="http://schemas.microsoft.com/office/drawing/2014/main" id="{DF08428B-532D-49AD-7BCE-4F82DF10F206}"/>
                </a:ext>
              </a:extLst>
            </p:cNvPr>
            <p:cNvSpPr/>
            <p:nvPr/>
          </p:nvSpPr>
          <p:spPr>
            <a:xfrm flipV="1">
              <a:off x="13633496" y="516214"/>
              <a:ext cx="91639" cy="45811"/>
            </a:xfrm>
            <a:custGeom>
              <a:avLst/>
              <a:gdLst>
                <a:gd name="connsiteX0" fmla="*/ -720 w 91639"/>
                <a:gd name="connsiteY0" fmla="*/ 16111 h 45811"/>
                <a:gd name="connsiteX1" fmla="*/ 8175 w 91639"/>
                <a:gd name="connsiteY1" fmla="*/ 30131 h 45811"/>
                <a:gd name="connsiteX2" fmla="*/ 22394 w 91639"/>
                <a:gd name="connsiteY2" fmla="*/ 39034 h 45811"/>
                <a:gd name="connsiteX3" fmla="*/ 39330 w 91639"/>
                <a:gd name="connsiteY3" fmla="*/ 40291 h 45811"/>
                <a:gd name="connsiteX4" fmla="*/ 56451 w 91639"/>
                <a:gd name="connsiteY4" fmla="*/ 39644 h 45811"/>
                <a:gd name="connsiteX5" fmla="*/ 53970 w 91639"/>
                <a:gd name="connsiteY5" fmla="*/ 39910 h 45811"/>
                <a:gd name="connsiteX6" fmla="*/ 71969 w 91639"/>
                <a:gd name="connsiteY6" fmla="*/ 40266 h 45811"/>
                <a:gd name="connsiteX7" fmla="*/ 86370 w 91639"/>
                <a:gd name="connsiteY7" fmla="*/ 28493 h 45811"/>
                <a:gd name="connsiteX8" fmla="*/ 88245 w 91639"/>
                <a:gd name="connsiteY8" fmla="*/ -3993 h 45811"/>
                <a:gd name="connsiteX9" fmla="*/ 86985 w 91639"/>
                <a:gd name="connsiteY9" fmla="*/ -4019 h 45811"/>
                <a:gd name="connsiteX10" fmla="*/ 74990 w 91639"/>
                <a:gd name="connsiteY10" fmla="*/ 21292 h 45811"/>
                <a:gd name="connsiteX11" fmla="*/ 67147 w 91639"/>
                <a:gd name="connsiteY11" fmla="*/ 29103 h 45811"/>
                <a:gd name="connsiteX12" fmla="*/ 55686 w 91639"/>
                <a:gd name="connsiteY12" fmla="*/ 32659 h 45811"/>
                <a:gd name="connsiteX13" fmla="*/ 53097 w 91639"/>
                <a:gd name="connsiteY13" fmla="*/ 33014 h 45811"/>
                <a:gd name="connsiteX14" fmla="*/ 53196 w 91639"/>
                <a:gd name="connsiteY14" fmla="*/ 32938 h 45811"/>
                <a:gd name="connsiteX15" fmla="*/ 39683 w 91639"/>
                <a:gd name="connsiteY15" fmla="*/ 36278 h 45811"/>
                <a:gd name="connsiteX16" fmla="*/ 26626 w 91639"/>
                <a:gd name="connsiteY16" fmla="*/ 29509 h 45811"/>
                <a:gd name="connsiteX17" fmla="*/ 14233 w 91639"/>
                <a:gd name="connsiteY17" fmla="*/ 22283 h 45811"/>
                <a:gd name="connsiteX18" fmla="*/ 199 w 91639"/>
                <a:gd name="connsiteY18" fmla="*/ 15222 h 45811"/>
                <a:gd name="connsiteX19" fmla="*/ -720 w 91639"/>
                <a:gd name="connsiteY19" fmla="*/ 16111 h 4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639" h="45811">
                  <a:moveTo>
                    <a:pt x="-720" y="16111"/>
                  </a:moveTo>
                  <a:cubicBezTo>
                    <a:pt x="972" y="21521"/>
                    <a:pt x="4316" y="26207"/>
                    <a:pt x="8175" y="30131"/>
                  </a:cubicBezTo>
                  <a:cubicBezTo>
                    <a:pt x="12134" y="34005"/>
                    <a:pt x="16797" y="37523"/>
                    <a:pt x="22394" y="39034"/>
                  </a:cubicBezTo>
                  <a:cubicBezTo>
                    <a:pt x="28019" y="40533"/>
                    <a:pt x="33948" y="40050"/>
                    <a:pt x="39330" y="40291"/>
                  </a:cubicBezTo>
                  <a:cubicBezTo>
                    <a:pt x="44867" y="40253"/>
                    <a:pt x="49991" y="41015"/>
                    <a:pt x="56451" y="39644"/>
                  </a:cubicBezTo>
                  <a:lnTo>
                    <a:pt x="53970" y="39910"/>
                  </a:lnTo>
                  <a:cubicBezTo>
                    <a:pt x="59808" y="42298"/>
                    <a:pt x="65911" y="42412"/>
                    <a:pt x="71969" y="40266"/>
                  </a:cubicBezTo>
                  <a:cubicBezTo>
                    <a:pt x="78006" y="38247"/>
                    <a:pt x="83329" y="33802"/>
                    <a:pt x="86370" y="28493"/>
                  </a:cubicBezTo>
                  <a:cubicBezTo>
                    <a:pt x="92258" y="17673"/>
                    <a:pt x="91927" y="6078"/>
                    <a:pt x="88245" y="-3993"/>
                  </a:cubicBezTo>
                  <a:lnTo>
                    <a:pt x="86985" y="-4019"/>
                  </a:lnTo>
                  <a:cubicBezTo>
                    <a:pt x="82728" y="5785"/>
                    <a:pt x="79727" y="14892"/>
                    <a:pt x="74990" y="21292"/>
                  </a:cubicBezTo>
                  <a:cubicBezTo>
                    <a:pt x="72727" y="24492"/>
                    <a:pt x="70356" y="27134"/>
                    <a:pt x="67147" y="29103"/>
                  </a:cubicBezTo>
                  <a:cubicBezTo>
                    <a:pt x="63987" y="30881"/>
                    <a:pt x="59690" y="32112"/>
                    <a:pt x="55686" y="32659"/>
                  </a:cubicBezTo>
                  <a:lnTo>
                    <a:pt x="53097" y="33014"/>
                  </a:lnTo>
                  <a:lnTo>
                    <a:pt x="53196" y="32938"/>
                  </a:lnTo>
                  <a:cubicBezTo>
                    <a:pt x="50012" y="35516"/>
                    <a:pt x="44461" y="37167"/>
                    <a:pt x="39683" y="36278"/>
                  </a:cubicBezTo>
                  <a:cubicBezTo>
                    <a:pt x="34702" y="35592"/>
                    <a:pt x="30470" y="32278"/>
                    <a:pt x="26626" y="29509"/>
                  </a:cubicBezTo>
                  <a:cubicBezTo>
                    <a:pt x="22697" y="26829"/>
                    <a:pt x="18534" y="24709"/>
                    <a:pt x="14233" y="22283"/>
                  </a:cubicBezTo>
                  <a:cubicBezTo>
                    <a:pt x="9843" y="19895"/>
                    <a:pt x="5601" y="17406"/>
                    <a:pt x="199" y="15222"/>
                  </a:cubicBezTo>
                  <a:lnTo>
                    <a:pt x="-720" y="16111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4" name="Freeform: Shape 3583">
              <a:extLst>
                <a:ext uri="{FF2B5EF4-FFF2-40B4-BE49-F238E27FC236}">
                  <a16:creationId xmlns="" xmlns:a16="http://schemas.microsoft.com/office/drawing/2014/main" id="{F945FE1B-0D9F-91B0-9535-DEACCCF9D10F}"/>
                </a:ext>
              </a:extLst>
            </p:cNvPr>
            <p:cNvSpPr/>
            <p:nvPr/>
          </p:nvSpPr>
          <p:spPr>
            <a:xfrm flipV="1">
              <a:off x="13513546" y="825486"/>
              <a:ext cx="46449" cy="75844"/>
            </a:xfrm>
            <a:custGeom>
              <a:avLst/>
              <a:gdLst>
                <a:gd name="connsiteX0" fmla="*/ -622 w 46449"/>
                <a:gd name="connsiteY0" fmla="*/ -2498 h 75844"/>
                <a:gd name="connsiteX1" fmla="*/ 7995 w 46449"/>
                <a:gd name="connsiteY1" fmla="*/ 6189 h 75844"/>
                <a:gd name="connsiteX2" fmla="*/ 13313 w 46449"/>
                <a:gd name="connsiteY2" fmla="*/ 14190 h 75844"/>
                <a:gd name="connsiteX3" fmla="*/ 13660 w 46449"/>
                <a:gd name="connsiteY3" fmla="*/ 19880 h 75844"/>
                <a:gd name="connsiteX4" fmla="*/ 11006 w 46449"/>
                <a:gd name="connsiteY4" fmla="*/ 25988 h 75844"/>
                <a:gd name="connsiteX5" fmla="*/ 4864 w 46449"/>
                <a:gd name="connsiteY5" fmla="*/ 36402 h 75844"/>
                <a:gd name="connsiteX6" fmla="*/ 17777 w 46449"/>
                <a:gd name="connsiteY6" fmla="*/ 42067 h 75844"/>
                <a:gd name="connsiteX7" fmla="*/ 28082 w 46449"/>
                <a:gd name="connsiteY7" fmla="*/ 46575 h 75844"/>
                <a:gd name="connsiteX8" fmla="*/ 35122 w 46449"/>
                <a:gd name="connsiteY8" fmla="*/ 51198 h 75844"/>
                <a:gd name="connsiteX9" fmla="*/ 36962 w 46449"/>
                <a:gd name="connsiteY9" fmla="*/ 57903 h 75844"/>
                <a:gd name="connsiteX10" fmla="*/ 32273 w 46449"/>
                <a:gd name="connsiteY10" fmla="*/ 71137 h 75844"/>
                <a:gd name="connsiteX11" fmla="*/ 33082 w 46449"/>
                <a:gd name="connsiteY11" fmla="*/ 72115 h 75844"/>
                <a:gd name="connsiteX12" fmla="*/ 43029 w 46449"/>
                <a:gd name="connsiteY12" fmla="*/ 61497 h 75844"/>
                <a:gd name="connsiteX13" fmla="*/ 44696 w 46449"/>
                <a:gd name="connsiteY13" fmla="*/ 47007 h 75844"/>
                <a:gd name="connsiteX14" fmla="*/ 34596 w 46449"/>
                <a:gd name="connsiteY14" fmla="*/ 36237 h 75844"/>
                <a:gd name="connsiteX15" fmla="*/ 21295 w 46449"/>
                <a:gd name="connsiteY15" fmla="*/ 30090 h 75844"/>
                <a:gd name="connsiteX16" fmla="*/ 22024 w 46449"/>
                <a:gd name="connsiteY16" fmla="*/ 31830 h 75844"/>
                <a:gd name="connsiteX17" fmla="*/ 25180 w 46449"/>
                <a:gd name="connsiteY17" fmla="*/ 19791 h 75844"/>
                <a:gd name="connsiteX18" fmla="*/ 20715 w 46449"/>
                <a:gd name="connsiteY18" fmla="*/ 8183 h 75844"/>
                <a:gd name="connsiteX19" fmla="*/ -315 w 46449"/>
                <a:gd name="connsiteY19" fmla="*/ -3730 h 75844"/>
                <a:gd name="connsiteX20" fmla="*/ -622 w 46449"/>
                <a:gd name="connsiteY20" fmla="*/ -2498 h 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49" h="75844">
                  <a:moveTo>
                    <a:pt x="-622" y="-2498"/>
                  </a:moveTo>
                  <a:cubicBezTo>
                    <a:pt x="2583" y="576"/>
                    <a:pt x="5545" y="3357"/>
                    <a:pt x="7995" y="6189"/>
                  </a:cubicBezTo>
                  <a:cubicBezTo>
                    <a:pt x="10505" y="8932"/>
                    <a:pt x="12330" y="11866"/>
                    <a:pt x="13313" y="14190"/>
                  </a:cubicBezTo>
                  <a:cubicBezTo>
                    <a:pt x="14152" y="16705"/>
                    <a:pt x="14032" y="18292"/>
                    <a:pt x="13660" y="19880"/>
                  </a:cubicBezTo>
                  <a:cubicBezTo>
                    <a:pt x="13100" y="21467"/>
                    <a:pt x="12430" y="23575"/>
                    <a:pt x="11006" y="25988"/>
                  </a:cubicBezTo>
                  <a:lnTo>
                    <a:pt x="4864" y="36402"/>
                  </a:lnTo>
                  <a:lnTo>
                    <a:pt x="17777" y="42067"/>
                  </a:lnTo>
                  <a:cubicBezTo>
                    <a:pt x="20824" y="43400"/>
                    <a:pt x="25085" y="44797"/>
                    <a:pt x="28082" y="46575"/>
                  </a:cubicBezTo>
                  <a:cubicBezTo>
                    <a:pt x="31266" y="48251"/>
                    <a:pt x="33886" y="49966"/>
                    <a:pt x="35122" y="51198"/>
                  </a:cubicBezTo>
                  <a:cubicBezTo>
                    <a:pt x="36406" y="52125"/>
                    <a:pt x="37730" y="53903"/>
                    <a:pt x="36962" y="57903"/>
                  </a:cubicBezTo>
                  <a:cubicBezTo>
                    <a:pt x="36441" y="61789"/>
                    <a:pt x="34279" y="66171"/>
                    <a:pt x="32273" y="71137"/>
                  </a:cubicBezTo>
                  <a:lnTo>
                    <a:pt x="33082" y="72115"/>
                  </a:lnTo>
                  <a:cubicBezTo>
                    <a:pt x="36827" y="69092"/>
                    <a:pt x="40434" y="65739"/>
                    <a:pt x="43029" y="61497"/>
                  </a:cubicBezTo>
                  <a:cubicBezTo>
                    <a:pt x="45743" y="57446"/>
                    <a:pt x="46839" y="51769"/>
                    <a:pt x="44696" y="47007"/>
                  </a:cubicBezTo>
                  <a:cubicBezTo>
                    <a:pt x="42633" y="42270"/>
                    <a:pt x="38659" y="38904"/>
                    <a:pt x="34596" y="36237"/>
                  </a:cubicBezTo>
                  <a:cubicBezTo>
                    <a:pt x="30438" y="33608"/>
                    <a:pt x="26043" y="31500"/>
                    <a:pt x="21295" y="30090"/>
                  </a:cubicBezTo>
                  <a:lnTo>
                    <a:pt x="22024" y="31830"/>
                  </a:lnTo>
                  <a:cubicBezTo>
                    <a:pt x="23885" y="28160"/>
                    <a:pt x="25264" y="24058"/>
                    <a:pt x="25180" y="19791"/>
                  </a:cubicBezTo>
                  <a:cubicBezTo>
                    <a:pt x="25180" y="15511"/>
                    <a:pt x="23383" y="11371"/>
                    <a:pt x="20715" y="8183"/>
                  </a:cubicBezTo>
                  <a:cubicBezTo>
                    <a:pt x="15203" y="1833"/>
                    <a:pt x="7459" y="-1596"/>
                    <a:pt x="-315" y="-3730"/>
                  </a:cubicBezTo>
                  <a:lnTo>
                    <a:pt x="-622" y="-2498"/>
                  </a:lnTo>
                </a:path>
              </a:pathLst>
            </a:custGeom>
            <a:solidFill>
              <a:srgbClr val="98B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5" name="Freeform: Shape 3584">
              <a:extLst>
                <a:ext uri="{FF2B5EF4-FFF2-40B4-BE49-F238E27FC236}">
                  <a16:creationId xmlns="" xmlns:a16="http://schemas.microsoft.com/office/drawing/2014/main" id="{EC6DB842-4818-42E0-110D-A32533EC7FC4}"/>
                </a:ext>
              </a:extLst>
            </p:cNvPr>
            <p:cNvSpPr/>
            <p:nvPr/>
          </p:nvSpPr>
          <p:spPr>
            <a:xfrm flipV="1">
              <a:off x="13419745" y="1043507"/>
              <a:ext cx="33377" cy="91999"/>
            </a:xfrm>
            <a:custGeom>
              <a:avLst/>
              <a:gdLst>
                <a:gd name="connsiteX0" fmla="*/ 32303 w 33377"/>
                <a:gd name="connsiteY0" fmla="*/ -3527 h 91999"/>
                <a:gd name="connsiteX1" fmla="*/ 8956 w 33377"/>
                <a:gd name="connsiteY1" fmla="*/ 11167 h 91999"/>
                <a:gd name="connsiteX2" fmla="*/ 5752 w 33377"/>
                <a:gd name="connsiteY2" fmla="*/ 25073 h 91999"/>
                <a:gd name="connsiteX3" fmla="*/ 1724 w 33377"/>
                <a:gd name="connsiteY3" fmla="*/ 38129 h 91999"/>
                <a:gd name="connsiteX4" fmla="*/ 1420 w 33377"/>
                <a:gd name="connsiteY4" fmla="*/ 65878 h 91999"/>
                <a:gd name="connsiteX5" fmla="*/ 16923 w 33377"/>
                <a:gd name="connsiteY5" fmla="*/ 88471 h 91999"/>
                <a:gd name="connsiteX6" fmla="*/ 18049 w 33377"/>
                <a:gd name="connsiteY6" fmla="*/ 87900 h 91999"/>
                <a:gd name="connsiteX7" fmla="*/ 14487 w 33377"/>
                <a:gd name="connsiteY7" fmla="*/ 62309 h 91999"/>
                <a:gd name="connsiteX8" fmla="*/ 8654 w 33377"/>
                <a:gd name="connsiteY8" fmla="*/ 38700 h 91999"/>
                <a:gd name="connsiteX9" fmla="*/ 9656 w 33377"/>
                <a:gd name="connsiteY9" fmla="*/ 26368 h 91999"/>
                <a:gd name="connsiteX10" fmla="*/ 17767 w 33377"/>
                <a:gd name="connsiteY10" fmla="*/ 16996 h 91999"/>
                <a:gd name="connsiteX11" fmla="*/ 32823 w 33377"/>
                <a:gd name="connsiteY11" fmla="*/ -2359 h 91999"/>
                <a:gd name="connsiteX12" fmla="*/ 32303 w 33377"/>
                <a:gd name="connsiteY12" fmla="*/ -3527 h 9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77" h="91999">
                  <a:moveTo>
                    <a:pt x="32303" y="-3527"/>
                  </a:moveTo>
                  <a:cubicBezTo>
                    <a:pt x="22312" y="-3578"/>
                    <a:pt x="13417" y="2645"/>
                    <a:pt x="8956" y="11167"/>
                  </a:cubicBezTo>
                  <a:cubicBezTo>
                    <a:pt x="6937" y="15650"/>
                    <a:pt x="6783" y="20717"/>
                    <a:pt x="5752" y="25073"/>
                  </a:cubicBezTo>
                  <a:cubicBezTo>
                    <a:pt x="4764" y="29467"/>
                    <a:pt x="3202" y="33645"/>
                    <a:pt x="1724" y="38129"/>
                  </a:cubicBezTo>
                  <a:cubicBezTo>
                    <a:pt x="-1625" y="47133"/>
                    <a:pt x="-891" y="57001"/>
                    <a:pt x="1420" y="65878"/>
                  </a:cubicBezTo>
                  <a:cubicBezTo>
                    <a:pt x="4422" y="74628"/>
                    <a:pt x="9368" y="82566"/>
                    <a:pt x="16923" y="88471"/>
                  </a:cubicBezTo>
                  <a:lnTo>
                    <a:pt x="18049" y="87900"/>
                  </a:lnTo>
                  <a:cubicBezTo>
                    <a:pt x="17826" y="78362"/>
                    <a:pt x="16071" y="70247"/>
                    <a:pt x="14487" y="62309"/>
                  </a:cubicBezTo>
                  <a:cubicBezTo>
                    <a:pt x="12409" y="54486"/>
                    <a:pt x="10484" y="46980"/>
                    <a:pt x="8654" y="38700"/>
                  </a:cubicBezTo>
                  <a:cubicBezTo>
                    <a:pt x="7870" y="34572"/>
                    <a:pt x="7845" y="30166"/>
                    <a:pt x="9656" y="26368"/>
                  </a:cubicBezTo>
                  <a:cubicBezTo>
                    <a:pt x="11363" y="22507"/>
                    <a:pt x="15014" y="19739"/>
                    <a:pt x="17767" y="16996"/>
                  </a:cubicBezTo>
                  <a:cubicBezTo>
                    <a:pt x="22955" y="11192"/>
                    <a:pt x="27247" y="5312"/>
                    <a:pt x="32823" y="-2359"/>
                  </a:cubicBezTo>
                  <a:lnTo>
                    <a:pt x="32303" y="-3527"/>
                  </a:ln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6" name="Freeform: Shape 3585">
              <a:extLst>
                <a:ext uri="{FF2B5EF4-FFF2-40B4-BE49-F238E27FC236}">
                  <a16:creationId xmlns="" xmlns:a16="http://schemas.microsoft.com/office/drawing/2014/main" id="{6C63F7E5-092F-DD3D-6D18-4D606D81D0C9}"/>
                </a:ext>
              </a:extLst>
            </p:cNvPr>
            <p:cNvSpPr/>
            <p:nvPr/>
          </p:nvSpPr>
          <p:spPr>
            <a:xfrm flipV="1">
              <a:off x="13271750" y="730389"/>
              <a:ext cx="110351" cy="81267"/>
            </a:xfrm>
            <a:custGeom>
              <a:avLst/>
              <a:gdLst>
                <a:gd name="connsiteX0" fmla="*/ 34650 w 110351"/>
                <a:gd name="connsiteY0" fmla="*/ 76770 h 81267"/>
                <a:gd name="connsiteX1" fmla="*/ 13556 w 110351"/>
                <a:gd name="connsiteY1" fmla="*/ 37552 h 81267"/>
                <a:gd name="connsiteX2" fmla="*/ 9563 w 110351"/>
                <a:gd name="connsiteY2" fmla="*/ 27963 h 81267"/>
                <a:gd name="connsiteX3" fmla="*/ 8397 w 110351"/>
                <a:gd name="connsiteY3" fmla="*/ 23722 h 81267"/>
                <a:gd name="connsiteX4" fmla="*/ 8303 w 110351"/>
                <a:gd name="connsiteY4" fmla="*/ 22363 h 81267"/>
                <a:gd name="connsiteX5" fmla="*/ 7931 w 110351"/>
                <a:gd name="connsiteY5" fmla="*/ 23722 h 81267"/>
                <a:gd name="connsiteX6" fmla="*/ 8283 w 110351"/>
                <a:gd name="connsiteY6" fmla="*/ 23112 h 81267"/>
                <a:gd name="connsiteX7" fmla="*/ 7697 w 110351"/>
                <a:gd name="connsiteY7" fmla="*/ 24230 h 81267"/>
                <a:gd name="connsiteX8" fmla="*/ 6929 w 110351"/>
                <a:gd name="connsiteY8" fmla="*/ 25017 h 81267"/>
                <a:gd name="connsiteX9" fmla="*/ 7772 w 110351"/>
                <a:gd name="connsiteY9" fmla="*/ 24738 h 81267"/>
                <a:gd name="connsiteX10" fmla="*/ 11973 w 110351"/>
                <a:gd name="connsiteY10" fmla="*/ 23899 h 81267"/>
                <a:gd name="connsiteX11" fmla="*/ 22550 w 110351"/>
                <a:gd name="connsiteY11" fmla="*/ 22871 h 81267"/>
                <a:gd name="connsiteX12" fmla="*/ 67734 w 110351"/>
                <a:gd name="connsiteY12" fmla="*/ 15860 h 81267"/>
                <a:gd name="connsiteX13" fmla="*/ 109872 w 110351"/>
                <a:gd name="connsiteY13" fmla="*/ -2923 h 81267"/>
                <a:gd name="connsiteX14" fmla="*/ 109500 w 110351"/>
                <a:gd name="connsiteY14" fmla="*/ -3812 h 81267"/>
                <a:gd name="connsiteX15" fmla="*/ 66400 w 110351"/>
                <a:gd name="connsiteY15" fmla="*/ 8495 h 81267"/>
                <a:gd name="connsiteX16" fmla="*/ 21716 w 110351"/>
                <a:gd name="connsiteY16" fmla="*/ 13384 h 81267"/>
                <a:gd name="connsiteX17" fmla="*/ 10466 w 110351"/>
                <a:gd name="connsiteY17" fmla="*/ 14730 h 81267"/>
                <a:gd name="connsiteX18" fmla="*/ -66 w 110351"/>
                <a:gd name="connsiteY18" fmla="*/ 19658 h 81267"/>
                <a:gd name="connsiteX19" fmla="*/ 1863 w 110351"/>
                <a:gd name="connsiteY19" fmla="*/ 31189 h 81267"/>
                <a:gd name="connsiteX20" fmla="*/ 7042 w 110351"/>
                <a:gd name="connsiteY20" fmla="*/ 41286 h 81267"/>
                <a:gd name="connsiteX21" fmla="*/ 33980 w 110351"/>
                <a:gd name="connsiteY21" fmla="*/ 77455 h 81267"/>
                <a:gd name="connsiteX22" fmla="*/ 34650 w 110351"/>
                <a:gd name="connsiteY22" fmla="*/ 76770 h 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0351" h="81267">
                  <a:moveTo>
                    <a:pt x="34650" y="76770"/>
                  </a:moveTo>
                  <a:cubicBezTo>
                    <a:pt x="26762" y="63904"/>
                    <a:pt x="19991" y="50417"/>
                    <a:pt x="13556" y="37552"/>
                  </a:cubicBezTo>
                  <a:cubicBezTo>
                    <a:pt x="12072" y="34288"/>
                    <a:pt x="10693" y="31024"/>
                    <a:pt x="9563" y="27963"/>
                  </a:cubicBezTo>
                  <a:cubicBezTo>
                    <a:pt x="9042" y="26452"/>
                    <a:pt x="8569" y="24928"/>
                    <a:pt x="8397" y="23722"/>
                  </a:cubicBezTo>
                  <a:lnTo>
                    <a:pt x="8303" y="22363"/>
                  </a:lnTo>
                  <a:cubicBezTo>
                    <a:pt x="8194" y="22363"/>
                    <a:pt x="8764" y="21588"/>
                    <a:pt x="7931" y="23722"/>
                  </a:cubicBezTo>
                  <a:lnTo>
                    <a:pt x="8283" y="23112"/>
                  </a:lnTo>
                  <a:lnTo>
                    <a:pt x="7697" y="24230"/>
                  </a:lnTo>
                  <a:lnTo>
                    <a:pt x="6929" y="25017"/>
                  </a:lnTo>
                  <a:lnTo>
                    <a:pt x="7772" y="24738"/>
                  </a:lnTo>
                  <a:cubicBezTo>
                    <a:pt x="8829" y="24433"/>
                    <a:pt x="10321" y="24103"/>
                    <a:pt x="11973" y="23899"/>
                  </a:cubicBezTo>
                  <a:cubicBezTo>
                    <a:pt x="15237" y="23430"/>
                    <a:pt x="18888" y="23150"/>
                    <a:pt x="22550" y="22871"/>
                  </a:cubicBezTo>
                  <a:cubicBezTo>
                    <a:pt x="37303" y="21499"/>
                    <a:pt x="52807" y="19912"/>
                    <a:pt x="67734" y="15860"/>
                  </a:cubicBezTo>
                  <a:cubicBezTo>
                    <a:pt x="82706" y="12063"/>
                    <a:pt x="97227" y="5853"/>
                    <a:pt x="109872" y="-2923"/>
                  </a:cubicBezTo>
                  <a:lnTo>
                    <a:pt x="109500" y="-3812"/>
                  </a:lnTo>
                  <a:cubicBezTo>
                    <a:pt x="95674" y="1979"/>
                    <a:pt x="81133" y="5891"/>
                    <a:pt x="66400" y="8495"/>
                  </a:cubicBezTo>
                  <a:cubicBezTo>
                    <a:pt x="51641" y="11123"/>
                    <a:pt x="36699" y="12241"/>
                    <a:pt x="21716" y="13384"/>
                  </a:cubicBezTo>
                  <a:cubicBezTo>
                    <a:pt x="17971" y="13739"/>
                    <a:pt x="14221" y="14108"/>
                    <a:pt x="10466" y="14730"/>
                  </a:cubicBezTo>
                  <a:cubicBezTo>
                    <a:pt x="6932" y="15606"/>
                    <a:pt x="2453" y="15644"/>
                    <a:pt x="-66" y="19658"/>
                  </a:cubicBezTo>
                  <a:cubicBezTo>
                    <a:pt x="-1326" y="24103"/>
                    <a:pt x="583" y="27646"/>
                    <a:pt x="1863" y="31189"/>
                  </a:cubicBezTo>
                  <a:cubicBezTo>
                    <a:pt x="3366" y="34682"/>
                    <a:pt x="5147" y="38022"/>
                    <a:pt x="7042" y="41286"/>
                  </a:cubicBezTo>
                  <a:cubicBezTo>
                    <a:pt x="14826" y="54189"/>
                    <a:pt x="23523" y="66546"/>
                    <a:pt x="33980" y="77455"/>
                  </a:cubicBezTo>
                  <a:lnTo>
                    <a:pt x="34650" y="76770"/>
                  </a:lnTo>
                </a:path>
              </a:pathLst>
            </a:custGeom>
            <a:solidFill>
              <a:srgbClr val="FFF27D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7" name="Freeform: Shape 3586">
              <a:extLst>
                <a:ext uri="{FF2B5EF4-FFF2-40B4-BE49-F238E27FC236}">
                  <a16:creationId xmlns="" xmlns:a16="http://schemas.microsoft.com/office/drawing/2014/main" id="{81BDFD84-C3A3-D608-43D0-5ED7A691B36E}"/>
                </a:ext>
              </a:extLst>
            </p:cNvPr>
            <p:cNvSpPr/>
            <p:nvPr/>
          </p:nvSpPr>
          <p:spPr>
            <a:xfrm flipV="1">
              <a:off x="13306109" y="722973"/>
              <a:ext cx="131936" cy="42417"/>
            </a:xfrm>
            <a:custGeom>
              <a:avLst/>
              <a:gdLst>
                <a:gd name="connsiteX0" fmla="*/ 130906 w 131936"/>
                <a:gd name="connsiteY0" fmla="*/ -3836 h 42417"/>
                <a:gd name="connsiteX1" fmla="*/ 66448 w 131936"/>
                <a:gd name="connsiteY1" fmla="*/ 19417 h 42417"/>
                <a:gd name="connsiteX2" fmla="*/ 33413 w 131936"/>
                <a:gd name="connsiteY2" fmla="*/ 28460 h 42417"/>
                <a:gd name="connsiteX3" fmla="*/ 16601 w 131936"/>
                <a:gd name="connsiteY3" fmla="*/ 31482 h 42417"/>
                <a:gd name="connsiteX4" fmla="*/ 359 w 131936"/>
                <a:gd name="connsiteY4" fmla="*/ 30365 h 42417"/>
                <a:gd name="connsiteX5" fmla="*/ -510 w 131936"/>
                <a:gd name="connsiteY5" fmla="*/ 31292 h 42417"/>
                <a:gd name="connsiteX6" fmla="*/ 8068 w 131936"/>
                <a:gd name="connsiteY6" fmla="*/ 36398 h 42417"/>
                <a:gd name="connsiteX7" fmla="*/ 17359 w 131936"/>
                <a:gd name="connsiteY7" fmla="*/ 38137 h 42417"/>
                <a:gd name="connsiteX8" fmla="*/ 35497 w 131936"/>
                <a:gd name="connsiteY8" fmla="*/ 38214 h 42417"/>
                <a:gd name="connsiteX9" fmla="*/ 70134 w 131936"/>
                <a:gd name="connsiteY9" fmla="*/ 31559 h 42417"/>
                <a:gd name="connsiteX10" fmla="*/ 102500 w 131936"/>
                <a:gd name="connsiteY10" fmla="*/ 18186 h 42417"/>
                <a:gd name="connsiteX11" fmla="*/ 131426 w 131936"/>
                <a:gd name="connsiteY11" fmla="*/ -2668 h 42417"/>
                <a:gd name="connsiteX12" fmla="*/ 130906 w 131936"/>
                <a:gd name="connsiteY12" fmla="*/ -3836 h 4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936" h="42417">
                  <a:moveTo>
                    <a:pt x="130906" y="-3836"/>
                  </a:moveTo>
                  <a:cubicBezTo>
                    <a:pt x="109961" y="5321"/>
                    <a:pt x="88351" y="12941"/>
                    <a:pt x="66448" y="19417"/>
                  </a:cubicBezTo>
                  <a:cubicBezTo>
                    <a:pt x="55544" y="22834"/>
                    <a:pt x="44551" y="25958"/>
                    <a:pt x="33413" y="28460"/>
                  </a:cubicBezTo>
                  <a:cubicBezTo>
                    <a:pt x="27842" y="29679"/>
                    <a:pt x="22241" y="30797"/>
                    <a:pt x="16601" y="31482"/>
                  </a:cubicBezTo>
                  <a:cubicBezTo>
                    <a:pt x="11173" y="31927"/>
                    <a:pt x="4778" y="33057"/>
                    <a:pt x="359" y="30365"/>
                  </a:cubicBezTo>
                  <a:lnTo>
                    <a:pt x="-510" y="31292"/>
                  </a:lnTo>
                  <a:cubicBezTo>
                    <a:pt x="1549" y="34302"/>
                    <a:pt x="5096" y="35483"/>
                    <a:pt x="8068" y="36398"/>
                  </a:cubicBezTo>
                  <a:cubicBezTo>
                    <a:pt x="11168" y="37299"/>
                    <a:pt x="14274" y="37718"/>
                    <a:pt x="17359" y="38137"/>
                  </a:cubicBezTo>
                  <a:cubicBezTo>
                    <a:pt x="23501" y="38696"/>
                    <a:pt x="29553" y="38734"/>
                    <a:pt x="35497" y="38214"/>
                  </a:cubicBezTo>
                  <a:cubicBezTo>
                    <a:pt x="47432" y="37414"/>
                    <a:pt x="58888" y="34746"/>
                    <a:pt x="70134" y="31559"/>
                  </a:cubicBezTo>
                  <a:cubicBezTo>
                    <a:pt x="81261" y="27990"/>
                    <a:pt x="92181" y="23837"/>
                    <a:pt x="102500" y="18186"/>
                  </a:cubicBezTo>
                  <a:cubicBezTo>
                    <a:pt x="112837" y="12699"/>
                    <a:pt x="122823" y="6121"/>
                    <a:pt x="131426" y="-2668"/>
                  </a:cubicBezTo>
                  <a:lnTo>
                    <a:pt x="130906" y="-3836"/>
                  </a:lnTo>
                </a:path>
              </a:pathLst>
            </a:custGeom>
            <a:solidFill>
              <a:srgbClr val="AD581E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8" name="Freeform: Shape 3587">
              <a:extLst>
                <a:ext uri="{FF2B5EF4-FFF2-40B4-BE49-F238E27FC236}">
                  <a16:creationId xmlns="" xmlns:a16="http://schemas.microsoft.com/office/drawing/2014/main" id="{6DBA8911-BABB-251F-1209-891BB9B32F3D}"/>
                </a:ext>
              </a:extLst>
            </p:cNvPr>
            <p:cNvSpPr/>
            <p:nvPr/>
          </p:nvSpPr>
          <p:spPr>
            <a:xfrm flipV="1">
              <a:off x="13306109" y="728000"/>
              <a:ext cx="131936" cy="37389"/>
            </a:xfrm>
            <a:custGeom>
              <a:avLst/>
              <a:gdLst>
                <a:gd name="connsiteX0" fmla="*/ 130906 w 131936"/>
                <a:gd name="connsiteY0" fmla="*/ -3834 h 37389"/>
                <a:gd name="connsiteX1" fmla="*/ 96223 w 131936"/>
                <a:gd name="connsiteY1" fmla="*/ 1195 h 37389"/>
                <a:gd name="connsiteX2" fmla="*/ 63497 w 131936"/>
                <a:gd name="connsiteY2" fmla="*/ 9704 h 37389"/>
                <a:gd name="connsiteX3" fmla="*/ 31726 w 131936"/>
                <a:gd name="connsiteY3" fmla="*/ 20550 h 37389"/>
                <a:gd name="connsiteX4" fmla="*/ 16031 w 131936"/>
                <a:gd name="connsiteY4" fmla="*/ 26405 h 37389"/>
                <a:gd name="connsiteX5" fmla="*/ 359 w 131936"/>
                <a:gd name="connsiteY5" fmla="*/ 30367 h 37389"/>
                <a:gd name="connsiteX6" fmla="*/ -510 w 131936"/>
                <a:gd name="connsiteY6" fmla="*/ 31294 h 37389"/>
                <a:gd name="connsiteX7" fmla="*/ 16779 w 131936"/>
                <a:gd name="connsiteY7" fmla="*/ 33059 h 37389"/>
                <a:gd name="connsiteX8" fmla="*/ 33811 w 131936"/>
                <a:gd name="connsiteY8" fmla="*/ 30316 h 37389"/>
                <a:gd name="connsiteX9" fmla="*/ 67182 w 131936"/>
                <a:gd name="connsiteY9" fmla="*/ 21846 h 37389"/>
                <a:gd name="connsiteX10" fmla="*/ 131426 w 131936"/>
                <a:gd name="connsiteY10" fmla="*/ -2665 h 37389"/>
                <a:gd name="connsiteX11" fmla="*/ 130906 w 131936"/>
                <a:gd name="connsiteY11" fmla="*/ -3834 h 3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936" h="37389">
                  <a:moveTo>
                    <a:pt x="130906" y="-3834"/>
                  </a:moveTo>
                  <a:cubicBezTo>
                    <a:pt x="118627" y="-3237"/>
                    <a:pt x="107366" y="-1230"/>
                    <a:pt x="96223" y="1195"/>
                  </a:cubicBezTo>
                  <a:cubicBezTo>
                    <a:pt x="85066" y="3494"/>
                    <a:pt x="74276" y="6618"/>
                    <a:pt x="63497" y="9704"/>
                  </a:cubicBezTo>
                  <a:cubicBezTo>
                    <a:pt x="52825" y="13159"/>
                    <a:pt x="42179" y="16550"/>
                    <a:pt x="31726" y="20550"/>
                  </a:cubicBezTo>
                  <a:lnTo>
                    <a:pt x="16031" y="26405"/>
                  </a:lnTo>
                  <a:cubicBezTo>
                    <a:pt x="10836" y="28196"/>
                    <a:pt x="5518" y="30799"/>
                    <a:pt x="359" y="30367"/>
                  </a:cubicBezTo>
                  <a:lnTo>
                    <a:pt x="-510" y="31294"/>
                  </a:lnTo>
                  <a:cubicBezTo>
                    <a:pt x="5062" y="34736"/>
                    <a:pt x="11123" y="33288"/>
                    <a:pt x="16779" y="33059"/>
                  </a:cubicBezTo>
                  <a:cubicBezTo>
                    <a:pt x="22519" y="32463"/>
                    <a:pt x="28179" y="31447"/>
                    <a:pt x="33811" y="30316"/>
                  </a:cubicBezTo>
                  <a:cubicBezTo>
                    <a:pt x="45067" y="28005"/>
                    <a:pt x="56169" y="25071"/>
                    <a:pt x="67182" y="21846"/>
                  </a:cubicBezTo>
                  <a:cubicBezTo>
                    <a:pt x="89060" y="14949"/>
                    <a:pt x="110591" y="6898"/>
                    <a:pt x="131426" y="-2665"/>
                  </a:cubicBezTo>
                  <a:lnTo>
                    <a:pt x="130906" y="-3834"/>
                  </a:lnTo>
                </a:path>
              </a:pathLst>
            </a:custGeom>
            <a:solidFill>
              <a:srgbClr val="FFDB0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9" name="Freeform: Shape 3588">
              <a:extLst>
                <a:ext uri="{FF2B5EF4-FFF2-40B4-BE49-F238E27FC236}">
                  <a16:creationId xmlns="" xmlns:a16="http://schemas.microsoft.com/office/drawing/2014/main" id="{D8E31E24-E70A-0C23-94A3-500C35F8977A}"/>
                </a:ext>
              </a:extLst>
            </p:cNvPr>
            <p:cNvSpPr/>
            <p:nvPr/>
          </p:nvSpPr>
          <p:spPr>
            <a:xfrm flipV="1">
              <a:off x="13343718" y="655011"/>
              <a:ext cx="53469" cy="79480"/>
            </a:xfrm>
            <a:custGeom>
              <a:avLst/>
              <a:gdLst>
                <a:gd name="connsiteX0" fmla="*/ 52961 w 53469"/>
                <a:gd name="connsiteY0" fmla="*/ 74326 h 79480"/>
                <a:gd name="connsiteX1" fmla="*/ 44805 w 53469"/>
                <a:gd name="connsiteY1" fmla="*/ 66884 h 79480"/>
                <a:gd name="connsiteX2" fmla="*/ 38431 w 53469"/>
                <a:gd name="connsiteY2" fmla="*/ 56432 h 79480"/>
                <a:gd name="connsiteX3" fmla="*/ 25304 w 53469"/>
                <a:gd name="connsiteY3" fmla="*/ 36265 h 79480"/>
                <a:gd name="connsiteX4" fmla="*/ 11904 w 53469"/>
                <a:gd name="connsiteY4" fmla="*/ 17215 h 79480"/>
                <a:gd name="connsiteX5" fmla="*/ 6244 w 53469"/>
                <a:gd name="connsiteY5" fmla="*/ 7842 h 79480"/>
                <a:gd name="connsiteX6" fmla="*/ 4542 w 53469"/>
                <a:gd name="connsiteY6" fmla="*/ -2940 h 79480"/>
                <a:gd name="connsiteX7" fmla="*/ 3683 w 53469"/>
                <a:gd name="connsiteY7" fmla="*/ -3880 h 79480"/>
                <a:gd name="connsiteX8" fmla="*/ -439 w 53469"/>
                <a:gd name="connsiteY8" fmla="*/ 8337 h 79480"/>
                <a:gd name="connsiteX9" fmla="*/ 2637 w 53469"/>
                <a:gd name="connsiteY9" fmla="*/ 20910 h 79480"/>
                <a:gd name="connsiteX10" fmla="*/ 14861 w 53469"/>
                <a:gd name="connsiteY10" fmla="*/ 43465 h 79480"/>
                <a:gd name="connsiteX11" fmla="*/ 31103 w 53469"/>
                <a:gd name="connsiteY11" fmla="*/ 63265 h 79480"/>
                <a:gd name="connsiteX12" fmla="*/ 40474 w 53469"/>
                <a:gd name="connsiteY12" fmla="*/ 72028 h 79480"/>
                <a:gd name="connsiteX13" fmla="*/ 52926 w 53469"/>
                <a:gd name="connsiteY13" fmla="*/ 75596 h 79480"/>
                <a:gd name="connsiteX14" fmla="*/ 52961 w 53469"/>
                <a:gd name="connsiteY14" fmla="*/ 74326 h 7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69" h="79480">
                  <a:moveTo>
                    <a:pt x="52961" y="74326"/>
                  </a:moveTo>
                  <a:cubicBezTo>
                    <a:pt x="48744" y="72015"/>
                    <a:pt x="45499" y="69475"/>
                    <a:pt x="44805" y="66884"/>
                  </a:cubicBezTo>
                  <a:cubicBezTo>
                    <a:pt x="42434" y="63278"/>
                    <a:pt x="40703" y="59925"/>
                    <a:pt x="38431" y="56432"/>
                  </a:cubicBezTo>
                  <a:cubicBezTo>
                    <a:pt x="34288" y="49434"/>
                    <a:pt x="29664" y="42881"/>
                    <a:pt x="25304" y="36265"/>
                  </a:cubicBezTo>
                  <a:cubicBezTo>
                    <a:pt x="20656" y="29851"/>
                    <a:pt x="16269" y="23387"/>
                    <a:pt x="11904" y="17215"/>
                  </a:cubicBezTo>
                  <a:cubicBezTo>
                    <a:pt x="9851" y="14052"/>
                    <a:pt x="7751" y="10992"/>
                    <a:pt x="6244" y="7842"/>
                  </a:cubicBezTo>
                  <a:cubicBezTo>
                    <a:pt x="4617" y="4642"/>
                    <a:pt x="3342" y="1645"/>
                    <a:pt x="4542" y="-2940"/>
                  </a:cubicBezTo>
                  <a:lnTo>
                    <a:pt x="3683" y="-3880"/>
                  </a:lnTo>
                  <a:cubicBezTo>
                    <a:pt x="266" y="-806"/>
                    <a:pt x="-811" y="4045"/>
                    <a:pt x="-439" y="8337"/>
                  </a:cubicBezTo>
                  <a:cubicBezTo>
                    <a:pt x="-127" y="12706"/>
                    <a:pt x="1079" y="16910"/>
                    <a:pt x="2637" y="20910"/>
                  </a:cubicBezTo>
                  <a:cubicBezTo>
                    <a:pt x="5783" y="28924"/>
                    <a:pt x="10124" y="36366"/>
                    <a:pt x="14861" y="43465"/>
                  </a:cubicBezTo>
                  <a:cubicBezTo>
                    <a:pt x="19807" y="50438"/>
                    <a:pt x="25224" y="57067"/>
                    <a:pt x="31103" y="63265"/>
                  </a:cubicBezTo>
                  <a:cubicBezTo>
                    <a:pt x="34035" y="66338"/>
                    <a:pt x="37156" y="69335"/>
                    <a:pt x="40474" y="72028"/>
                  </a:cubicBezTo>
                  <a:cubicBezTo>
                    <a:pt x="44036" y="74911"/>
                    <a:pt x="48700" y="75660"/>
                    <a:pt x="52926" y="75596"/>
                  </a:cubicBezTo>
                  <a:lnTo>
                    <a:pt x="52961" y="74326"/>
                  </a:lnTo>
                </a:path>
              </a:pathLst>
            </a:custGeom>
            <a:solidFill>
              <a:srgbClr val="FFDB0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0" name="Freeform: Shape 3589">
              <a:extLst>
                <a:ext uri="{FF2B5EF4-FFF2-40B4-BE49-F238E27FC236}">
                  <a16:creationId xmlns="" xmlns:a16="http://schemas.microsoft.com/office/drawing/2014/main" id="{5C171D99-26F2-7A2F-AACE-CC6CC2771741}"/>
                </a:ext>
              </a:extLst>
            </p:cNvPr>
            <p:cNvSpPr/>
            <p:nvPr/>
          </p:nvSpPr>
          <p:spPr>
            <a:xfrm flipV="1">
              <a:off x="13397162" y="650824"/>
              <a:ext cx="75223" cy="35292"/>
            </a:xfrm>
            <a:custGeom>
              <a:avLst/>
              <a:gdLst>
                <a:gd name="connsiteX0" fmla="*/ 74135 w 75223"/>
                <a:gd name="connsiteY0" fmla="*/ -3903 h 35292"/>
                <a:gd name="connsiteX1" fmla="*/ 37518 w 75223"/>
                <a:gd name="connsiteY1" fmla="*/ 13648 h 35292"/>
                <a:gd name="connsiteX2" fmla="*/ -553 w 75223"/>
                <a:gd name="connsiteY2" fmla="*/ 25929 h 35292"/>
                <a:gd name="connsiteX3" fmla="*/ -543 w 75223"/>
                <a:gd name="connsiteY3" fmla="*/ 27199 h 35292"/>
                <a:gd name="connsiteX4" fmla="*/ 22169 w 75223"/>
                <a:gd name="connsiteY4" fmla="*/ 31034 h 35292"/>
                <a:gd name="connsiteX5" fmla="*/ 42861 w 75223"/>
                <a:gd name="connsiteY5" fmla="*/ 25154 h 35292"/>
                <a:gd name="connsiteX6" fmla="*/ 60407 w 75223"/>
                <a:gd name="connsiteY6" fmla="*/ 13864 h 35292"/>
                <a:gd name="connsiteX7" fmla="*/ 74671 w 75223"/>
                <a:gd name="connsiteY7" fmla="*/ -2748 h 35292"/>
                <a:gd name="connsiteX8" fmla="*/ 74135 w 75223"/>
                <a:gd name="connsiteY8" fmla="*/ -3903 h 3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23" h="35292">
                  <a:moveTo>
                    <a:pt x="74135" y="-3903"/>
                  </a:moveTo>
                  <a:cubicBezTo>
                    <a:pt x="61762" y="1735"/>
                    <a:pt x="49871" y="8212"/>
                    <a:pt x="37518" y="13648"/>
                  </a:cubicBezTo>
                  <a:cubicBezTo>
                    <a:pt x="25398" y="19299"/>
                    <a:pt x="12833" y="25167"/>
                    <a:pt x="-553" y="25929"/>
                  </a:cubicBezTo>
                  <a:lnTo>
                    <a:pt x="-543" y="27199"/>
                  </a:lnTo>
                  <a:cubicBezTo>
                    <a:pt x="6601" y="31567"/>
                    <a:pt x="14911" y="31834"/>
                    <a:pt x="22169" y="31034"/>
                  </a:cubicBezTo>
                  <a:cubicBezTo>
                    <a:pt x="29615" y="30323"/>
                    <a:pt x="36407" y="27910"/>
                    <a:pt x="42861" y="25154"/>
                  </a:cubicBezTo>
                  <a:cubicBezTo>
                    <a:pt x="49151" y="22030"/>
                    <a:pt x="55129" y="18499"/>
                    <a:pt x="60407" y="13864"/>
                  </a:cubicBezTo>
                  <a:cubicBezTo>
                    <a:pt x="65775" y="9343"/>
                    <a:pt x="70493" y="4136"/>
                    <a:pt x="74671" y="-2748"/>
                  </a:cubicBezTo>
                  <a:lnTo>
                    <a:pt x="74135" y="-3903"/>
                  </a:lnTo>
                </a:path>
              </a:pathLst>
            </a:custGeom>
            <a:solidFill>
              <a:srgbClr val="C273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1" name="Freeform: Shape 3590">
              <a:extLst>
                <a:ext uri="{FF2B5EF4-FFF2-40B4-BE49-F238E27FC236}">
                  <a16:creationId xmlns="" xmlns:a16="http://schemas.microsoft.com/office/drawing/2014/main" id="{532C65B7-5CF8-83B2-1834-E5AA6E78AAAA}"/>
                </a:ext>
              </a:extLst>
            </p:cNvPr>
            <p:cNvSpPr/>
            <p:nvPr/>
          </p:nvSpPr>
          <p:spPr>
            <a:xfrm flipV="1">
              <a:off x="13397167" y="655167"/>
              <a:ext cx="75148" cy="30797"/>
            </a:xfrm>
            <a:custGeom>
              <a:avLst/>
              <a:gdLst>
                <a:gd name="connsiteX0" fmla="*/ 74199 w 75148"/>
                <a:gd name="connsiteY0" fmla="*/ -3902 h 30797"/>
                <a:gd name="connsiteX1" fmla="*/ 34442 w 75148"/>
                <a:gd name="connsiteY1" fmla="*/ 6868 h 30797"/>
                <a:gd name="connsiteX2" fmla="*/ 17084 w 75148"/>
                <a:gd name="connsiteY2" fmla="*/ 15936 h 30797"/>
                <a:gd name="connsiteX3" fmla="*/ -553 w 75148"/>
                <a:gd name="connsiteY3" fmla="*/ 25943 h 30797"/>
                <a:gd name="connsiteX4" fmla="*/ -553 w 75148"/>
                <a:gd name="connsiteY4" fmla="*/ 26896 h 30797"/>
                <a:gd name="connsiteX5" fmla="*/ 38445 w 75148"/>
                <a:gd name="connsiteY5" fmla="*/ 15517 h 30797"/>
                <a:gd name="connsiteX6" fmla="*/ 74596 w 75148"/>
                <a:gd name="connsiteY6" fmla="*/ -3038 h 30797"/>
                <a:gd name="connsiteX7" fmla="*/ 74199 w 75148"/>
                <a:gd name="connsiteY7" fmla="*/ -3902 h 30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148" h="30797">
                  <a:moveTo>
                    <a:pt x="74199" y="-3902"/>
                  </a:moveTo>
                  <a:cubicBezTo>
                    <a:pt x="59024" y="-3800"/>
                    <a:pt x="46452" y="1623"/>
                    <a:pt x="34442" y="6868"/>
                  </a:cubicBezTo>
                  <a:cubicBezTo>
                    <a:pt x="28539" y="9789"/>
                    <a:pt x="22715" y="12646"/>
                    <a:pt x="17084" y="15936"/>
                  </a:cubicBezTo>
                  <a:cubicBezTo>
                    <a:pt x="11309" y="18958"/>
                    <a:pt x="6002" y="22667"/>
                    <a:pt x="-553" y="25943"/>
                  </a:cubicBezTo>
                  <a:lnTo>
                    <a:pt x="-553" y="26896"/>
                  </a:lnTo>
                  <a:cubicBezTo>
                    <a:pt x="13269" y="26464"/>
                    <a:pt x="26068" y="20863"/>
                    <a:pt x="38445" y="15517"/>
                  </a:cubicBezTo>
                  <a:cubicBezTo>
                    <a:pt x="50734" y="9713"/>
                    <a:pt x="62466" y="2893"/>
                    <a:pt x="74596" y="-3038"/>
                  </a:cubicBezTo>
                  <a:lnTo>
                    <a:pt x="74199" y="-3902"/>
                  </a:lnTo>
                </a:path>
              </a:pathLst>
            </a:custGeom>
            <a:solidFill>
              <a:srgbClr val="FFF27D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2" name="Freeform: Shape 3591">
              <a:extLst>
                <a:ext uri="{FF2B5EF4-FFF2-40B4-BE49-F238E27FC236}">
                  <a16:creationId xmlns="" xmlns:a16="http://schemas.microsoft.com/office/drawing/2014/main" id="{5A3DD2D3-0EC9-3B5D-A754-9CDA5A900A00}"/>
                </a:ext>
              </a:extLst>
            </p:cNvPr>
            <p:cNvSpPr/>
            <p:nvPr/>
          </p:nvSpPr>
          <p:spPr>
            <a:xfrm flipV="1">
              <a:off x="13271379" y="961490"/>
              <a:ext cx="50779" cy="78513"/>
            </a:xfrm>
            <a:custGeom>
              <a:avLst/>
              <a:gdLst>
                <a:gd name="connsiteX0" fmla="*/ 49860 w 50779"/>
                <a:gd name="connsiteY0" fmla="*/ 73637 h 78513"/>
                <a:gd name="connsiteX1" fmla="*/ 26905 w 50779"/>
                <a:gd name="connsiteY1" fmla="*/ 62004 h 78513"/>
                <a:gd name="connsiteX2" fmla="*/ 4099 w 50779"/>
                <a:gd name="connsiteY2" fmla="*/ 51145 h 78513"/>
                <a:gd name="connsiteX3" fmla="*/ 10753 w 50779"/>
                <a:gd name="connsiteY3" fmla="*/ 62029 h 78513"/>
                <a:gd name="connsiteX4" fmla="*/ 13720 w 50779"/>
                <a:gd name="connsiteY4" fmla="*/ 46446 h 78513"/>
                <a:gd name="connsiteX5" fmla="*/ 16011 w 50779"/>
                <a:gd name="connsiteY5" fmla="*/ 30787 h 78513"/>
                <a:gd name="connsiteX6" fmla="*/ 18501 w 50779"/>
                <a:gd name="connsiteY6" fmla="*/ -810 h 78513"/>
                <a:gd name="connsiteX7" fmla="*/ 10678 w 50779"/>
                <a:gd name="connsiteY7" fmla="*/ 7508 h 78513"/>
                <a:gd name="connsiteX8" fmla="*/ 19706 w 50779"/>
                <a:gd name="connsiteY8" fmla="*/ 5755 h 78513"/>
                <a:gd name="connsiteX9" fmla="*/ 29545 w 50779"/>
                <a:gd name="connsiteY9" fmla="*/ 5704 h 78513"/>
                <a:gd name="connsiteX10" fmla="*/ 49280 w 50779"/>
                <a:gd name="connsiteY10" fmla="*/ 13147 h 78513"/>
                <a:gd name="connsiteX11" fmla="*/ 50321 w 50779"/>
                <a:gd name="connsiteY11" fmla="*/ 12423 h 78513"/>
                <a:gd name="connsiteX12" fmla="*/ 31771 w 50779"/>
                <a:gd name="connsiteY12" fmla="*/ -1204 h 78513"/>
                <a:gd name="connsiteX13" fmla="*/ 8644 w 50779"/>
                <a:gd name="connsiteY13" fmla="*/ -3046 h 78513"/>
                <a:gd name="connsiteX14" fmla="*/ 7950 w 50779"/>
                <a:gd name="connsiteY14" fmla="*/ -2944 h 78513"/>
                <a:gd name="connsiteX15" fmla="*/ 7841 w 50779"/>
                <a:gd name="connsiteY15" fmla="*/ -2195 h 78513"/>
                <a:gd name="connsiteX16" fmla="*/ -359 w 50779"/>
                <a:gd name="connsiteY16" fmla="*/ 60581 h 78513"/>
                <a:gd name="connsiteX17" fmla="*/ -459 w 50779"/>
                <a:gd name="connsiteY17" fmla="*/ 61432 h 78513"/>
                <a:gd name="connsiteX18" fmla="*/ 325 w 50779"/>
                <a:gd name="connsiteY18" fmla="*/ 61699 h 78513"/>
                <a:gd name="connsiteX19" fmla="*/ 24708 w 50779"/>
                <a:gd name="connsiteY19" fmla="*/ 69446 h 78513"/>
                <a:gd name="connsiteX20" fmla="*/ 49746 w 50779"/>
                <a:gd name="connsiteY20" fmla="*/ 74907 h 78513"/>
                <a:gd name="connsiteX21" fmla="*/ 49860 w 50779"/>
                <a:gd name="connsiteY21" fmla="*/ 73637 h 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779" h="78513">
                  <a:moveTo>
                    <a:pt x="49860" y="73637"/>
                  </a:moveTo>
                  <a:cubicBezTo>
                    <a:pt x="41892" y="69928"/>
                    <a:pt x="34560" y="65699"/>
                    <a:pt x="26905" y="62004"/>
                  </a:cubicBezTo>
                  <a:cubicBezTo>
                    <a:pt x="19375" y="58130"/>
                    <a:pt x="11660" y="54511"/>
                    <a:pt x="4099" y="51145"/>
                  </a:cubicBezTo>
                  <a:lnTo>
                    <a:pt x="10753" y="62029"/>
                  </a:lnTo>
                  <a:cubicBezTo>
                    <a:pt x="11810" y="56847"/>
                    <a:pt x="13025" y="51678"/>
                    <a:pt x="13720" y="46446"/>
                  </a:cubicBezTo>
                  <a:cubicBezTo>
                    <a:pt x="14468" y="41226"/>
                    <a:pt x="15485" y="36032"/>
                    <a:pt x="16011" y="30787"/>
                  </a:cubicBezTo>
                  <a:cubicBezTo>
                    <a:pt x="17286" y="20309"/>
                    <a:pt x="18100" y="9768"/>
                    <a:pt x="18501" y="-810"/>
                  </a:cubicBezTo>
                  <a:lnTo>
                    <a:pt x="10678" y="7508"/>
                  </a:lnTo>
                  <a:cubicBezTo>
                    <a:pt x="12880" y="6670"/>
                    <a:pt x="16612" y="5997"/>
                    <a:pt x="19706" y="5755"/>
                  </a:cubicBezTo>
                  <a:cubicBezTo>
                    <a:pt x="22936" y="5552"/>
                    <a:pt x="26275" y="5286"/>
                    <a:pt x="29545" y="5704"/>
                  </a:cubicBezTo>
                  <a:cubicBezTo>
                    <a:pt x="36148" y="6276"/>
                    <a:pt x="42716" y="8562"/>
                    <a:pt x="49280" y="13147"/>
                  </a:cubicBezTo>
                  <a:lnTo>
                    <a:pt x="50321" y="12423"/>
                  </a:lnTo>
                  <a:cubicBezTo>
                    <a:pt x="45891" y="5984"/>
                    <a:pt x="39204" y="1196"/>
                    <a:pt x="31771" y="-1204"/>
                  </a:cubicBezTo>
                  <a:cubicBezTo>
                    <a:pt x="24336" y="-3617"/>
                    <a:pt x="16432" y="-4176"/>
                    <a:pt x="8644" y="-3046"/>
                  </a:cubicBezTo>
                  <a:lnTo>
                    <a:pt x="7950" y="-2944"/>
                  </a:lnTo>
                  <a:lnTo>
                    <a:pt x="7841" y="-2195"/>
                  </a:lnTo>
                  <a:cubicBezTo>
                    <a:pt x="4884" y="18697"/>
                    <a:pt x="2071" y="39613"/>
                    <a:pt x="-359" y="60581"/>
                  </a:cubicBezTo>
                  <a:lnTo>
                    <a:pt x="-459" y="61432"/>
                  </a:lnTo>
                  <a:lnTo>
                    <a:pt x="325" y="61699"/>
                  </a:lnTo>
                  <a:cubicBezTo>
                    <a:pt x="8391" y="64480"/>
                    <a:pt x="16507" y="67071"/>
                    <a:pt x="24708" y="69446"/>
                  </a:cubicBezTo>
                  <a:cubicBezTo>
                    <a:pt x="32918" y="71706"/>
                    <a:pt x="41143" y="74119"/>
                    <a:pt x="49746" y="74907"/>
                  </a:cubicBezTo>
                  <a:lnTo>
                    <a:pt x="49860" y="73637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3" name="Freeform: Shape 3592">
              <a:extLst>
                <a:ext uri="{FF2B5EF4-FFF2-40B4-BE49-F238E27FC236}">
                  <a16:creationId xmlns="" xmlns:a16="http://schemas.microsoft.com/office/drawing/2014/main" id="{9B7AC4BD-BAFA-0E34-7808-7F53760D5A48}"/>
                </a:ext>
              </a:extLst>
            </p:cNvPr>
            <p:cNvSpPr/>
            <p:nvPr/>
          </p:nvSpPr>
          <p:spPr>
            <a:xfrm flipV="1">
              <a:off x="13317813" y="1064106"/>
              <a:ext cx="40366" cy="73052"/>
            </a:xfrm>
            <a:custGeom>
              <a:avLst/>
              <a:gdLst>
                <a:gd name="connsiteX0" fmla="*/ 24710 w 40366"/>
                <a:gd name="connsiteY0" fmla="*/ 68976 h 73052"/>
                <a:gd name="connsiteX1" fmla="*/ 20656 w 40366"/>
                <a:gd name="connsiteY1" fmla="*/ 41620 h 73052"/>
                <a:gd name="connsiteX2" fmla="*/ 11073 w 40366"/>
                <a:gd name="connsiteY2" fmla="*/ 17008 h 73052"/>
                <a:gd name="connsiteX3" fmla="*/ 12060 w 40366"/>
                <a:gd name="connsiteY3" fmla="*/ 24145 h 73052"/>
                <a:gd name="connsiteX4" fmla="*/ 14868 w 40366"/>
                <a:gd name="connsiteY4" fmla="*/ 15966 h 73052"/>
                <a:gd name="connsiteX5" fmla="*/ 19471 w 40366"/>
                <a:gd name="connsiteY5" fmla="*/ 8715 h 73052"/>
                <a:gd name="connsiteX6" fmla="*/ 39558 w 40366"/>
                <a:gd name="connsiteY6" fmla="*/ -658 h 73052"/>
                <a:gd name="connsiteX7" fmla="*/ 39880 w 40366"/>
                <a:gd name="connsiteY7" fmla="*/ -1890 h 73052"/>
                <a:gd name="connsiteX8" fmla="*/ 14248 w 40366"/>
                <a:gd name="connsiteY8" fmla="*/ 269 h 73052"/>
                <a:gd name="connsiteX9" fmla="*/ -393 w 40366"/>
                <a:gd name="connsiteY9" fmla="*/ 21809 h 73052"/>
                <a:gd name="connsiteX10" fmla="*/ -487 w 40366"/>
                <a:gd name="connsiteY10" fmla="*/ 22202 h 73052"/>
                <a:gd name="connsiteX11" fmla="*/ -283 w 40366"/>
                <a:gd name="connsiteY11" fmla="*/ 22608 h 73052"/>
                <a:gd name="connsiteX12" fmla="*/ 23568 w 40366"/>
                <a:gd name="connsiteY12" fmla="*/ 69535 h 73052"/>
                <a:gd name="connsiteX13" fmla="*/ 24710 w 40366"/>
                <a:gd name="connsiteY13" fmla="*/ 68976 h 7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66" h="73052">
                  <a:moveTo>
                    <a:pt x="24710" y="68976"/>
                  </a:moveTo>
                  <a:cubicBezTo>
                    <a:pt x="24893" y="59095"/>
                    <a:pt x="23133" y="50180"/>
                    <a:pt x="20656" y="41620"/>
                  </a:cubicBezTo>
                  <a:cubicBezTo>
                    <a:pt x="18305" y="32997"/>
                    <a:pt x="14852" y="24920"/>
                    <a:pt x="11073" y="17008"/>
                  </a:cubicBezTo>
                  <a:lnTo>
                    <a:pt x="12060" y="24145"/>
                  </a:lnTo>
                  <a:cubicBezTo>
                    <a:pt x="12278" y="22101"/>
                    <a:pt x="13697" y="18456"/>
                    <a:pt x="14868" y="15966"/>
                  </a:cubicBezTo>
                  <a:cubicBezTo>
                    <a:pt x="16008" y="13134"/>
                    <a:pt x="17686" y="10988"/>
                    <a:pt x="19471" y="8715"/>
                  </a:cubicBezTo>
                  <a:cubicBezTo>
                    <a:pt x="23147" y="4422"/>
                    <a:pt x="30118" y="1361"/>
                    <a:pt x="39558" y="-658"/>
                  </a:cubicBezTo>
                  <a:lnTo>
                    <a:pt x="39880" y="-1890"/>
                  </a:lnTo>
                  <a:cubicBezTo>
                    <a:pt x="31620" y="-4239"/>
                    <a:pt x="22027" y="-4468"/>
                    <a:pt x="14248" y="269"/>
                  </a:cubicBezTo>
                  <a:cubicBezTo>
                    <a:pt x="6533" y="4994"/>
                    <a:pt x="1726" y="13173"/>
                    <a:pt x="-393" y="21809"/>
                  </a:cubicBezTo>
                  <a:lnTo>
                    <a:pt x="-487" y="22202"/>
                  </a:lnTo>
                  <a:lnTo>
                    <a:pt x="-283" y="22608"/>
                  </a:lnTo>
                  <a:lnTo>
                    <a:pt x="23568" y="69535"/>
                  </a:lnTo>
                  <a:lnTo>
                    <a:pt x="24710" y="68976"/>
                  </a:lnTo>
                </a:path>
              </a:pathLst>
            </a:custGeom>
            <a:solidFill>
              <a:srgbClr val="D3702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4" name="Freeform: Shape 3593">
              <a:extLst>
                <a:ext uri="{FF2B5EF4-FFF2-40B4-BE49-F238E27FC236}">
                  <a16:creationId xmlns="" xmlns:a16="http://schemas.microsoft.com/office/drawing/2014/main" id="{96B304F5-609B-D954-646D-CD3F6EE15BAE}"/>
                </a:ext>
              </a:extLst>
            </p:cNvPr>
            <p:cNvSpPr/>
            <p:nvPr/>
          </p:nvSpPr>
          <p:spPr>
            <a:xfrm flipV="1">
              <a:off x="13890955" y="762846"/>
              <a:ext cx="40674" cy="29195"/>
            </a:xfrm>
            <a:custGeom>
              <a:avLst/>
              <a:gdLst>
                <a:gd name="connsiteX0" fmla="*/ -869 w 40674"/>
                <a:gd name="connsiteY0" fmla="*/ 1776 h 29195"/>
                <a:gd name="connsiteX1" fmla="*/ 38328 w 40674"/>
                <a:gd name="connsiteY1" fmla="*/ 18248 h 29195"/>
                <a:gd name="connsiteX2" fmla="*/ -869 w 40674"/>
                <a:gd name="connsiteY2" fmla="*/ 1776 h 2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74" h="29195">
                  <a:moveTo>
                    <a:pt x="-869" y="1776"/>
                  </a:moveTo>
                  <a:cubicBezTo>
                    <a:pt x="-319" y="-11063"/>
                    <a:pt x="48818" y="-154"/>
                    <a:pt x="38328" y="18248"/>
                  </a:cubicBezTo>
                  <a:cubicBezTo>
                    <a:pt x="27838" y="36638"/>
                    <a:pt x="-1460" y="15264"/>
                    <a:pt x="-869" y="1776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5" name="Freeform: Shape 3594">
              <a:extLst>
                <a:ext uri="{FF2B5EF4-FFF2-40B4-BE49-F238E27FC236}">
                  <a16:creationId xmlns="" xmlns:a16="http://schemas.microsoft.com/office/drawing/2014/main" id="{7C7BAE8F-D858-D6E8-70D2-7D6A5DFF29AE}"/>
                </a:ext>
              </a:extLst>
            </p:cNvPr>
            <p:cNvSpPr/>
            <p:nvPr/>
          </p:nvSpPr>
          <p:spPr>
            <a:xfrm flipV="1">
              <a:off x="13896676" y="808352"/>
              <a:ext cx="24124" cy="9403"/>
            </a:xfrm>
            <a:custGeom>
              <a:avLst/>
              <a:gdLst>
                <a:gd name="connsiteX0" fmla="*/ 744 w 24124"/>
                <a:gd name="connsiteY0" fmla="*/ 2770 h 9403"/>
                <a:gd name="connsiteX1" fmla="*/ 23248 w 24124"/>
                <a:gd name="connsiteY1" fmla="*/ -3326 h 9403"/>
                <a:gd name="connsiteX2" fmla="*/ 744 w 24124"/>
                <a:gd name="connsiteY2" fmla="*/ 2770 h 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24" h="9403">
                  <a:moveTo>
                    <a:pt x="744" y="2770"/>
                  </a:moveTo>
                  <a:cubicBezTo>
                    <a:pt x="-8267" y="-6235"/>
                    <a:pt x="23248" y="-3326"/>
                    <a:pt x="23248" y="-3326"/>
                  </a:cubicBezTo>
                  <a:cubicBezTo>
                    <a:pt x="23248" y="-3326"/>
                    <a:pt x="9748" y="11761"/>
                    <a:pt x="744" y="2770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6" name="Freeform: Shape 3595">
              <a:extLst>
                <a:ext uri="{FF2B5EF4-FFF2-40B4-BE49-F238E27FC236}">
                  <a16:creationId xmlns="" xmlns:a16="http://schemas.microsoft.com/office/drawing/2014/main" id="{3929BA24-00AE-C54C-75AA-0DBBDF38D9AE}"/>
                </a:ext>
              </a:extLst>
            </p:cNvPr>
            <p:cNvSpPr/>
            <p:nvPr/>
          </p:nvSpPr>
          <p:spPr>
            <a:xfrm flipV="1">
              <a:off x="13631661" y="956733"/>
              <a:ext cx="46649" cy="32737"/>
            </a:xfrm>
            <a:custGeom>
              <a:avLst/>
              <a:gdLst>
                <a:gd name="connsiteX0" fmla="*/ -683 w 46649"/>
                <a:gd name="connsiteY0" fmla="*/ 22216 h 32737"/>
                <a:gd name="connsiteX1" fmla="*/ 45532 w 46649"/>
                <a:gd name="connsiteY1" fmla="*/ 10163 h 32737"/>
                <a:gd name="connsiteX2" fmla="*/ -683 w 46649"/>
                <a:gd name="connsiteY2" fmla="*/ 22216 h 3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49" h="32737">
                  <a:moveTo>
                    <a:pt x="-683" y="22216"/>
                  </a:moveTo>
                  <a:cubicBezTo>
                    <a:pt x="-1735" y="-7871"/>
                    <a:pt x="40006" y="-11427"/>
                    <a:pt x="45532" y="10163"/>
                  </a:cubicBezTo>
                  <a:cubicBezTo>
                    <a:pt x="51049" y="31741"/>
                    <a:pt x="-302" y="33595"/>
                    <a:pt x="-683" y="22216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7" name="Freeform: Shape 3596">
              <a:extLst>
                <a:ext uri="{FF2B5EF4-FFF2-40B4-BE49-F238E27FC236}">
                  <a16:creationId xmlns="" xmlns:a16="http://schemas.microsoft.com/office/drawing/2014/main" id="{38FE4889-D530-9332-49EB-ADE6DBE235E7}"/>
                </a:ext>
              </a:extLst>
            </p:cNvPr>
            <p:cNvSpPr/>
            <p:nvPr/>
          </p:nvSpPr>
          <p:spPr>
            <a:xfrm flipV="1">
              <a:off x="13665801" y="906857"/>
              <a:ext cx="25491" cy="21359"/>
            </a:xfrm>
            <a:custGeom>
              <a:avLst/>
              <a:gdLst>
                <a:gd name="connsiteX0" fmla="*/ 5934 w 25491"/>
                <a:gd name="connsiteY0" fmla="*/ 14315 h 21359"/>
                <a:gd name="connsiteX1" fmla="*/ 24771 w 25491"/>
                <a:gd name="connsiteY1" fmla="*/ -3681 h 21359"/>
                <a:gd name="connsiteX2" fmla="*/ 5934 w 25491"/>
                <a:gd name="connsiteY2" fmla="*/ 14315 h 2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91" h="21359">
                  <a:moveTo>
                    <a:pt x="5934" y="14315"/>
                  </a:moveTo>
                  <a:cubicBezTo>
                    <a:pt x="-16434" y="-1243"/>
                    <a:pt x="24771" y="-3681"/>
                    <a:pt x="24771" y="-3681"/>
                  </a:cubicBezTo>
                  <a:cubicBezTo>
                    <a:pt x="24771" y="-3681"/>
                    <a:pt x="25351" y="27815"/>
                    <a:pt x="5934" y="14315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8" name="Freeform: Shape 3597">
              <a:extLst>
                <a:ext uri="{FF2B5EF4-FFF2-40B4-BE49-F238E27FC236}">
                  <a16:creationId xmlns="" xmlns:a16="http://schemas.microsoft.com/office/drawing/2014/main" id="{9C65DE8B-C94C-4E4E-F1B0-4976AE5C38F9}"/>
                </a:ext>
              </a:extLst>
            </p:cNvPr>
            <p:cNvSpPr/>
            <p:nvPr/>
          </p:nvSpPr>
          <p:spPr>
            <a:xfrm flipV="1">
              <a:off x="13738425" y="892414"/>
              <a:ext cx="20908" cy="15713"/>
            </a:xfrm>
            <a:custGeom>
              <a:avLst/>
              <a:gdLst>
                <a:gd name="connsiteX0" fmla="*/ 1673 w 20908"/>
                <a:gd name="connsiteY0" fmla="*/ -2424 h 15713"/>
                <a:gd name="connsiteX1" fmla="*/ 18109 w 20908"/>
                <a:gd name="connsiteY1" fmla="*/ 11025 h 15713"/>
                <a:gd name="connsiteX2" fmla="*/ 1673 w 20908"/>
                <a:gd name="connsiteY2" fmla="*/ -2424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08" h="15713">
                  <a:moveTo>
                    <a:pt x="1673" y="-2424"/>
                  </a:moveTo>
                  <a:cubicBezTo>
                    <a:pt x="10599" y="-8037"/>
                    <a:pt x="25605" y="6466"/>
                    <a:pt x="18109" y="11025"/>
                  </a:cubicBezTo>
                  <a:cubicBezTo>
                    <a:pt x="10599" y="15597"/>
                    <a:pt x="-7246" y="3190"/>
                    <a:pt x="1673" y="-2424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9" name="Freeform: Shape 3598">
              <a:extLst>
                <a:ext uri="{FF2B5EF4-FFF2-40B4-BE49-F238E27FC236}">
                  <a16:creationId xmlns="" xmlns:a16="http://schemas.microsoft.com/office/drawing/2014/main" id="{4B811096-F4BB-2C07-A28B-DFCD6563746E}"/>
                </a:ext>
              </a:extLst>
            </p:cNvPr>
            <p:cNvSpPr/>
            <p:nvPr/>
          </p:nvSpPr>
          <p:spPr>
            <a:xfrm flipV="1">
              <a:off x="13552846" y="1043610"/>
              <a:ext cx="21969" cy="21081"/>
            </a:xfrm>
            <a:custGeom>
              <a:avLst/>
              <a:gdLst>
                <a:gd name="connsiteX0" fmla="*/ 13646 w 21969"/>
                <a:gd name="connsiteY0" fmla="*/ 17346 h 21081"/>
                <a:gd name="connsiteX1" fmla="*/ 5630 w 21969"/>
                <a:gd name="connsiteY1" fmla="*/ -3254 h 21081"/>
                <a:gd name="connsiteX2" fmla="*/ 13646 w 21969"/>
                <a:gd name="connsiteY2" fmla="*/ 17346 h 2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69" h="21081">
                  <a:moveTo>
                    <a:pt x="13646" y="17346"/>
                  </a:moveTo>
                  <a:cubicBezTo>
                    <a:pt x="29080" y="19924"/>
                    <a:pt x="18578" y="-6683"/>
                    <a:pt x="5630" y="-3254"/>
                  </a:cubicBezTo>
                  <a:cubicBezTo>
                    <a:pt x="-7323" y="163"/>
                    <a:pt x="2003" y="15390"/>
                    <a:pt x="13646" y="17346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0" name="Freeform: Shape 3599">
              <a:extLst>
                <a:ext uri="{FF2B5EF4-FFF2-40B4-BE49-F238E27FC236}">
                  <a16:creationId xmlns="" xmlns:a16="http://schemas.microsoft.com/office/drawing/2014/main" id="{615A22B9-6F3A-4B1F-71CB-1F3EF2957407}"/>
                </a:ext>
              </a:extLst>
            </p:cNvPr>
            <p:cNvSpPr/>
            <p:nvPr/>
          </p:nvSpPr>
          <p:spPr>
            <a:xfrm flipV="1">
              <a:off x="13741935" y="807763"/>
              <a:ext cx="19900" cy="18392"/>
            </a:xfrm>
            <a:custGeom>
              <a:avLst/>
              <a:gdLst>
                <a:gd name="connsiteX0" fmla="*/ 4040 w 19900"/>
                <a:gd name="connsiteY0" fmla="*/ 11172 h 18392"/>
                <a:gd name="connsiteX1" fmla="*/ 14597 w 19900"/>
                <a:gd name="connsiteY1" fmla="*/ -1020 h 18392"/>
                <a:gd name="connsiteX2" fmla="*/ 4040 w 19900"/>
                <a:gd name="connsiteY2" fmla="*/ 11172 h 1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0" h="18392">
                  <a:moveTo>
                    <a:pt x="4040" y="11172"/>
                  </a:moveTo>
                  <a:cubicBezTo>
                    <a:pt x="-7534" y="1038"/>
                    <a:pt x="4099" y="-8678"/>
                    <a:pt x="14597" y="-1020"/>
                  </a:cubicBezTo>
                  <a:cubicBezTo>
                    <a:pt x="25085" y="6664"/>
                    <a:pt x="15623" y="21294"/>
                    <a:pt x="4040" y="11172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1" name="Freeform: Shape 3600">
              <a:extLst>
                <a:ext uri="{FF2B5EF4-FFF2-40B4-BE49-F238E27FC236}">
                  <a16:creationId xmlns="" xmlns:a16="http://schemas.microsoft.com/office/drawing/2014/main" id="{363A1EC2-BAD8-C10E-0406-742CF9DBFF6F}"/>
                </a:ext>
              </a:extLst>
            </p:cNvPr>
            <p:cNvSpPr/>
            <p:nvPr/>
          </p:nvSpPr>
          <p:spPr>
            <a:xfrm flipV="1">
              <a:off x="13472116" y="610250"/>
              <a:ext cx="36987" cy="31927"/>
            </a:xfrm>
            <a:custGeom>
              <a:avLst/>
              <a:gdLst>
                <a:gd name="connsiteX0" fmla="*/ -590 w 36987"/>
                <a:gd name="connsiteY0" fmla="*/ 5904 h 31927"/>
                <a:gd name="connsiteX1" fmla="*/ 35209 w 36987"/>
                <a:gd name="connsiteY1" fmla="*/ 22224 h 31927"/>
                <a:gd name="connsiteX2" fmla="*/ -590 w 36987"/>
                <a:gd name="connsiteY2" fmla="*/ 5904 h 3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87" h="31927">
                  <a:moveTo>
                    <a:pt x="-590" y="5904"/>
                  </a:moveTo>
                  <a:cubicBezTo>
                    <a:pt x="-827" y="-19280"/>
                    <a:pt x="44203" y="10412"/>
                    <a:pt x="35209" y="22224"/>
                  </a:cubicBezTo>
                  <a:cubicBezTo>
                    <a:pt x="26210" y="34022"/>
                    <a:pt x="-382" y="27278"/>
                    <a:pt x="-590" y="5904"/>
                  </a:cubicBezTo>
                </a:path>
              </a:pathLst>
            </a:custGeom>
            <a:solidFill>
              <a:srgbClr val="E6B5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2" name="Freeform: Shape 3601">
              <a:extLst>
                <a:ext uri="{FF2B5EF4-FFF2-40B4-BE49-F238E27FC236}">
                  <a16:creationId xmlns="" xmlns:a16="http://schemas.microsoft.com/office/drawing/2014/main" id="{7572F1E9-7502-031E-35F3-66E0C4C434A2}"/>
                </a:ext>
              </a:extLst>
            </p:cNvPr>
            <p:cNvSpPr/>
            <p:nvPr/>
          </p:nvSpPr>
          <p:spPr>
            <a:xfrm flipV="1">
              <a:off x="13344890" y="831413"/>
              <a:ext cx="20519" cy="19509"/>
            </a:xfrm>
            <a:custGeom>
              <a:avLst/>
              <a:gdLst>
                <a:gd name="connsiteX0" fmla="*/ 9759 w 20519"/>
                <a:gd name="connsiteY0" fmla="*/ -3383 h 19509"/>
                <a:gd name="connsiteX1" fmla="*/ 9759 w 20519"/>
                <a:gd name="connsiteY1" fmla="*/ 15706 h 19509"/>
                <a:gd name="connsiteX2" fmla="*/ 9759 w 20519"/>
                <a:gd name="connsiteY2" fmla="*/ -3383 h 1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9" h="19509">
                  <a:moveTo>
                    <a:pt x="9759" y="-3383"/>
                  </a:moveTo>
                  <a:cubicBezTo>
                    <a:pt x="26404" y="-6786"/>
                    <a:pt x="20124" y="14588"/>
                    <a:pt x="9759" y="15706"/>
                  </a:cubicBezTo>
                  <a:cubicBezTo>
                    <a:pt x="-594" y="16836"/>
                    <a:pt x="-6884" y="34"/>
                    <a:pt x="9759" y="-3383"/>
                  </a:cubicBezTo>
                </a:path>
              </a:pathLst>
            </a:custGeom>
            <a:solidFill>
              <a:srgbClr val="E6B5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3" name="Freeform: Shape 3602">
              <a:extLst>
                <a:ext uri="{FF2B5EF4-FFF2-40B4-BE49-F238E27FC236}">
                  <a16:creationId xmlns="" xmlns:a16="http://schemas.microsoft.com/office/drawing/2014/main" id="{447F35CA-7340-F512-190C-281366F5558D}"/>
                </a:ext>
              </a:extLst>
            </p:cNvPr>
            <p:cNvSpPr/>
            <p:nvPr/>
          </p:nvSpPr>
          <p:spPr>
            <a:xfrm flipV="1">
              <a:off x="13344443" y="716879"/>
              <a:ext cx="108777" cy="31924"/>
            </a:xfrm>
            <a:custGeom>
              <a:avLst/>
              <a:gdLst>
                <a:gd name="connsiteX0" fmla="*/ 107531 w 108777"/>
                <a:gd name="connsiteY0" fmla="*/ -3846 h 31924"/>
                <a:gd name="connsiteX1" fmla="*/ 51745 w 108777"/>
                <a:gd name="connsiteY1" fmla="*/ 10073 h 31924"/>
                <a:gd name="connsiteX2" fmla="*/ 25467 w 108777"/>
                <a:gd name="connsiteY2" fmla="*/ 17693 h 31924"/>
                <a:gd name="connsiteX3" fmla="*/ 22118 w 108777"/>
                <a:gd name="connsiteY3" fmla="*/ 18595 h 31924"/>
                <a:gd name="connsiteX4" fmla="*/ 20432 w 108777"/>
                <a:gd name="connsiteY4" fmla="*/ 19014 h 31924"/>
                <a:gd name="connsiteX5" fmla="*/ 19766 w 108777"/>
                <a:gd name="connsiteY5" fmla="*/ 19408 h 31924"/>
                <a:gd name="connsiteX6" fmla="*/ 14136 w 108777"/>
                <a:gd name="connsiteY6" fmla="*/ 19763 h 31924"/>
                <a:gd name="connsiteX7" fmla="*/ 375 w 108777"/>
                <a:gd name="connsiteY7" fmla="*/ 16703 h 31924"/>
                <a:gd name="connsiteX8" fmla="*/ -528 w 108777"/>
                <a:gd name="connsiteY8" fmla="*/ 17604 h 31924"/>
                <a:gd name="connsiteX9" fmla="*/ 26410 w 108777"/>
                <a:gd name="connsiteY9" fmla="*/ 27625 h 31924"/>
                <a:gd name="connsiteX10" fmla="*/ 55312 w 108777"/>
                <a:gd name="connsiteY10" fmla="*/ 22252 h 31924"/>
                <a:gd name="connsiteX11" fmla="*/ 108250 w 108777"/>
                <a:gd name="connsiteY11" fmla="*/ -2792 h 31924"/>
                <a:gd name="connsiteX12" fmla="*/ 107531 w 108777"/>
                <a:gd name="connsiteY12" fmla="*/ -3846 h 3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777" h="31924">
                  <a:moveTo>
                    <a:pt x="107531" y="-3846"/>
                  </a:moveTo>
                  <a:cubicBezTo>
                    <a:pt x="86745" y="-620"/>
                    <a:pt x="69405" y="5120"/>
                    <a:pt x="51745" y="10073"/>
                  </a:cubicBezTo>
                  <a:cubicBezTo>
                    <a:pt x="43038" y="12829"/>
                    <a:pt x="34317" y="15153"/>
                    <a:pt x="25467" y="17693"/>
                  </a:cubicBezTo>
                  <a:lnTo>
                    <a:pt x="22118" y="18595"/>
                  </a:lnTo>
                  <a:lnTo>
                    <a:pt x="20432" y="19014"/>
                  </a:lnTo>
                  <a:lnTo>
                    <a:pt x="19766" y="19408"/>
                  </a:lnTo>
                  <a:cubicBezTo>
                    <a:pt x="18204" y="19840"/>
                    <a:pt x="16170" y="19903"/>
                    <a:pt x="14136" y="19763"/>
                  </a:cubicBezTo>
                  <a:cubicBezTo>
                    <a:pt x="9900" y="19687"/>
                    <a:pt x="5440" y="18392"/>
                    <a:pt x="375" y="16703"/>
                  </a:cubicBezTo>
                  <a:lnTo>
                    <a:pt x="-528" y="17604"/>
                  </a:lnTo>
                  <a:cubicBezTo>
                    <a:pt x="6179" y="24615"/>
                    <a:pt x="16403" y="29657"/>
                    <a:pt x="26410" y="27625"/>
                  </a:cubicBezTo>
                  <a:cubicBezTo>
                    <a:pt x="36193" y="26825"/>
                    <a:pt x="45866" y="24894"/>
                    <a:pt x="55312" y="22252"/>
                  </a:cubicBezTo>
                  <a:cubicBezTo>
                    <a:pt x="74069" y="16461"/>
                    <a:pt x="91909" y="8003"/>
                    <a:pt x="108250" y="-2792"/>
                  </a:cubicBezTo>
                  <a:lnTo>
                    <a:pt x="107531" y="-3846"/>
                  </a:lnTo>
                </a:path>
              </a:pathLst>
            </a:custGeom>
            <a:solidFill>
              <a:srgbClr val="D352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4" name="Freeform: Shape 3603">
              <a:extLst>
                <a:ext uri="{FF2B5EF4-FFF2-40B4-BE49-F238E27FC236}">
                  <a16:creationId xmlns="" xmlns:a16="http://schemas.microsoft.com/office/drawing/2014/main" id="{554E3137-AA75-9506-9BFE-F5578CBBC773}"/>
                </a:ext>
              </a:extLst>
            </p:cNvPr>
            <p:cNvSpPr/>
            <p:nvPr/>
          </p:nvSpPr>
          <p:spPr>
            <a:xfrm flipV="1">
              <a:off x="13291212" y="730415"/>
              <a:ext cx="97323" cy="67284"/>
            </a:xfrm>
            <a:custGeom>
              <a:avLst/>
              <a:gdLst>
                <a:gd name="connsiteX0" fmla="*/ 96354 w 97323"/>
                <a:gd name="connsiteY0" fmla="*/ -3818 h 67284"/>
                <a:gd name="connsiteX1" fmla="*/ 49255 w 97323"/>
                <a:gd name="connsiteY1" fmla="*/ 10000 h 67284"/>
                <a:gd name="connsiteX2" fmla="*/ 642 w 97323"/>
                <a:gd name="connsiteY2" fmla="*/ 15384 h 67284"/>
                <a:gd name="connsiteX3" fmla="*/ -488 w 97323"/>
                <a:gd name="connsiteY3" fmla="*/ 15372 h 67284"/>
                <a:gd name="connsiteX4" fmla="*/ -438 w 97323"/>
                <a:gd name="connsiteY4" fmla="*/ 16413 h 67284"/>
                <a:gd name="connsiteX5" fmla="*/ 14290 w 97323"/>
                <a:gd name="connsiteY5" fmla="*/ 63466 h 67284"/>
                <a:gd name="connsiteX6" fmla="*/ 15397 w 97323"/>
                <a:gd name="connsiteY6" fmla="*/ 62844 h 67284"/>
                <a:gd name="connsiteX7" fmla="*/ 11691 w 97323"/>
                <a:gd name="connsiteY7" fmla="*/ 38511 h 67284"/>
                <a:gd name="connsiteX8" fmla="*/ 10813 w 97323"/>
                <a:gd name="connsiteY8" fmla="*/ 27043 h 67284"/>
                <a:gd name="connsiteX9" fmla="*/ 10937 w 97323"/>
                <a:gd name="connsiteY9" fmla="*/ 16629 h 67284"/>
                <a:gd name="connsiteX10" fmla="*/ 355 w 97323"/>
                <a:gd name="connsiteY10" fmla="*/ 26751 h 67284"/>
                <a:gd name="connsiteX11" fmla="*/ 26534 w 97323"/>
                <a:gd name="connsiteY11" fmla="*/ 26522 h 67284"/>
                <a:gd name="connsiteX12" fmla="*/ 51691 w 97323"/>
                <a:gd name="connsiteY12" fmla="*/ 21137 h 67284"/>
                <a:gd name="connsiteX13" fmla="*/ 75374 w 97323"/>
                <a:gd name="connsiteY13" fmla="*/ 11625 h 67284"/>
                <a:gd name="connsiteX14" fmla="*/ 96836 w 97323"/>
                <a:gd name="connsiteY14" fmla="*/ -2637 h 67284"/>
                <a:gd name="connsiteX15" fmla="*/ 96354 w 97323"/>
                <a:gd name="connsiteY15" fmla="*/ -3818 h 6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23" h="67284">
                  <a:moveTo>
                    <a:pt x="96354" y="-3818"/>
                  </a:moveTo>
                  <a:cubicBezTo>
                    <a:pt x="81060" y="2024"/>
                    <a:pt x="65253" y="6596"/>
                    <a:pt x="49255" y="10000"/>
                  </a:cubicBezTo>
                  <a:cubicBezTo>
                    <a:pt x="33230" y="13238"/>
                    <a:pt x="16954" y="15511"/>
                    <a:pt x="642" y="15384"/>
                  </a:cubicBezTo>
                  <a:lnTo>
                    <a:pt x="-488" y="15372"/>
                  </a:lnTo>
                  <a:lnTo>
                    <a:pt x="-438" y="16413"/>
                  </a:lnTo>
                  <a:cubicBezTo>
                    <a:pt x="296" y="33215"/>
                    <a:pt x="6021" y="49191"/>
                    <a:pt x="14290" y="63466"/>
                  </a:cubicBezTo>
                  <a:lnTo>
                    <a:pt x="15397" y="62844"/>
                  </a:lnTo>
                  <a:cubicBezTo>
                    <a:pt x="13914" y="54246"/>
                    <a:pt x="12634" y="46271"/>
                    <a:pt x="11691" y="38511"/>
                  </a:cubicBezTo>
                  <a:cubicBezTo>
                    <a:pt x="11359" y="34599"/>
                    <a:pt x="10961" y="30802"/>
                    <a:pt x="10813" y="27043"/>
                  </a:cubicBezTo>
                  <a:cubicBezTo>
                    <a:pt x="10778" y="23436"/>
                    <a:pt x="10659" y="19232"/>
                    <a:pt x="10937" y="16629"/>
                  </a:cubicBezTo>
                  <a:lnTo>
                    <a:pt x="355" y="26751"/>
                  </a:lnTo>
                  <a:cubicBezTo>
                    <a:pt x="9155" y="27830"/>
                    <a:pt x="17922" y="27246"/>
                    <a:pt x="26534" y="26522"/>
                  </a:cubicBezTo>
                  <a:cubicBezTo>
                    <a:pt x="35086" y="25227"/>
                    <a:pt x="43570" y="23830"/>
                    <a:pt x="51691" y="21137"/>
                  </a:cubicBezTo>
                  <a:cubicBezTo>
                    <a:pt x="59876" y="18762"/>
                    <a:pt x="67788" y="15511"/>
                    <a:pt x="75374" y="11625"/>
                  </a:cubicBezTo>
                  <a:cubicBezTo>
                    <a:pt x="82970" y="7802"/>
                    <a:pt x="90257" y="3205"/>
                    <a:pt x="96836" y="-2637"/>
                  </a:cubicBezTo>
                  <a:lnTo>
                    <a:pt x="96354" y="-3818"/>
                  </a:lnTo>
                </a:path>
              </a:pathLst>
            </a:custGeom>
            <a:solidFill>
              <a:srgbClr val="EFB2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5" name="Freeform: Shape 3604">
              <a:extLst>
                <a:ext uri="{FF2B5EF4-FFF2-40B4-BE49-F238E27FC236}">
                  <a16:creationId xmlns="" xmlns:a16="http://schemas.microsoft.com/office/drawing/2014/main" id="{D4035659-FBAD-4514-DAD8-A6F0374F8197}"/>
                </a:ext>
              </a:extLst>
            </p:cNvPr>
            <p:cNvSpPr/>
            <p:nvPr/>
          </p:nvSpPr>
          <p:spPr>
            <a:xfrm flipV="1">
              <a:off x="13561414" y="423917"/>
              <a:ext cx="77072" cy="55749"/>
            </a:xfrm>
            <a:custGeom>
              <a:avLst/>
              <a:gdLst>
                <a:gd name="connsiteX0" fmla="*/ -61 w 77072"/>
                <a:gd name="connsiteY0" fmla="*/ 51618 h 55749"/>
                <a:gd name="connsiteX1" fmla="*/ 24829 w 77072"/>
                <a:gd name="connsiteY1" fmla="*/ 46944 h 55749"/>
                <a:gd name="connsiteX2" fmla="*/ 46200 w 77072"/>
                <a:gd name="connsiteY2" fmla="*/ 35337 h 55749"/>
                <a:gd name="connsiteX3" fmla="*/ 63840 w 77072"/>
                <a:gd name="connsiteY3" fmla="*/ 18712 h 55749"/>
                <a:gd name="connsiteX4" fmla="*/ 76407 w 77072"/>
                <a:gd name="connsiteY4" fmla="*/ -3157 h 55749"/>
                <a:gd name="connsiteX5" fmla="*/ 75548 w 77072"/>
                <a:gd name="connsiteY5" fmla="*/ -4097 h 55749"/>
                <a:gd name="connsiteX6" fmla="*/ 38754 w 77072"/>
                <a:gd name="connsiteY6" fmla="*/ 25062 h 55749"/>
                <a:gd name="connsiteX7" fmla="*/ -665 w 77072"/>
                <a:gd name="connsiteY7" fmla="*/ 50501 h 55749"/>
                <a:gd name="connsiteX8" fmla="*/ -61 w 77072"/>
                <a:gd name="connsiteY8" fmla="*/ 51618 h 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72" h="55749">
                  <a:moveTo>
                    <a:pt x="-61" y="51618"/>
                  </a:moveTo>
                  <a:cubicBezTo>
                    <a:pt x="8933" y="51949"/>
                    <a:pt x="17203" y="49878"/>
                    <a:pt x="24829" y="46944"/>
                  </a:cubicBezTo>
                  <a:cubicBezTo>
                    <a:pt x="32572" y="44112"/>
                    <a:pt x="39552" y="39921"/>
                    <a:pt x="46200" y="35337"/>
                  </a:cubicBezTo>
                  <a:cubicBezTo>
                    <a:pt x="52615" y="30422"/>
                    <a:pt x="58726" y="25113"/>
                    <a:pt x="63840" y="18712"/>
                  </a:cubicBezTo>
                  <a:cubicBezTo>
                    <a:pt x="69040" y="12413"/>
                    <a:pt x="73570" y="5416"/>
                    <a:pt x="76407" y="-3157"/>
                  </a:cubicBezTo>
                  <a:lnTo>
                    <a:pt x="75548" y="-4097"/>
                  </a:lnTo>
                  <a:cubicBezTo>
                    <a:pt x="63777" y="6241"/>
                    <a:pt x="51543" y="16046"/>
                    <a:pt x="38754" y="25062"/>
                  </a:cubicBezTo>
                  <a:cubicBezTo>
                    <a:pt x="26208" y="34410"/>
                    <a:pt x="13091" y="42995"/>
                    <a:pt x="-665" y="50501"/>
                  </a:cubicBezTo>
                  <a:lnTo>
                    <a:pt x="-61" y="51618"/>
                  </a:lnTo>
                </a:path>
              </a:pathLst>
            </a:custGeom>
            <a:solidFill>
              <a:srgbClr val="F7AB1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6" name="Freeform: Shape 3605">
              <a:extLst>
                <a:ext uri="{FF2B5EF4-FFF2-40B4-BE49-F238E27FC236}">
                  <a16:creationId xmlns="" xmlns:a16="http://schemas.microsoft.com/office/drawing/2014/main" id="{6608094C-26C8-66C3-6428-05FDD4307FE2}"/>
                </a:ext>
              </a:extLst>
            </p:cNvPr>
            <p:cNvSpPr/>
            <p:nvPr/>
          </p:nvSpPr>
          <p:spPr>
            <a:xfrm flipV="1">
              <a:off x="13046624" y="595210"/>
              <a:ext cx="49435" cy="84366"/>
            </a:xfrm>
            <a:custGeom>
              <a:avLst/>
              <a:gdLst>
                <a:gd name="connsiteX0" fmla="*/ -305 w 49435"/>
                <a:gd name="connsiteY0" fmla="*/ -3359 h 84366"/>
                <a:gd name="connsiteX1" fmla="*/ 21975 w 49435"/>
                <a:gd name="connsiteY1" fmla="*/ 39642 h 84366"/>
                <a:gd name="connsiteX2" fmla="*/ 48080 w 49435"/>
                <a:gd name="connsiteY2" fmla="*/ 80435 h 84366"/>
                <a:gd name="connsiteX3" fmla="*/ 49131 w 49435"/>
                <a:gd name="connsiteY3" fmla="*/ 79736 h 84366"/>
                <a:gd name="connsiteX4" fmla="*/ 43177 w 49435"/>
                <a:gd name="connsiteY4" fmla="*/ 54984 h 84366"/>
                <a:gd name="connsiteX5" fmla="*/ 32963 w 49435"/>
                <a:gd name="connsiteY5" fmla="*/ 33292 h 84366"/>
                <a:gd name="connsiteX6" fmla="*/ 19300 w 49435"/>
                <a:gd name="connsiteY6" fmla="*/ 13595 h 84366"/>
                <a:gd name="connsiteX7" fmla="*/ 826 w 49435"/>
                <a:gd name="connsiteY7" fmla="*/ -3931 h 84366"/>
                <a:gd name="connsiteX8" fmla="*/ -305 w 49435"/>
                <a:gd name="connsiteY8" fmla="*/ -3359 h 8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35" h="84366">
                  <a:moveTo>
                    <a:pt x="-305" y="-3359"/>
                  </a:moveTo>
                  <a:cubicBezTo>
                    <a:pt x="6631" y="11195"/>
                    <a:pt x="14082" y="25558"/>
                    <a:pt x="21975" y="39642"/>
                  </a:cubicBezTo>
                  <a:cubicBezTo>
                    <a:pt x="30245" y="53511"/>
                    <a:pt x="38941" y="67125"/>
                    <a:pt x="48080" y="80435"/>
                  </a:cubicBezTo>
                  <a:lnTo>
                    <a:pt x="49131" y="79736"/>
                  </a:lnTo>
                  <a:cubicBezTo>
                    <a:pt x="48397" y="70542"/>
                    <a:pt x="46055" y="62579"/>
                    <a:pt x="43177" y="54984"/>
                  </a:cubicBezTo>
                  <a:cubicBezTo>
                    <a:pt x="40455" y="47301"/>
                    <a:pt x="36773" y="40265"/>
                    <a:pt x="32963" y="33292"/>
                  </a:cubicBezTo>
                  <a:cubicBezTo>
                    <a:pt x="28846" y="26498"/>
                    <a:pt x="24585" y="19793"/>
                    <a:pt x="19300" y="13595"/>
                  </a:cubicBezTo>
                  <a:cubicBezTo>
                    <a:pt x="14211" y="7397"/>
                    <a:pt x="8442" y="1301"/>
                    <a:pt x="826" y="-3931"/>
                  </a:cubicBezTo>
                  <a:lnTo>
                    <a:pt x="-305" y="-3359"/>
                  </a:lnTo>
                </a:path>
              </a:pathLst>
            </a:custGeom>
            <a:solidFill>
              <a:srgbClr val="F7AB1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7" name="Freeform: Shape 3606">
              <a:extLst>
                <a:ext uri="{FF2B5EF4-FFF2-40B4-BE49-F238E27FC236}">
                  <a16:creationId xmlns="" xmlns:a16="http://schemas.microsoft.com/office/drawing/2014/main" id="{4C80E2EF-A0F8-D867-2B80-5C2053061059}"/>
                </a:ext>
              </a:extLst>
            </p:cNvPr>
            <p:cNvSpPr/>
            <p:nvPr/>
          </p:nvSpPr>
          <p:spPr>
            <a:xfrm flipV="1">
              <a:off x="12987057" y="698030"/>
              <a:ext cx="51708" cy="311618"/>
            </a:xfrm>
            <a:custGeom>
              <a:avLst/>
              <a:gdLst>
                <a:gd name="connsiteX0" fmla="*/ 34373 w 51708"/>
                <a:gd name="connsiteY0" fmla="*/ -3738 h 311618"/>
                <a:gd name="connsiteX1" fmla="*/ 9588 w 51708"/>
                <a:gd name="connsiteY1" fmla="*/ 28634 h 311618"/>
                <a:gd name="connsiteX2" fmla="*/ 679 w 51708"/>
                <a:gd name="connsiteY2" fmla="*/ 68766 h 311618"/>
                <a:gd name="connsiteX3" fmla="*/ 4484 w 51708"/>
                <a:gd name="connsiteY3" fmla="*/ 150757 h 311618"/>
                <a:gd name="connsiteX4" fmla="*/ 21371 w 51708"/>
                <a:gd name="connsiteY4" fmla="*/ 231097 h 311618"/>
                <a:gd name="connsiteX5" fmla="*/ 50293 w 51708"/>
                <a:gd name="connsiteY5" fmla="*/ 307881 h 311618"/>
                <a:gd name="connsiteX6" fmla="*/ 51443 w 51708"/>
                <a:gd name="connsiteY6" fmla="*/ 307360 h 311618"/>
                <a:gd name="connsiteX7" fmla="*/ 40653 w 51708"/>
                <a:gd name="connsiteY7" fmla="*/ 267686 h 311618"/>
                <a:gd name="connsiteX8" fmla="*/ 30851 w 51708"/>
                <a:gd name="connsiteY8" fmla="*/ 228430 h 311618"/>
                <a:gd name="connsiteX9" fmla="*/ 17035 w 51708"/>
                <a:gd name="connsiteY9" fmla="*/ 148916 h 311618"/>
                <a:gd name="connsiteX10" fmla="*/ 10532 w 51708"/>
                <a:gd name="connsiteY10" fmla="*/ 69617 h 311618"/>
                <a:gd name="connsiteX11" fmla="*/ 15824 w 51708"/>
                <a:gd name="connsiteY11" fmla="*/ 31123 h 311618"/>
                <a:gd name="connsiteX12" fmla="*/ 35142 w 51708"/>
                <a:gd name="connsiteY12" fmla="*/ -2722 h 311618"/>
                <a:gd name="connsiteX13" fmla="*/ 34373 w 51708"/>
                <a:gd name="connsiteY13" fmla="*/ -3738 h 3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708" h="311618">
                  <a:moveTo>
                    <a:pt x="34373" y="-3738"/>
                  </a:moveTo>
                  <a:cubicBezTo>
                    <a:pt x="22889" y="3984"/>
                    <a:pt x="14659" y="15909"/>
                    <a:pt x="9588" y="28634"/>
                  </a:cubicBezTo>
                  <a:cubicBezTo>
                    <a:pt x="4385" y="41423"/>
                    <a:pt x="1959" y="55126"/>
                    <a:pt x="679" y="68766"/>
                  </a:cubicBezTo>
                  <a:cubicBezTo>
                    <a:pt x="-1668" y="96160"/>
                    <a:pt x="648" y="123668"/>
                    <a:pt x="4484" y="150757"/>
                  </a:cubicBezTo>
                  <a:cubicBezTo>
                    <a:pt x="8734" y="177795"/>
                    <a:pt x="14004" y="204706"/>
                    <a:pt x="21371" y="231097"/>
                  </a:cubicBezTo>
                  <a:cubicBezTo>
                    <a:pt x="28960" y="257437"/>
                    <a:pt x="38917" y="283002"/>
                    <a:pt x="50293" y="307881"/>
                  </a:cubicBezTo>
                  <a:lnTo>
                    <a:pt x="51443" y="307360"/>
                  </a:lnTo>
                  <a:cubicBezTo>
                    <a:pt x="48060" y="293911"/>
                    <a:pt x="43794" y="280982"/>
                    <a:pt x="40653" y="267686"/>
                  </a:cubicBezTo>
                  <a:cubicBezTo>
                    <a:pt x="36973" y="254643"/>
                    <a:pt x="33554" y="241549"/>
                    <a:pt x="30851" y="228430"/>
                  </a:cubicBezTo>
                  <a:cubicBezTo>
                    <a:pt x="25473" y="202192"/>
                    <a:pt x="20215" y="175598"/>
                    <a:pt x="17035" y="148916"/>
                  </a:cubicBezTo>
                  <a:cubicBezTo>
                    <a:pt x="12341" y="122474"/>
                    <a:pt x="10109" y="95830"/>
                    <a:pt x="10532" y="69617"/>
                  </a:cubicBezTo>
                  <a:cubicBezTo>
                    <a:pt x="10694" y="56523"/>
                    <a:pt x="12029" y="43429"/>
                    <a:pt x="15824" y="31123"/>
                  </a:cubicBezTo>
                  <a:cubicBezTo>
                    <a:pt x="18969" y="18512"/>
                    <a:pt x="25275" y="6981"/>
                    <a:pt x="35142" y="-2722"/>
                  </a:cubicBezTo>
                  <a:lnTo>
                    <a:pt x="34373" y="-3738"/>
                  </a:lnTo>
                </a:path>
              </a:pathLst>
            </a:custGeom>
            <a:solidFill>
              <a:srgbClr val="F7AB1C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8" name="Freeform: Shape 3607">
              <a:extLst>
                <a:ext uri="{FF2B5EF4-FFF2-40B4-BE49-F238E27FC236}">
                  <a16:creationId xmlns="" xmlns:a16="http://schemas.microsoft.com/office/drawing/2014/main" id="{8AF567BB-17D8-28C3-268B-FB3C85D94D5A}"/>
                </a:ext>
              </a:extLst>
            </p:cNvPr>
            <p:cNvSpPr/>
            <p:nvPr/>
          </p:nvSpPr>
          <p:spPr>
            <a:xfrm flipV="1">
              <a:off x="13071011" y="636740"/>
              <a:ext cx="101391" cy="40017"/>
            </a:xfrm>
            <a:custGeom>
              <a:avLst/>
              <a:gdLst>
                <a:gd name="connsiteX0" fmla="*/ -339 w 101391"/>
                <a:gd name="connsiteY0" fmla="*/ -2860 h 40017"/>
                <a:gd name="connsiteX1" fmla="*/ 13829 w 101391"/>
                <a:gd name="connsiteY1" fmla="*/ 22616 h 40017"/>
                <a:gd name="connsiteX2" fmla="*/ 26128 w 101391"/>
                <a:gd name="connsiteY2" fmla="*/ 31671 h 40017"/>
                <a:gd name="connsiteX3" fmla="*/ 41170 w 101391"/>
                <a:gd name="connsiteY3" fmla="*/ 32167 h 40017"/>
                <a:gd name="connsiteX4" fmla="*/ 100914 w 101391"/>
                <a:gd name="connsiteY4" fmla="*/ 36104 h 40017"/>
                <a:gd name="connsiteX5" fmla="*/ 101052 w 101391"/>
                <a:gd name="connsiteY5" fmla="*/ 34834 h 40017"/>
                <a:gd name="connsiteX6" fmla="*/ 71842 w 101391"/>
                <a:gd name="connsiteY6" fmla="*/ 23772 h 40017"/>
                <a:gd name="connsiteX7" fmla="*/ 41660 w 101391"/>
                <a:gd name="connsiteY7" fmla="*/ 19480 h 40017"/>
                <a:gd name="connsiteX8" fmla="*/ 33906 w 101391"/>
                <a:gd name="connsiteY8" fmla="*/ 19505 h 40017"/>
                <a:gd name="connsiteX9" fmla="*/ 29922 w 101391"/>
                <a:gd name="connsiteY9" fmla="*/ 19594 h 40017"/>
                <a:gd name="connsiteX10" fmla="*/ 28082 w 101391"/>
                <a:gd name="connsiteY10" fmla="*/ 19657 h 40017"/>
                <a:gd name="connsiteX11" fmla="*/ 27283 w 101391"/>
                <a:gd name="connsiteY11" fmla="*/ 19759 h 40017"/>
                <a:gd name="connsiteX12" fmla="*/ 22669 w 101391"/>
                <a:gd name="connsiteY12" fmla="*/ 17905 h 40017"/>
                <a:gd name="connsiteX13" fmla="*/ 14469 w 101391"/>
                <a:gd name="connsiteY13" fmla="*/ 5941 h 40017"/>
                <a:gd name="connsiteX14" fmla="*/ 371 w 101391"/>
                <a:gd name="connsiteY14" fmla="*/ -3914 h 40017"/>
                <a:gd name="connsiteX15" fmla="*/ -339 w 101391"/>
                <a:gd name="connsiteY15" fmla="*/ -2860 h 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391" h="40017">
                  <a:moveTo>
                    <a:pt x="-339" y="-2860"/>
                  </a:moveTo>
                  <a:cubicBezTo>
                    <a:pt x="8254" y="2639"/>
                    <a:pt x="9305" y="13625"/>
                    <a:pt x="13829" y="22616"/>
                  </a:cubicBezTo>
                  <a:cubicBezTo>
                    <a:pt x="15952" y="27239"/>
                    <a:pt x="20645" y="31367"/>
                    <a:pt x="26128" y="31671"/>
                  </a:cubicBezTo>
                  <a:lnTo>
                    <a:pt x="41170" y="32167"/>
                  </a:lnTo>
                  <a:cubicBezTo>
                    <a:pt x="61092" y="32815"/>
                    <a:pt x="81025" y="34351"/>
                    <a:pt x="100914" y="36104"/>
                  </a:cubicBezTo>
                  <a:lnTo>
                    <a:pt x="101052" y="34834"/>
                  </a:lnTo>
                  <a:cubicBezTo>
                    <a:pt x="91538" y="29386"/>
                    <a:pt x="81750" y="26160"/>
                    <a:pt x="71842" y="23772"/>
                  </a:cubicBezTo>
                  <a:cubicBezTo>
                    <a:pt x="61940" y="21270"/>
                    <a:pt x="51895" y="20115"/>
                    <a:pt x="41660" y="19480"/>
                  </a:cubicBezTo>
                  <a:lnTo>
                    <a:pt x="33906" y="19505"/>
                  </a:lnTo>
                  <a:lnTo>
                    <a:pt x="29922" y="19594"/>
                  </a:lnTo>
                  <a:lnTo>
                    <a:pt x="28082" y="19657"/>
                  </a:lnTo>
                  <a:lnTo>
                    <a:pt x="27283" y="19759"/>
                  </a:lnTo>
                  <a:cubicBezTo>
                    <a:pt x="25522" y="19937"/>
                    <a:pt x="25597" y="20673"/>
                    <a:pt x="22669" y="17905"/>
                  </a:cubicBezTo>
                  <a:cubicBezTo>
                    <a:pt x="20348" y="15136"/>
                    <a:pt x="17748" y="10475"/>
                    <a:pt x="14469" y="5941"/>
                  </a:cubicBezTo>
                  <a:cubicBezTo>
                    <a:pt x="11106" y="1547"/>
                    <a:pt x="6185" y="-3291"/>
                    <a:pt x="371" y="-3914"/>
                  </a:cubicBezTo>
                  <a:lnTo>
                    <a:pt x="-339" y="-2860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9" name="Freeform: Shape 3608">
              <a:extLst>
                <a:ext uri="{FF2B5EF4-FFF2-40B4-BE49-F238E27FC236}">
                  <a16:creationId xmlns="" xmlns:a16="http://schemas.microsoft.com/office/drawing/2014/main" id="{F7143FE5-9E95-1BC7-81FF-C1495552BBB6}"/>
                </a:ext>
              </a:extLst>
            </p:cNvPr>
            <p:cNvSpPr/>
            <p:nvPr/>
          </p:nvSpPr>
          <p:spPr>
            <a:xfrm flipV="1">
              <a:off x="12996901" y="675792"/>
              <a:ext cx="118436" cy="61670"/>
            </a:xfrm>
            <a:custGeom>
              <a:avLst/>
              <a:gdLst>
                <a:gd name="connsiteX0" fmla="*/ 92102 w 118436"/>
                <a:gd name="connsiteY0" fmla="*/ 13326 h 61670"/>
                <a:gd name="connsiteX1" fmla="*/ 67115 w 118436"/>
                <a:gd name="connsiteY1" fmla="*/ 32122 h 61670"/>
                <a:gd name="connsiteX2" fmla="*/ 36391 w 118436"/>
                <a:gd name="connsiteY2" fmla="*/ 45622 h 61670"/>
                <a:gd name="connsiteX3" fmla="*/ 38717 w 118436"/>
                <a:gd name="connsiteY3" fmla="*/ 46562 h 61670"/>
                <a:gd name="connsiteX4" fmla="*/ 55962 w 118436"/>
                <a:gd name="connsiteY4" fmla="*/ 50867 h 61670"/>
                <a:gd name="connsiteX5" fmla="*/ 74431 w 118436"/>
                <a:gd name="connsiteY5" fmla="*/ 56938 h 61670"/>
                <a:gd name="connsiteX6" fmla="*/ 73905 w 118436"/>
                <a:gd name="connsiteY6" fmla="*/ 57801 h 61670"/>
                <a:gd name="connsiteX7" fmla="*/ 55932 w 118436"/>
                <a:gd name="connsiteY7" fmla="*/ 55160 h 61670"/>
                <a:gd name="connsiteX8" fmla="*/ 37215 w 118436"/>
                <a:gd name="connsiteY8" fmla="*/ 52938 h 61670"/>
                <a:gd name="connsiteX9" fmla="*/ 2816 w 118436"/>
                <a:gd name="connsiteY9" fmla="*/ 37761 h 61670"/>
                <a:gd name="connsiteX10" fmla="*/ -294 w 118436"/>
                <a:gd name="connsiteY10" fmla="*/ 35602 h 61670"/>
                <a:gd name="connsiteX11" fmla="*/ 3490 w 118436"/>
                <a:gd name="connsiteY11" fmla="*/ 36186 h 61670"/>
                <a:gd name="connsiteX12" fmla="*/ 34149 w 118436"/>
                <a:gd name="connsiteY12" fmla="*/ 35996 h 61670"/>
                <a:gd name="connsiteX13" fmla="*/ 62629 w 118436"/>
                <a:gd name="connsiteY13" fmla="*/ 24566 h 61670"/>
                <a:gd name="connsiteX14" fmla="*/ 89067 w 118436"/>
                <a:gd name="connsiteY14" fmla="*/ 8094 h 61670"/>
                <a:gd name="connsiteX15" fmla="*/ 117874 w 118436"/>
                <a:gd name="connsiteY15" fmla="*/ -3869 h 61670"/>
                <a:gd name="connsiteX16" fmla="*/ 118142 w 118436"/>
                <a:gd name="connsiteY16" fmla="*/ -2892 h 61670"/>
                <a:gd name="connsiteX17" fmla="*/ 92102 w 118436"/>
                <a:gd name="connsiteY17" fmla="*/ 13326 h 6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8436" h="61670">
                  <a:moveTo>
                    <a:pt x="92102" y="13326"/>
                  </a:moveTo>
                  <a:cubicBezTo>
                    <a:pt x="84036" y="19409"/>
                    <a:pt x="76187" y="26077"/>
                    <a:pt x="67115" y="32122"/>
                  </a:cubicBezTo>
                  <a:cubicBezTo>
                    <a:pt x="58230" y="38167"/>
                    <a:pt x="47747" y="43311"/>
                    <a:pt x="36391" y="45622"/>
                  </a:cubicBezTo>
                  <a:lnTo>
                    <a:pt x="38717" y="46562"/>
                  </a:lnTo>
                  <a:cubicBezTo>
                    <a:pt x="44294" y="48467"/>
                    <a:pt x="50043" y="49724"/>
                    <a:pt x="55962" y="50867"/>
                  </a:cubicBezTo>
                  <a:cubicBezTo>
                    <a:pt x="61608" y="51668"/>
                    <a:pt x="69660" y="52049"/>
                    <a:pt x="74431" y="56938"/>
                  </a:cubicBezTo>
                  <a:lnTo>
                    <a:pt x="73905" y="57801"/>
                  </a:lnTo>
                  <a:cubicBezTo>
                    <a:pt x="68598" y="54449"/>
                    <a:pt x="62158" y="54995"/>
                    <a:pt x="55932" y="55160"/>
                  </a:cubicBezTo>
                  <a:cubicBezTo>
                    <a:pt x="49632" y="55160"/>
                    <a:pt x="43347" y="54347"/>
                    <a:pt x="37215" y="52938"/>
                  </a:cubicBezTo>
                  <a:cubicBezTo>
                    <a:pt x="24947" y="50055"/>
                    <a:pt x="13258" y="44949"/>
                    <a:pt x="2816" y="37761"/>
                  </a:cubicBezTo>
                  <a:lnTo>
                    <a:pt x="-294" y="35602"/>
                  </a:lnTo>
                  <a:lnTo>
                    <a:pt x="3490" y="36186"/>
                  </a:lnTo>
                  <a:cubicBezTo>
                    <a:pt x="13666" y="37736"/>
                    <a:pt x="24073" y="37951"/>
                    <a:pt x="34149" y="35996"/>
                  </a:cubicBezTo>
                  <a:cubicBezTo>
                    <a:pt x="44250" y="34116"/>
                    <a:pt x="53749" y="29824"/>
                    <a:pt x="62629" y="24566"/>
                  </a:cubicBezTo>
                  <a:cubicBezTo>
                    <a:pt x="71544" y="19333"/>
                    <a:pt x="80013" y="13276"/>
                    <a:pt x="89067" y="8094"/>
                  </a:cubicBezTo>
                  <a:cubicBezTo>
                    <a:pt x="98071" y="2861"/>
                    <a:pt x="107749" y="-1393"/>
                    <a:pt x="117874" y="-3869"/>
                  </a:cubicBezTo>
                  <a:lnTo>
                    <a:pt x="118142" y="-2892"/>
                  </a:lnTo>
                  <a:cubicBezTo>
                    <a:pt x="108588" y="1744"/>
                    <a:pt x="100159" y="7154"/>
                    <a:pt x="92102" y="13326"/>
                  </a:cubicBez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0" name="Freeform: Shape 3609">
              <a:extLst>
                <a:ext uri="{FF2B5EF4-FFF2-40B4-BE49-F238E27FC236}">
                  <a16:creationId xmlns="" xmlns:a16="http://schemas.microsoft.com/office/drawing/2014/main" id="{033DB3B7-3FAA-CB2D-128E-4E611C9949AD}"/>
                </a:ext>
              </a:extLst>
            </p:cNvPr>
            <p:cNvSpPr/>
            <p:nvPr/>
          </p:nvSpPr>
          <p:spPr>
            <a:xfrm flipV="1">
              <a:off x="13557329" y="445491"/>
              <a:ext cx="70982" cy="84022"/>
            </a:xfrm>
            <a:custGeom>
              <a:avLst/>
              <a:gdLst>
                <a:gd name="connsiteX0" fmla="*/ 8222 w 70982"/>
                <a:gd name="connsiteY0" fmla="*/ -4065 h 84022"/>
                <a:gd name="connsiteX1" fmla="*/ 358 w 70982"/>
                <a:gd name="connsiteY1" fmla="*/ 34924 h 84022"/>
                <a:gd name="connsiteX2" fmla="*/ 2790 w 70982"/>
                <a:gd name="connsiteY2" fmla="*/ 75094 h 84022"/>
                <a:gd name="connsiteX3" fmla="*/ 7036 w 70982"/>
                <a:gd name="connsiteY3" fmla="*/ 79590 h 84022"/>
                <a:gd name="connsiteX4" fmla="*/ 13193 w 70982"/>
                <a:gd name="connsiteY4" fmla="*/ 78827 h 84022"/>
                <a:gd name="connsiteX5" fmla="*/ 22117 w 70982"/>
                <a:gd name="connsiteY5" fmla="*/ 73989 h 84022"/>
                <a:gd name="connsiteX6" fmla="*/ 38681 w 70982"/>
                <a:gd name="connsiteY6" fmla="*/ 62927 h 84022"/>
                <a:gd name="connsiteX7" fmla="*/ 70322 w 70982"/>
                <a:gd name="connsiteY7" fmla="*/ 38988 h 84022"/>
                <a:gd name="connsiteX8" fmla="*/ 69156 w 70982"/>
                <a:gd name="connsiteY8" fmla="*/ 37476 h 84022"/>
                <a:gd name="connsiteX9" fmla="*/ 30054 w 70982"/>
                <a:gd name="connsiteY9" fmla="*/ 50507 h 84022"/>
                <a:gd name="connsiteX10" fmla="*/ 12855 w 70982"/>
                <a:gd name="connsiteY10" fmla="*/ 58571 h 84022"/>
                <a:gd name="connsiteX11" fmla="*/ 6069 w 70982"/>
                <a:gd name="connsiteY11" fmla="*/ 61670 h 84022"/>
                <a:gd name="connsiteX12" fmla="*/ 5815 w 70982"/>
                <a:gd name="connsiteY12" fmla="*/ 61733 h 84022"/>
                <a:gd name="connsiteX13" fmla="*/ 7701 w 70982"/>
                <a:gd name="connsiteY13" fmla="*/ 61289 h 84022"/>
                <a:gd name="connsiteX14" fmla="*/ 7100 w 70982"/>
                <a:gd name="connsiteY14" fmla="*/ 61365 h 84022"/>
                <a:gd name="connsiteX15" fmla="*/ 6793 w 70982"/>
                <a:gd name="connsiteY15" fmla="*/ 61390 h 84022"/>
                <a:gd name="connsiteX16" fmla="*/ 6713 w 70982"/>
                <a:gd name="connsiteY16" fmla="*/ 61416 h 84022"/>
                <a:gd name="connsiteX17" fmla="*/ 8495 w 70982"/>
                <a:gd name="connsiteY17" fmla="*/ 61238 h 84022"/>
                <a:gd name="connsiteX18" fmla="*/ 9130 w 70982"/>
                <a:gd name="connsiteY18" fmla="*/ 61200 h 84022"/>
                <a:gd name="connsiteX19" fmla="*/ 13991 w 70982"/>
                <a:gd name="connsiteY19" fmla="*/ 62115 h 84022"/>
                <a:gd name="connsiteX20" fmla="*/ 19899 w 70982"/>
                <a:gd name="connsiteY20" fmla="*/ 66750 h 84022"/>
                <a:gd name="connsiteX21" fmla="*/ 18560 w 70982"/>
                <a:gd name="connsiteY21" fmla="*/ 62331 h 84022"/>
                <a:gd name="connsiteX22" fmla="*/ 17444 w 70982"/>
                <a:gd name="connsiteY22" fmla="*/ 54380 h 84022"/>
                <a:gd name="connsiteX23" fmla="*/ 15459 w 70982"/>
                <a:gd name="connsiteY23" fmla="*/ 36397 h 84022"/>
                <a:gd name="connsiteX24" fmla="*/ 10072 w 70982"/>
                <a:gd name="connsiteY24" fmla="*/ -3583 h 84022"/>
                <a:gd name="connsiteX25" fmla="*/ 8222 w 70982"/>
                <a:gd name="connsiteY25" fmla="*/ -4065 h 8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982" h="84022">
                  <a:moveTo>
                    <a:pt x="8222" y="-4065"/>
                  </a:moveTo>
                  <a:cubicBezTo>
                    <a:pt x="4431" y="8622"/>
                    <a:pt x="1693" y="21691"/>
                    <a:pt x="358" y="34924"/>
                  </a:cubicBezTo>
                  <a:cubicBezTo>
                    <a:pt x="-644" y="48157"/>
                    <a:pt x="-2127" y="61594"/>
                    <a:pt x="2790" y="75094"/>
                  </a:cubicBezTo>
                  <a:cubicBezTo>
                    <a:pt x="3657" y="76694"/>
                    <a:pt x="4640" y="78586"/>
                    <a:pt x="7036" y="79590"/>
                  </a:cubicBezTo>
                  <a:cubicBezTo>
                    <a:pt x="9645" y="80542"/>
                    <a:pt x="11540" y="79412"/>
                    <a:pt x="13193" y="78827"/>
                  </a:cubicBezTo>
                  <a:cubicBezTo>
                    <a:pt x="16402" y="77431"/>
                    <a:pt x="19254" y="75716"/>
                    <a:pt x="22117" y="73989"/>
                  </a:cubicBezTo>
                  <a:cubicBezTo>
                    <a:pt x="27808" y="70496"/>
                    <a:pt x="33265" y="66737"/>
                    <a:pt x="38681" y="62927"/>
                  </a:cubicBezTo>
                  <a:cubicBezTo>
                    <a:pt x="49526" y="55332"/>
                    <a:pt x="60029" y="47306"/>
                    <a:pt x="70322" y="38988"/>
                  </a:cubicBezTo>
                  <a:lnTo>
                    <a:pt x="69156" y="37476"/>
                  </a:lnTo>
                  <a:cubicBezTo>
                    <a:pt x="54626" y="40143"/>
                    <a:pt x="42005" y="45096"/>
                    <a:pt x="30054" y="50507"/>
                  </a:cubicBezTo>
                  <a:cubicBezTo>
                    <a:pt x="23938" y="52933"/>
                    <a:pt x="18411" y="56260"/>
                    <a:pt x="12855" y="58571"/>
                  </a:cubicBezTo>
                  <a:cubicBezTo>
                    <a:pt x="10211" y="59701"/>
                    <a:pt x="7472" y="61302"/>
                    <a:pt x="6069" y="61670"/>
                  </a:cubicBezTo>
                  <a:lnTo>
                    <a:pt x="5815" y="61733"/>
                  </a:lnTo>
                  <a:lnTo>
                    <a:pt x="7701" y="61289"/>
                  </a:lnTo>
                  <a:lnTo>
                    <a:pt x="7100" y="61365"/>
                  </a:lnTo>
                  <a:lnTo>
                    <a:pt x="6793" y="61390"/>
                  </a:lnTo>
                  <a:lnTo>
                    <a:pt x="6713" y="61416"/>
                  </a:lnTo>
                  <a:lnTo>
                    <a:pt x="8495" y="61238"/>
                  </a:lnTo>
                  <a:lnTo>
                    <a:pt x="9130" y="61200"/>
                  </a:lnTo>
                  <a:cubicBezTo>
                    <a:pt x="10861" y="61213"/>
                    <a:pt x="12488" y="61543"/>
                    <a:pt x="13991" y="62115"/>
                  </a:cubicBezTo>
                  <a:cubicBezTo>
                    <a:pt x="19920" y="65061"/>
                    <a:pt x="19459" y="66699"/>
                    <a:pt x="19899" y="66750"/>
                  </a:cubicBezTo>
                  <a:cubicBezTo>
                    <a:pt x="19845" y="67017"/>
                    <a:pt x="18952" y="64578"/>
                    <a:pt x="18560" y="62331"/>
                  </a:cubicBezTo>
                  <a:cubicBezTo>
                    <a:pt x="18034" y="59955"/>
                    <a:pt x="17866" y="57200"/>
                    <a:pt x="17444" y="54380"/>
                  </a:cubicBezTo>
                  <a:cubicBezTo>
                    <a:pt x="16373" y="48703"/>
                    <a:pt x="16378" y="42633"/>
                    <a:pt x="15459" y="36397"/>
                  </a:cubicBezTo>
                  <a:cubicBezTo>
                    <a:pt x="14314" y="23862"/>
                    <a:pt x="13172" y="10857"/>
                    <a:pt x="10072" y="-3583"/>
                  </a:cubicBezTo>
                  <a:lnTo>
                    <a:pt x="8222" y="-4065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1" name="Freeform: Shape 3610">
              <a:extLst>
                <a:ext uri="{FF2B5EF4-FFF2-40B4-BE49-F238E27FC236}">
                  <a16:creationId xmlns="" xmlns:a16="http://schemas.microsoft.com/office/drawing/2014/main" id="{F7125D7E-49CD-56BE-87C0-A432108D457A}"/>
                </a:ext>
              </a:extLst>
            </p:cNvPr>
            <p:cNvSpPr/>
            <p:nvPr/>
          </p:nvSpPr>
          <p:spPr>
            <a:xfrm flipV="1">
              <a:off x="13518867" y="449034"/>
              <a:ext cx="44710" cy="55346"/>
            </a:xfrm>
            <a:custGeom>
              <a:avLst/>
              <a:gdLst>
                <a:gd name="connsiteX0" fmla="*/ 10474 w 44710"/>
                <a:gd name="connsiteY0" fmla="*/ -4075 h 55346"/>
                <a:gd name="connsiteX1" fmla="*/ 96 w 44710"/>
                <a:gd name="connsiteY1" fmla="*/ 37023 h 55346"/>
                <a:gd name="connsiteX2" fmla="*/ 210 w 44710"/>
                <a:gd name="connsiteY2" fmla="*/ 37696 h 55346"/>
                <a:gd name="connsiteX3" fmla="*/ 919 w 44710"/>
                <a:gd name="connsiteY3" fmla="*/ 37912 h 55346"/>
                <a:gd name="connsiteX4" fmla="*/ 43703 w 44710"/>
                <a:gd name="connsiteY4" fmla="*/ 51272 h 55346"/>
                <a:gd name="connsiteX5" fmla="*/ 44085 w 44710"/>
                <a:gd name="connsiteY5" fmla="*/ 50066 h 55346"/>
                <a:gd name="connsiteX6" fmla="*/ 25431 w 44710"/>
                <a:gd name="connsiteY6" fmla="*/ 35054 h 55346"/>
                <a:gd name="connsiteX7" fmla="*/ 4942 w 44710"/>
                <a:gd name="connsiteY7" fmla="*/ 25923 h 55346"/>
                <a:gd name="connsiteX8" fmla="*/ 12374 w 44710"/>
                <a:gd name="connsiteY8" fmla="*/ 33987 h 55346"/>
                <a:gd name="connsiteX9" fmla="*/ 11283 w 44710"/>
                <a:gd name="connsiteY9" fmla="*/ 26495 h 55346"/>
                <a:gd name="connsiteX10" fmla="*/ 10717 w 44710"/>
                <a:gd name="connsiteY10" fmla="*/ 17642 h 55346"/>
                <a:gd name="connsiteX11" fmla="*/ 10870 w 44710"/>
                <a:gd name="connsiteY11" fmla="*/ 7940 h 55346"/>
                <a:gd name="connsiteX12" fmla="*/ 11531 w 44710"/>
                <a:gd name="connsiteY12" fmla="*/ -3376 h 55346"/>
                <a:gd name="connsiteX13" fmla="*/ 10474 w 44710"/>
                <a:gd name="connsiteY13" fmla="*/ -4075 h 5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10" h="55346">
                  <a:moveTo>
                    <a:pt x="10474" y="-4075"/>
                  </a:moveTo>
                  <a:cubicBezTo>
                    <a:pt x="1892" y="7419"/>
                    <a:pt x="-2444" y="22393"/>
                    <a:pt x="96" y="37023"/>
                  </a:cubicBezTo>
                  <a:lnTo>
                    <a:pt x="210" y="37696"/>
                  </a:lnTo>
                  <a:lnTo>
                    <a:pt x="919" y="37912"/>
                  </a:lnTo>
                  <a:lnTo>
                    <a:pt x="43703" y="51272"/>
                  </a:lnTo>
                  <a:lnTo>
                    <a:pt x="44085" y="50066"/>
                  </a:lnTo>
                  <a:cubicBezTo>
                    <a:pt x="38384" y="43436"/>
                    <a:pt x="32029" y="38864"/>
                    <a:pt x="25431" y="35054"/>
                  </a:cubicBezTo>
                  <a:cubicBezTo>
                    <a:pt x="18883" y="31142"/>
                    <a:pt x="11942" y="28310"/>
                    <a:pt x="4942" y="25923"/>
                  </a:cubicBezTo>
                  <a:lnTo>
                    <a:pt x="12374" y="33987"/>
                  </a:lnTo>
                  <a:cubicBezTo>
                    <a:pt x="11854" y="32603"/>
                    <a:pt x="11580" y="29123"/>
                    <a:pt x="11283" y="26495"/>
                  </a:cubicBezTo>
                  <a:cubicBezTo>
                    <a:pt x="10865" y="23637"/>
                    <a:pt x="10920" y="20729"/>
                    <a:pt x="10717" y="17642"/>
                  </a:cubicBezTo>
                  <a:cubicBezTo>
                    <a:pt x="10756" y="14607"/>
                    <a:pt x="10573" y="11331"/>
                    <a:pt x="10870" y="7940"/>
                  </a:cubicBezTo>
                  <a:cubicBezTo>
                    <a:pt x="10807" y="4523"/>
                    <a:pt x="11362" y="980"/>
                    <a:pt x="11531" y="-3376"/>
                  </a:cubicBezTo>
                  <a:lnTo>
                    <a:pt x="10474" y="-4075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2" name="Freeform: Shape 3611">
              <a:extLst>
                <a:ext uri="{FF2B5EF4-FFF2-40B4-BE49-F238E27FC236}">
                  <a16:creationId xmlns="" xmlns:a16="http://schemas.microsoft.com/office/drawing/2014/main" id="{1059E648-8BF5-F934-58A1-A18AF1DFB38C}"/>
                </a:ext>
              </a:extLst>
            </p:cNvPr>
            <p:cNvSpPr/>
            <p:nvPr/>
          </p:nvSpPr>
          <p:spPr>
            <a:xfrm flipV="1">
              <a:off x="13192603" y="482321"/>
              <a:ext cx="74528" cy="80619"/>
            </a:xfrm>
            <a:custGeom>
              <a:avLst/>
              <a:gdLst>
                <a:gd name="connsiteX0" fmla="*/ 74116 w 74528"/>
                <a:gd name="connsiteY0" fmla="*/ 74109 h 80619"/>
                <a:gd name="connsiteX1" fmla="*/ 70990 w 74528"/>
                <a:gd name="connsiteY1" fmla="*/ 70032 h 80619"/>
                <a:gd name="connsiteX2" fmla="*/ 66832 w 74528"/>
                <a:gd name="connsiteY2" fmla="*/ 66705 h 80619"/>
                <a:gd name="connsiteX3" fmla="*/ 61172 w 74528"/>
                <a:gd name="connsiteY3" fmla="*/ 60990 h 80619"/>
                <a:gd name="connsiteX4" fmla="*/ 50457 w 74528"/>
                <a:gd name="connsiteY4" fmla="*/ 50741 h 80619"/>
                <a:gd name="connsiteX5" fmla="*/ 31650 w 74528"/>
                <a:gd name="connsiteY5" fmla="*/ 33876 h 80619"/>
                <a:gd name="connsiteX6" fmla="*/ 24849 w 74528"/>
                <a:gd name="connsiteY6" fmla="*/ 27869 h 80619"/>
                <a:gd name="connsiteX7" fmla="*/ 19754 w 74528"/>
                <a:gd name="connsiteY7" fmla="*/ 23894 h 80619"/>
                <a:gd name="connsiteX8" fmla="*/ 16693 w 74528"/>
                <a:gd name="connsiteY8" fmla="*/ -2179 h 80619"/>
                <a:gd name="connsiteX9" fmla="*/ 14957 w 74528"/>
                <a:gd name="connsiteY9" fmla="*/ -4034 h 80619"/>
                <a:gd name="connsiteX10" fmla="*/ -413 w 74528"/>
                <a:gd name="connsiteY10" fmla="*/ 24160 h 80619"/>
                <a:gd name="connsiteX11" fmla="*/ 14832 w 74528"/>
                <a:gd name="connsiteY11" fmla="*/ 52900 h 80619"/>
                <a:gd name="connsiteX12" fmla="*/ 42539 w 74528"/>
                <a:gd name="connsiteY12" fmla="*/ 69360 h 80619"/>
                <a:gd name="connsiteX13" fmla="*/ 57843 w 74528"/>
                <a:gd name="connsiteY13" fmla="*/ 74338 h 80619"/>
                <a:gd name="connsiteX14" fmla="*/ 65890 w 74528"/>
                <a:gd name="connsiteY14" fmla="*/ 75494 h 80619"/>
                <a:gd name="connsiteX15" fmla="*/ 73530 w 74528"/>
                <a:gd name="connsiteY15" fmla="*/ 76586 h 80619"/>
                <a:gd name="connsiteX16" fmla="*/ 74116 w 74528"/>
                <a:gd name="connsiteY16" fmla="*/ 74109 h 8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528" h="80619">
                  <a:moveTo>
                    <a:pt x="74116" y="74109"/>
                  </a:moveTo>
                  <a:lnTo>
                    <a:pt x="70990" y="70032"/>
                  </a:lnTo>
                  <a:cubicBezTo>
                    <a:pt x="69760" y="68903"/>
                    <a:pt x="68068" y="67784"/>
                    <a:pt x="66832" y="66705"/>
                  </a:cubicBezTo>
                  <a:cubicBezTo>
                    <a:pt x="64724" y="64711"/>
                    <a:pt x="63033" y="63035"/>
                    <a:pt x="61172" y="60990"/>
                  </a:cubicBezTo>
                  <a:cubicBezTo>
                    <a:pt x="57457" y="57485"/>
                    <a:pt x="53974" y="53814"/>
                    <a:pt x="50457" y="50741"/>
                  </a:cubicBezTo>
                  <a:cubicBezTo>
                    <a:pt x="43650" y="44112"/>
                    <a:pt x="36993" y="38626"/>
                    <a:pt x="31650" y="33876"/>
                  </a:cubicBezTo>
                  <a:cubicBezTo>
                    <a:pt x="28922" y="31590"/>
                    <a:pt x="26694" y="29444"/>
                    <a:pt x="24849" y="27869"/>
                  </a:cubicBezTo>
                  <a:cubicBezTo>
                    <a:pt x="22929" y="26205"/>
                    <a:pt x="21693" y="25392"/>
                    <a:pt x="19754" y="23894"/>
                  </a:cubicBezTo>
                  <a:cubicBezTo>
                    <a:pt x="16128" y="21201"/>
                    <a:pt x="14931" y="11409"/>
                    <a:pt x="16693" y="-2179"/>
                  </a:cubicBezTo>
                  <a:lnTo>
                    <a:pt x="14957" y="-4034"/>
                  </a:lnTo>
                  <a:cubicBezTo>
                    <a:pt x="6965" y="2774"/>
                    <a:pt x="-452" y="12413"/>
                    <a:pt x="-413" y="24160"/>
                  </a:cubicBezTo>
                  <a:cubicBezTo>
                    <a:pt x="-368" y="35882"/>
                    <a:pt x="6900" y="45737"/>
                    <a:pt x="14832" y="52900"/>
                  </a:cubicBezTo>
                  <a:cubicBezTo>
                    <a:pt x="23142" y="60000"/>
                    <a:pt x="32647" y="65244"/>
                    <a:pt x="42539" y="69360"/>
                  </a:cubicBezTo>
                  <a:cubicBezTo>
                    <a:pt x="47500" y="71379"/>
                    <a:pt x="52591" y="73106"/>
                    <a:pt x="57843" y="74338"/>
                  </a:cubicBezTo>
                  <a:cubicBezTo>
                    <a:pt x="60473" y="74884"/>
                    <a:pt x="63191" y="75329"/>
                    <a:pt x="65890" y="75494"/>
                  </a:cubicBezTo>
                  <a:cubicBezTo>
                    <a:pt x="68411" y="75659"/>
                    <a:pt x="70901" y="75989"/>
                    <a:pt x="73530" y="76586"/>
                  </a:cubicBezTo>
                  <a:lnTo>
                    <a:pt x="74116" y="74109"/>
                  </a:lnTo>
                </a:path>
              </a:pathLst>
            </a:custGeom>
            <a:solidFill>
              <a:srgbClr val="FCA8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3" name="Freeform: Shape 3612">
              <a:extLst>
                <a:ext uri="{FF2B5EF4-FFF2-40B4-BE49-F238E27FC236}">
                  <a16:creationId xmlns="" xmlns:a16="http://schemas.microsoft.com/office/drawing/2014/main" id="{59EBC829-1265-674F-9599-39B15D30EB0F}"/>
                </a:ext>
              </a:extLst>
            </p:cNvPr>
            <p:cNvSpPr/>
            <p:nvPr/>
          </p:nvSpPr>
          <p:spPr>
            <a:xfrm flipV="1">
              <a:off x="13200363" y="428841"/>
              <a:ext cx="121760" cy="74980"/>
            </a:xfrm>
            <a:custGeom>
              <a:avLst/>
              <a:gdLst>
                <a:gd name="connsiteX0" fmla="*/ 120359 w 121760"/>
                <a:gd name="connsiteY0" fmla="*/ 55492 h 74980"/>
                <a:gd name="connsiteX1" fmla="*/ 104370 w 121760"/>
                <a:gd name="connsiteY1" fmla="*/ 66083 h 74980"/>
                <a:gd name="connsiteX2" fmla="*/ 111493 w 121760"/>
                <a:gd name="connsiteY2" fmla="*/ 64687 h 74980"/>
                <a:gd name="connsiteX3" fmla="*/ 85518 w 121760"/>
                <a:gd name="connsiteY3" fmla="*/ 44760 h 74980"/>
                <a:gd name="connsiteX4" fmla="*/ 58516 w 121760"/>
                <a:gd name="connsiteY4" fmla="*/ 26892 h 74980"/>
                <a:gd name="connsiteX5" fmla="*/ 30526 w 121760"/>
                <a:gd name="connsiteY5" fmla="*/ 10496 h 74980"/>
                <a:gd name="connsiteX6" fmla="*/ 409 w 121760"/>
                <a:gd name="connsiteY6" fmla="*/ -4084 h 74980"/>
                <a:gd name="connsiteX7" fmla="*/ -434 w 121760"/>
                <a:gd name="connsiteY7" fmla="*/ -3131 h 74980"/>
                <a:gd name="connsiteX8" fmla="*/ 51660 w 121760"/>
                <a:gd name="connsiteY8" fmla="*/ 37191 h 74980"/>
                <a:gd name="connsiteX9" fmla="*/ 108453 w 121760"/>
                <a:gd name="connsiteY9" fmla="*/ 70605 h 74980"/>
                <a:gd name="connsiteX10" fmla="*/ 109013 w 121760"/>
                <a:gd name="connsiteY10" fmla="*/ 70897 h 74980"/>
                <a:gd name="connsiteX11" fmla="*/ 109420 w 121760"/>
                <a:gd name="connsiteY11" fmla="*/ 70414 h 74980"/>
                <a:gd name="connsiteX12" fmla="*/ 121327 w 121760"/>
                <a:gd name="connsiteY12" fmla="*/ 56317 h 74980"/>
                <a:gd name="connsiteX13" fmla="*/ 120359 w 121760"/>
                <a:gd name="connsiteY13" fmla="*/ 55492 h 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760" h="74980">
                  <a:moveTo>
                    <a:pt x="120359" y="55492"/>
                  </a:moveTo>
                  <a:cubicBezTo>
                    <a:pt x="114569" y="58629"/>
                    <a:pt x="109479" y="62363"/>
                    <a:pt x="104370" y="66083"/>
                  </a:cubicBezTo>
                  <a:lnTo>
                    <a:pt x="111493" y="64687"/>
                  </a:lnTo>
                  <a:cubicBezTo>
                    <a:pt x="103035" y="57753"/>
                    <a:pt x="94438" y="50857"/>
                    <a:pt x="85518" y="44760"/>
                  </a:cubicBezTo>
                  <a:cubicBezTo>
                    <a:pt x="76677" y="38499"/>
                    <a:pt x="67709" y="32518"/>
                    <a:pt x="58516" y="26892"/>
                  </a:cubicBezTo>
                  <a:cubicBezTo>
                    <a:pt x="49452" y="21062"/>
                    <a:pt x="40056" y="15754"/>
                    <a:pt x="30526" y="10496"/>
                  </a:cubicBezTo>
                  <a:cubicBezTo>
                    <a:pt x="20888" y="5365"/>
                    <a:pt x="11209" y="235"/>
                    <a:pt x="409" y="-4084"/>
                  </a:cubicBezTo>
                  <a:lnTo>
                    <a:pt x="-434" y="-3131"/>
                  </a:lnTo>
                  <a:cubicBezTo>
                    <a:pt x="15862" y="11639"/>
                    <a:pt x="33487" y="24847"/>
                    <a:pt x="51660" y="37191"/>
                  </a:cubicBezTo>
                  <a:cubicBezTo>
                    <a:pt x="69911" y="49447"/>
                    <a:pt x="88976" y="60419"/>
                    <a:pt x="108453" y="70605"/>
                  </a:cubicBezTo>
                  <a:lnTo>
                    <a:pt x="109013" y="70897"/>
                  </a:lnTo>
                  <a:lnTo>
                    <a:pt x="109420" y="70414"/>
                  </a:lnTo>
                  <a:lnTo>
                    <a:pt x="121327" y="56317"/>
                  </a:lnTo>
                  <a:lnTo>
                    <a:pt x="120359" y="55492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4" name="Freeform: Shape 3613">
              <a:extLst>
                <a:ext uri="{FF2B5EF4-FFF2-40B4-BE49-F238E27FC236}">
                  <a16:creationId xmlns="" xmlns:a16="http://schemas.microsoft.com/office/drawing/2014/main" id="{D724E7B9-6015-51D5-32B5-63A5915CF72D}"/>
                </a:ext>
              </a:extLst>
            </p:cNvPr>
            <p:cNvSpPr/>
            <p:nvPr/>
          </p:nvSpPr>
          <p:spPr>
            <a:xfrm flipV="1">
              <a:off x="13205867" y="906770"/>
              <a:ext cx="20659" cy="29093"/>
            </a:xfrm>
            <a:custGeom>
              <a:avLst/>
              <a:gdLst>
                <a:gd name="connsiteX0" fmla="*/ 11396 w 20659"/>
                <a:gd name="connsiteY0" fmla="*/ 25330 h 29093"/>
                <a:gd name="connsiteX1" fmla="*/ 11396 w 20659"/>
                <a:gd name="connsiteY1" fmla="*/ -3676 h 29093"/>
                <a:gd name="connsiteX2" fmla="*/ 11396 w 20659"/>
                <a:gd name="connsiteY2" fmla="*/ 25330 h 2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59" h="29093">
                  <a:moveTo>
                    <a:pt x="11396" y="25330"/>
                  </a:moveTo>
                  <a:cubicBezTo>
                    <a:pt x="-7367" y="27235"/>
                    <a:pt x="-986" y="-3435"/>
                    <a:pt x="11396" y="-3676"/>
                  </a:cubicBezTo>
                  <a:cubicBezTo>
                    <a:pt x="23763" y="-3905"/>
                    <a:pt x="22642" y="24187"/>
                    <a:pt x="11396" y="25330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5" name="Freeform: Shape 3614">
              <a:extLst>
                <a:ext uri="{FF2B5EF4-FFF2-40B4-BE49-F238E27FC236}">
                  <a16:creationId xmlns="" xmlns:a16="http://schemas.microsoft.com/office/drawing/2014/main" id="{D449B81F-C01C-5610-41C8-DDEBB0D92774}"/>
                </a:ext>
              </a:extLst>
            </p:cNvPr>
            <p:cNvSpPr/>
            <p:nvPr/>
          </p:nvSpPr>
          <p:spPr>
            <a:xfrm flipV="1">
              <a:off x="13232286" y="863219"/>
              <a:ext cx="14474" cy="13046"/>
            </a:xfrm>
            <a:custGeom>
              <a:avLst/>
              <a:gdLst>
                <a:gd name="connsiteX0" fmla="*/ -419 w 14474"/>
                <a:gd name="connsiteY0" fmla="*/ -1674 h 13046"/>
                <a:gd name="connsiteX1" fmla="*/ 13089 w 14474"/>
                <a:gd name="connsiteY1" fmla="*/ 9197 h 13046"/>
                <a:gd name="connsiteX2" fmla="*/ -419 w 14474"/>
                <a:gd name="connsiteY2" fmla="*/ -1674 h 1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4" h="13046">
                  <a:moveTo>
                    <a:pt x="-419" y="-1674"/>
                  </a:moveTo>
                  <a:cubicBezTo>
                    <a:pt x="5212" y="-9548"/>
                    <a:pt x="17589" y="7698"/>
                    <a:pt x="13089" y="9197"/>
                  </a:cubicBezTo>
                  <a:cubicBezTo>
                    <a:pt x="8585" y="10695"/>
                    <a:pt x="-419" y="-1674"/>
                    <a:pt x="-419" y="-1674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6" name="Freeform: Shape 3615">
              <a:extLst>
                <a:ext uri="{FF2B5EF4-FFF2-40B4-BE49-F238E27FC236}">
                  <a16:creationId xmlns="" xmlns:a16="http://schemas.microsoft.com/office/drawing/2014/main" id="{A7D00B9B-71D4-9B07-9DD2-425F5866240B}"/>
                </a:ext>
              </a:extLst>
            </p:cNvPr>
            <p:cNvSpPr/>
            <p:nvPr/>
          </p:nvSpPr>
          <p:spPr>
            <a:xfrm flipV="1">
              <a:off x="13260361" y="822525"/>
              <a:ext cx="12926" cy="9049"/>
            </a:xfrm>
            <a:custGeom>
              <a:avLst/>
              <a:gdLst>
                <a:gd name="connsiteX0" fmla="*/ 410 w 12926"/>
                <a:gd name="connsiteY0" fmla="*/ 4408 h 9049"/>
                <a:gd name="connsiteX1" fmla="*/ 11993 w 12926"/>
                <a:gd name="connsiteY1" fmla="*/ 1830 h 9049"/>
                <a:gd name="connsiteX2" fmla="*/ 410 w 12926"/>
                <a:gd name="connsiteY2" fmla="*/ 4408 h 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26" h="9049">
                  <a:moveTo>
                    <a:pt x="410" y="4408"/>
                  </a:moveTo>
                  <a:cubicBezTo>
                    <a:pt x="-3758" y="-8152"/>
                    <a:pt x="8620" y="-3923"/>
                    <a:pt x="11993" y="1830"/>
                  </a:cubicBezTo>
                  <a:cubicBezTo>
                    <a:pt x="15366" y="7596"/>
                    <a:pt x="410" y="4408"/>
                    <a:pt x="410" y="4408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8" name="Freeform: Shape 3637">
              <a:extLst>
                <a:ext uri="{FF2B5EF4-FFF2-40B4-BE49-F238E27FC236}">
                  <a16:creationId xmlns="" xmlns:a16="http://schemas.microsoft.com/office/drawing/2014/main" id="{1669F928-0BD2-13E9-B9BB-DE0E8B29DE45}"/>
                </a:ext>
              </a:extLst>
            </p:cNvPr>
            <p:cNvSpPr/>
            <p:nvPr/>
          </p:nvSpPr>
          <p:spPr>
            <a:xfrm flipV="1">
              <a:off x="13317431" y="588103"/>
              <a:ext cx="285530" cy="523653"/>
            </a:xfrm>
            <a:custGeom>
              <a:avLst/>
              <a:gdLst>
                <a:gd name="connsiteX0" fmla="*/ 284747 w 285530"/>
                <a:gd name="connsiteY0" fmla="*/ 513452 h 523653"/>
                <a:gd name="connsiteX1" fmla="*/ 249772 w 285530"/>
                <a:gd name="connsiteY1" fmla="*/ 512360 h 523653"/>
                <a:gd name="connsiteX2" fmla="*/ 235461 w 285530"/>
                <a:gd name="connsiteY2" fmla="*/ 508905 h 523653"/>
                <a:gd name="connsiteX3" fmla="*/ 227062 w 285530"/>
                <a:gd name="connsiteY3" fmla="*/ 500041 h 523653"/>
                <a:gd name="connsiteX4" fmla="*/ 224348 w 285530"/>
                <a:gd name="connsiteY4" fmla="*/ 493665 h 523653"/>
                <a:gd name="connsiteX5" fmla="*/ 221342 w 285530"/>
                <a:gd name="connsiteY5" fmla="*/ 485385 h 523653"/>
                <a:gd name="connsiteX6" fmla="*/ 214089 w 285530"/>
                <a:gd name="connsiteY6" fmla="*/ 468583 h 523653"/>
                <a:gd name="connsiteX7" fmla="*/ 191412 w 285530"/>
                <a:gd name="connsiteY7" fmla="*/ 435665 h 523653"/>
                <a:gd name="connsiteX8" fmla="*/ 183584 w 285530"/>
                <a:gd name="connsiteY8" fmla="*/ 428921 h 523653"/>
                <a:gd name="connsiteX9" fmla="*/ 176128 w 285530"/>
                <a:gd name="connsiteY9" fmla="*/ 423358 h 523653"/>
                <a:gd name="connsiteX10" fmla="*/ 171355 w 285530"/>
                <a:gd name="connsiteY10" fmla="*/ 416284 h 523653"/>
                <a:gd name="connsiteX11" fmla="*/ 165685 w 285530"/>
                <a:gd name="connsiteY11" fmla="*/ 386808 h 523653"/>
                <a:gd name="connsiteX12" fmla="*/ 151889 w 285530"/>
                <a:gd name="connsiteY12" fmla="*/ 346943 h 523653"/>
                <a:gd name="connsiteX13" fmla="*/ 136381 w 285530"/>
                <a:gd name="connsiteY13" fmla="*/ 328439 h 523653"/>
                <a:gd name="connsiteX14" fmla="*/ 125968 w 285530"/>
                <a:gd name="connsiteY14" fmla="*/ 321136 h 523653"/>
                <a:gd name="connsiteX15" fmla="*/ 119985 w 285530"/>
                <a:gd name="connsiteY15" fmla="*/ 318152 h 523653"/>
                <a:gd name="connsiteX16" fmla="*/ 111959 w 285530"/>
                <a:gd name="connsiteY16" fmla="*/ 315447 h 523653"/>
                <a:gd name="connsiteX17" fmla="*/ 118278 w 285530"/>
                <a:gd name="connsiteY17" fmla="*/ 317885 h 523653"/>
                <a:gd name="connsiteX18" fmla="*/ 98489 w 285530"/>
                <a:gd name="connsiteY18" fmla="*/ 304830 h 523653"/>
                <a:gd name="connsiteX19" fmla="*/ 83905 w 285530"/>
                <a:gd name="connsiteY19" fmla="*/ 292295 h 523653"/>
                <a:gd name="connsiteX20" fmla="*/ 85343 w 285530"/>
                <a:gd name="connsiteY20" fmla="*/ 296117 h 523653"/>
                <a:gd name="connsiteX21" fmla="*/ 83527 w 285530"/>
                <a:gd name="connsiteY21" fmla="*/ 308309 h 523653"/>
                <a:gd name="connsiteX22" fmla="*/ 81533 w 285530"/>
                <a:gd name="connsiteY22" fmla="*/ 311345 h 523653"/>
                <a:gd name="connsiteX23" fmla="*/ 81597 w 285530"/>
                <a:gd name="connsiteY23" fmla="*/ 311256 h 523653"/>
                <a:gd name="connsiteX24" fmla="*/ 82971 w 285530"/>
                <a:gd name="connsiteY24" fmla="*/ 309655 h 523653"/>
                <a:gd name="connsiteX25" fmla="*/ 92204 w 285530"/>
                <a:gd name="connsiteY25" fmla="*/ 296155 h 523653"/>
                <a:gd name="connsiteX26" fmla="*/ 104279 w 285530"/>
                <a:gd name="connsiteY26" fmla="*/ 264913 h 523653"/>
                <a:gd name="connsiteX27" fmla="*/ 97547 w 285530"/>
                <a:gd name="connsiteY27" fmla="*/ 224337 h 523653"/>
                <a:gd name="connsiteX28" fmla="*/ 83220 w 285530"/>
                <a:gd name="connsiteY28" fmla="*/ 208869 h 523653"/>
                <a:gd name="connsiteX29" fmla="*/ 70187 w 285530"/>
                <a:gd name="connsiteY29" fmla="*/ 200652 h 523653"/>
                <a:gd name="connsiteX30" fmla="*/ 44212 w 285530"/>
                <a:gd name="connsiteY30" fmla="*/ 189133 h 523653"/>
                <a:gd name="connsiteX31" fmla="*/ 35551 w 285530"/>
                <a:gd name="connsiteY31" fmla="*/ 185361 h 523653"/>
                <a:gd name="connsiteX32" fmla="*/ 32301 w 285530"/>
                <a:gd name="connsiteY32" fmla="*/ 182834 h 523653"/>
                <a:gd name="connsiteX33" fmla="*/ 25668 w 285530"/>
                <a:gd name="connsiteY33" fmla="*/ 164952 h 523653"/>
                <a:gd name="connsiteX34" fmla="*/ 20152 w 285530"/>
                <a:gd name="connsiteY34" fmla="*/ 141317 h 523653"/>
                <a:gd name="connsiteX35" fmla="*/ 15419 w 285530"/>
                <a:gd name="connsiteY35" fmla="*/ 93769 h 523653"/>
                <a:gd name="connsiteX36" fmla="*/ 19031 w 285530"/>
                <a:gd name="connsiteY36" fmla="*/ 73207 h 523653"/>
                <a:gd name="connsiteX37" fmla="*/ 25147 w 285530"/>
                <a:gd name="connsiteY37" fmla="*/ 62069 h 523653"/>
                <a:gd name="connsiteX38" fmla="*/ 30599 w 285530"/>
                <a:gd name="connsiteY38" fmla="*/ 49141 h 523653"/>
                <a:gd name="connsiteX39" fmla="*/ 39048 w 285530"/>
                <a:gd name="connsiteY39" fmla="*/ -3411 h 523653"/>
                <a:gd name="connsiteX40" fmla="*/ 36527 w 285530"/>
                <a:gd name="connsiteY40" fmla="*/ -3742 h 523653"/>
                <a:gd name="connsiteX41" fmla="*/ 22156 w 285530"/>
                <a:gd name="connsiteY41" fmla="*/ 45141 h 523653"/>
                <a:gd name="connsiteX42" fmla="*/ 8528 w 285530"/>
                <a:gd name="connsiteY42" fmla="*/ 66768 h 523653"/>
                <a:gd name="connsiteX43" fmla="*/ 699 w 285530"/>
                <a:gd name="connsiteY43" fmla="*/ 91826 h 523653"/>
                <a:gd name="connsiteX44" fmla="*/ 1479 w 285530"/>
                <a:gd name="connsiteY44" fmla="*/ 143679 h 523653"/>
                <a:gd name="connsiteX45" fmla="*/ 5720 w 285530"/>
                <a:gd name="connsiteY45" fmla="*/ 169270 h 523653"/>
                <a:gd name="connsiteX46" fmla="*/ 13777 w 285530"/>
                <a:gd name="connsiteY46" fmla="*/ 194353 h 523653"/>
                <a:gd name="connsiteX47" fmla="*/ 35179 w 285530"/>
                <a:gd name="connsiteY47" fmla="*/ 210062 h 523653"/>
                <a:gd name="connsiteX48" fmla="*/ 58112 w 285530"/>
                <a:gd name="connsiteY48" fmla="*/ 221162 h 523653"/>
                <a:gd name="connsiteX49" fmla="*/ 76672 w 285530"/>
                <a:gd name="connsiteY49" fmla="*/ 237012 h 523653"/>
                <a:gd name="connsiteX50" fmla="*/ 79901 w 285530"/>
                <a:gd name="connsiteY50" fmla="*/ 260278 h 523653"/>
                <a:gd name="connsiteX51" fmla="*/ 70549 w 285530"/>
                <a:gd name="connsiteY51" fmla="*/ 283240 h 523653"/>
                <a:gd name="connsiteX52" fmla="*/ 63395 w 285530"/>
                <a:gd name="connsiteY52" fmla="*/ 293488 h 523653"/>
                <a:gd name="connsiteX53" fmla="*/ 61133 w 285530"/>
                <a:gd name="connsiteY53" fmla="*/ 296447 h 523653"/>
                <a:gd name="connsiteX54" fmla="*/ 60584 w 285530"/>
                <a:gd name="connsiteY54" fmla="*/ 301261 h 523653"/>
                <a:gd name="connsiteX55" fmla="*/ 64134 w 285530"/>
                <a:gd name="connsiteY55" fmla="*/ 307903 h 523653"/>
                <a:gd name="connsiteX56" fmla="*/ 106109 w 285530"/>
                <a:gd name="connsiteY56" fmla="*/ 339030 h 523653"/>
                <a:gd name="connsiteX57" fmla="*/ 106307 w 285530"/>
                <a:gd name="connsiteY57" fmla="*/ 339158 h 523653"/>
                <a:gd name="connsiteX58" fmla="*/ 106770 w 285530"/>
                <a:gd name="connsiteY58" fmla="*/ 339297 h 523653"/>
                <a:gd name="connsiteX59" fmla="*/ 132234 w 285530"/>
                <a:gd name="connsiteY59" fmla="*/ 359566 h 523653"/>
                <a:gd name="connsiteX60" fmla="*/ 144180 w 285530"/>
                <a:gd name="connsiteY60" fmla="*/ 391469 h 523653"/>
                <a:gd name="connsiteX61" fmla="*/ 153502 w 285530"/>
                <a:gd name="connsiteY61" fmla="*/ 425619 h 523653"/>
                <a:gd name="connsiteX62" fmla="*/ 165640 w 285530"/>
                <a:gd name="connsiteY62" fmla="*/ 439271 h 523653"/>
                <a:gd name="connsiteX63" fmla="*/ 179695 w 285530"/>
                <a:gd name="connsiteY63" fmla="*/ 449279 h 523653"/>
                <a:gd name="connsiteX64" fmla="*/ 201017 w 285530"/>
                <a:gd name="connsiteY64" fmla="*/ 476076 h 523653"/>
                <a:gd name="connsiteX65" fmla="*/ 217835 w 285530"/>
                <a:gd name="connsiteY65" fmla="*/ 506949 h 523653"/>
                <a:gd name="connsiteX66" fmla="*/ 232281 w 285530"/>
                <a:gd name="connsiteY66" fmla="*/ 517846 h 523653"/>
                <a:gd name="connsiteX67" fmla="*/ 250115 w 285530"/>
                <a:gd name="connsiteY67" fmla="*/ 519815 h 523653"/>
                <a:gd name="connsiteX68" fmla="*/ 284960 w 285530"/>
                <a:gd name="connsiteY68" fmla="*/ 515979 h 523653"/>
                <a:gd name="connsiteX69" fmla="*/ 284747 w 285530"/>
                <a:gd name="connsiteY69" fmla="*/ 513452 h 52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85530" h="523653">
                  <a:moveTo>
                    <a:pt x="284747" y="513452"/>
                  </a:moveTo>
                  <a:cubicBezTo>
                    <a:pt x="272960" y="512563"/>
                    <a:pt x="260762" y="512906"/>
                    <a:pt x="249772" y="512360"/>
                  </a:cubicBezTo>
                  <a:cubicBezTo>
                    <a:pt x="244311" y="511966"/>
                    <a:pt x="239221" y="510950"/>
                    <a:pt x="235461" y="508905"/>
                  </a:cubicBezTo>
                  <a:cubicBezTo>
                    <a:pt x="231685" y="506860"/>
                    <a:pt x="229150" y="503952"/>
                    <a:pt x="227062" y="500041"/>
                  </a:cubicBezTo>
                  <a:cubicBezTo>
                    <a:pt x="226030" y="498098"/>
                    <a:pt x="225117" y="495977"/>
                    <a:pt x="224348" y="493665"/>
                  </a:cubicBezTo>
                  <a:lnTo>
                    <a:pt x="221342" y="485385"/>
                  </a:lnTo>
                  <a:cubicBezTo>
                    <a:pt x="219139" y="479797"/>
                    <a:pt x="216783" y="474247"/>
                    <a:pt x="214089" y="468583"/>
                  </a:cubicBezTo>
                  <a:cubicBezTo>
                    <a:pt x="208796" y="457394"/>
                    <a:pt x="201572" y="445367"/>
                    <a:pt x="191412" y="435665"/>
                  </a:cubicBezTo>
                  <a:cubicBezTo>
                    <a:pt x="188903" y="433277"/>
                    <a:pt x="186273" y="431016"/>
                    <a:pt x="183584" y="428921"/>
                  </a:cubicBezTo>
                  <a:lnTo>
                    <a:pt x="176128" y="423358"/>
                  </a:lnTo>
                  <a:cubicBezTo>
                    <a:pt x="174283" y="421593"/>
                    <a:pt x="172407" y="419167"/>
                    <a:pt x="171355" y="416284"/>
                  </a:cubicBezTo>
                  <a:cubicBezTo>
                    <a:pt x="168875" y="410379"/>
                    <a:pt x="168007" y="399254"/>
                    <a:pt x="165685" y="386808"/>
                  </a:cubicBezTo>
                  <a:cubicBezTo>
                    <a:pt x="163319" y="374349"/>
                    <a:pt x="160133" y="360659"/>
                    <a:pt x="151889" y="346943"/>
                  </a:cubicBezTo>
                  <a:cubicBezTo>
                    <a:pt x="147855" y="340250"/>
                    <a:pt x="142691" y="333900"/>
                    <a:pt x="136381" y="328439"/>
                  </a:cubicBezTo>
                  <a:cubicBezTo>
                    <a:pt x="133241" y="325696"/>
                    <a:pt x="129749" y="323270"/>
                    <a:pt x="125968" y="321136"/>
                  </a:cubicBezTo>
                  <a:cubicBezTo>
                    <a:pt x="124073" y="320070"/>
                    <a:pt x="122098" y="319079"/>
                    <a:pt x="119985" y="318152"/>
                  </a:cubicBezTo>
                  <a:cubicBezTo>
                    <a:pt x="117534" y="317174"/>
                    <a:pt x="116368" y="316564"/>
                    <a:pt x="111959" y="315447"/>
                  </a:cubicBezTo>
                  <a:lnTo>
                    <a:pt x="118278" y="317885"/>
                  </a:lnTo>
                  <a:cubicBezTo>
                    <a:pt x="111775" y="313961"/>
                    <a:pt x="104711" y="309351"/>
                    <a:pt x="98489" y="304830"/>
                  </a:cubicBezTo>
                  <a:cubicBezTo>
                    <a:pt x="92472" y="300537"/>
                    <a:pt x="85765" y="294885"/>
                    <a:pt x="83905" y="292295"/>
                  </a:cubicBezTo>
                  <a:cubicBezTo>
                    <a:pt x="83532" y="292104"/>
                    <a:pt x="84029" y="291380"/>
                    <a:pt x="85343" y="296117"/>
                  </a:cubicBezTo>
                  <a:cubicBezTo>
                    <a:pt x="85864" y="298086"/>
                    <a:pt x="86102" y="303864"/>
                    <a:pt x="83527" y="308309"/>
                  </a:cubicBezTo>
                  <a:lnTo>
                    <a:pt x="81533" y="311345"/>
                  </a:lnTo>
                  <a:lnTo>
                    <a:pt x="81597" y="311256"/>
                  </a:lnTo>
                  <a:lnTo>
                    <a:pt x="82971" y="309655"/>
                  </a:lnTo>
                  <a:cubicBezTo>
                    <a:pt x="86772" y="304944"/>
                    <a:pt x="89451" y="300791"/>
                    <a:pt x="92204" y="296155"/>
                  </a:cubicBezTo>
                  <a:cubicBezTo>
                    <a:pt x="97472" y="286986"/>
                    <a:pt x="101977" y="277016"/>
                    <a:pt x="104279" y="264913"/>
                  </a:cubicBezTo>
                  <a:cubicBezTo>
                    <a:pt x="106590" y="253140"/>
                    <a:pt x="105778" y="237342"/>
                    <a:pt x="97547" y="224337"/>
                  </a:cubicBezTo>
                  <a:cubicBezTo>
                    <a:pt x="93638" y="217949"/>
                    <a:pt x="88483" y="212755"/>
                    <a:pt x="83220" y="208869"/>
                  </a:cubicBezTo>
                  <a:cubicBezTo>
                    <a:pt x="79202" y="205846"/>
                    <a:pt x="74518" y="203065"/>
                    <a:pt x="70187" y="200652"/>
                  </a:cubicBezTo>
                  <a:cubicBezTo>
                    <a:pt x="61381" y="195749"/>
                    <a:pt x="51807" y="192016"/>
                    <a:pt x="44212" y="189133"/>
                  </a:cubicBezTo>
                  <a:cubicBezTo>
                    <a:pt x="40436" y="187685"/>
                    <a:pt x="37376" y="186377"/>
                    <a:pt x="35551" y="185361"/>
                  </a:cubicBezTo>
                  <a:cubicBezTo>
                    <a:pt x="33740" y="184307"/>
                    <a:pt x="33183" y="183888"/>
                    <a:pt x="32301" y="182834"/>
                  </a:cubicBezTo>
                  <a:cubicBezTo>
                    <a:pt x="30882" y="181538"/>
                    <a:pt x="27658" y="172153"/>
                    <a:pt x="25668" y="164952"/>
                  </a:cubicBezTo>
                  <a:cubicBezTo>
                    <a:pt x="23505" y="157256"/>
                    <a:pt x="21670" y="149306"/>
                    <a:pt x="20152" y="141317"/>
                  </a:cubicBezTo>
                  <a:cubicBezTo>
                    <a:pt x="17354" y="125379"/>
                    <a:pt x="14828" y="109097"/>
                    <a:pt x="15419" y="93769"/>
                  </a:cubicBezTo>
                  <a:cubicBezTo>
                    <a:pt x="15762" y="86199"/>
                    <a:pt x="16832" y="78808"/>
                    <a:pt x="19031" y="73207"/>
                  </a:cubicBezTo>
                  <a:cubicBezTo>
                    <a:pt x="19556" y="71290"/>
                    <a:pt x="23203" y="66235"/>
                    <a:pt x="25147" y="62069"/>
                  </a:cubicBezTo>
                  <a:cubicBezTo>
                    <a:pt x="27296" y="57802"/>
                    <a:pt x="29076" y="53472"/>
                    <a:pt x="30599" y="49141"/>
                  </a:cubicBezTo>
                  <a:cubicBezTo>
                    <a:pt x="36647" y="31793"/>
                    <a:pt x="39231" y="14203"/>
                    <a:pt x="39048" y="-3411"/>
                  </a:cubicBezTo>
                  <a:lnTo>
                    <a:pt x="36527" y="-3742"/>
                  </a:lnTo>
                  <a:cubicBezTo>
                    <a:pt x="33943" y="13060"/>
                    <a:pt x="29373" y="29774"/>
                    <a:pt x="22156" y="45141"/>
                  </a:cubicBezTo>
                  <a:cubicBezTo>
                    <a:pt x="18559" y="53040"/>
                    <a:pt x="13891" y="59542"/>
                    <a:pt x="8528" y="66768"/>
                  </a:cubicBezTo>
                  <a:cubicBezTo>
                    <a:pt x="3860" y="74490"/>
                    <a:pt x="1901" y="83241"/>
                    <a:pt x="699" y="91826"/>
                  </a:cubicBezTo>
                  <a:cubicBezTo>
                    <a:pt x="-1518" y="109123"/>
                    <a:pt x="-555" y="126535"/>
                    <a:pt x="1479" y="143679"/>
                  </a:cubicBezTo>
                  <a:cubicBezTo>
                    <a:pt x="2540" y="152265"/>
                    <a:pt x="3934" y="160786"/>
                    <a:pt x="5720" y="169270"/>
                  </a:cubicBezTo>
                  <a:cubicBezTo>
                    <a:pt x="7749" y="177677"/>
                    <a:pt x="9113" y="186250"/>
                    <a:pt x="13777" y="194353"/>
                  </a:cubicBezTo>
                  <a:cubicBezTo>
                    <a:pt x="18614" y="202519"/>
                    <a:pt x="27419" y="206748"/>
                    <a:pt x="35179" y="210062"/>
                  </a:cubicBezTo>
                  <a:cubicBezTo>
                    <a:pt x="43116" y="213466"/>
                    <a:pt x="50869" y="216819"/>
                    <a:pt x="58112" y="221162"/>
                  </a:cubicBezTo>
                  <a:cubicBezTo>
                    <a:pt x="65266" y="225620"/>
                    <a:pt x="72703" y="230116"/>
                    <a:pt x="76672" y="237012"/>
                  </a:cubicBezTo>
                  <a:cubicBezTo>
                    <a:pt x="80868" y="243806"/>
                    <a:pt x="81489" y="252277"/>
                    <a:pt x="79901" y="260278"/>
                  </a:cubicBezTo>
                  <a:cubicBezTo>
                    <a:pt x="78294" y="268330"/>
                    <a:pt x="74830" y="276064"/>
                    <a:pt x="70549" y="283240"/>
                  </a:cubicBezTo>
                  <a:cubicBezTo>
                    <a:pt x="68381" y="286808"/>
                    <a:pt x="65990" y="290301"/>
                    <a:pt x="63395" y="293488"/>
                  </a:cubicBezTo>
                  <a:cubicBezTo>
                    <a:pt x="62741" y="294390"/>
                    <a:pt x="62180" y="294708"/>
                    <a:pt x="61133" y="296447"/>
                  </a:cubicBezTo>
                  <a:cubicBezTo>
                    <a:pt x="60330" y="297997"/>
                    <a:pt x="60201" y="299902"/>
                    <a:pt x="60584" y="301261"/>
                  </a:cubicBezTo>
                  <a:cubicBezTo>
                    <a:pt x="61268" y="304131"/>
                    <a:pt x="62721" y="306061"/>
                    <a:pt x="64134" y="307903"/>
                  </a:cubicBezTo>
                  <a:cubicBezTo>
                    <a:pt x="76354" y="321403"/>
                    <a:pt x="91316" y="329975"/>
                    <a:pt x="106109" y="339030"/>
                  </a:cubicBezTo>
                  <a:lnTo>
                    <a:pt x="106307" y="339158"/>
                  </a:lnTo>
                  <a:lnTo>
                    <a:pt x="106770" y="339297"/>
                  </a:lnTo>
                  <a:cubicBezTo>
                    <a:pt x="117039" y="342244"/>
                    <a:pt x="126241" y="350194"/>
                    <a:pt x="132234" y="359566"/>
                  </a:cubicBezTo>
                  <a:cubicBezTo>
                    <a:pt x="138390" y="369028"/>
                    <a:pt x="141674" y="380229"/>
                    <a:pt x="144180" y="391469"/>
                  </a:cubicBezTo>
                  <a:cubicBezTo>
                    <a:pt x="146788" y="402683"/>
                    <a:pt x="147905" y="414633"/>
                    <a:pt x="153502" y="425619"/>
                  </a:cubicBezTo>
                  <a:cubicBezTo>
                    <a:pt x="156334" y="431067"/>
                    <a:pt x="160526" y="435779"/>
                    <a:pt x="165640" y="439271"/>
                  </a:cubicBezTo>
                  <a:cubicBezTo>
                    <a:pt x="170631" y="442459"/>
                    <a:pt x="175344" y="445520"/>
                    <a:pt x="179695" y="449279"/>
                  </a:cubicBezTo>
                  <a:cubicBezTo>
                    <a:pt x="188451" y="456657"/>
                    <a:pt x="195267" y="466056"/>
                    <a:pt x="201017" y="476076"/>
                  </a:cubicBezTo>
                  <a:cubicBezTo>
                    <a:pt x="207154" y="486020"/>
                    <a:pt x="210969" y="496815"/>
                    <a:pt x="217835" y="506949"/>
                  </a:cubicBezTo>
                  <a:cubicBezTo>
                    <a:pt x="221401" y="511814"/>
                    <a:pt x="226446" y="515878"/>
                    <a:pt x="232281" y="517846"/>
                  </a:cubicBezTo>
                  <a:cubicBezTo>
                    <a:pt x="238100" y="519865"/>
                    <a:pt x="244221" y="520094"/>
                    <a:pt x="250115" y="519815"/>
                  </a:cubicBezTo>
                  <a:cubicBezTo>
                    <a:pt x="261947" y="519116"/>
                    <a:pt x="273366" y="516855"/>
                    <a:pt x="284960" y="515979"/>
                  </a:cubicBezTo>
                  <a:lnTo>
                    <a:pt x="284747" y="513452"/>
                  </a:lnTo>
                </a:path>
              </a:pathLst>
            </a:custGeom>
            <a:solidFill>
              <a:srgbClr val="F2E89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7" name="Freeform: Shape 3616">
              <a:extLst>
                <a:ext uri="{FF2B5EF4-FFF2-40B4-BE49-F238E27FC236}">
                  <a16:creationId xmlns="" xmlns:a16="http://schemas.microsoft.com/office/drawing/2014/main" id="{8E8AC19C-6F2E-2157-DC49-695CB7C91C10}"/>
                </a:ext>
              </a:extLst>
            </p:cNvPr>
            <p:cNvSpPr/>
            <p:nvPr/>
          </p:nvSpPr>
          <p:spPr>
            <a:xfrm flipV="1">
              <a:off x="13338943" y="659088"/>
              <a:ext cx="11432" cy="20027"/>
            </a:xfrm>
            <a:custGeom>
              <a:avLst/>
              <a:gdLst>
                <a:gd name="connsiteX0" fmla="*/ 5059 w 11432"/>
                <a:gd name="connsiteY0" fmla="*/ -3894 h 20027"/>
                <a:gd name="connsiteX1" fmla="*/ 5460 w 11432"/>
                <a:gd name="connsiteY1" fmla="*/ 16096 h 20027"/>
                <a:gd name="connsiteX2" fmla="*/ 5059 w 11432"/>
                <a:gd name="connsiteY2" fmla="*/ -3894 h 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2" h="20027">
                  <a:moveTo>
                    <a:pt x="5059" y="-3894"/>
                  </a:moveTo>
                  <a:cubicBezTo>
                    <a:pt x="14365" y="-4377"/>
                    <a:pt x="11180" y="15194"/>
                    <a:pt x="5460" y="16096"/>
                  </a:cubicBezTo>
                  <a:cubicBezTo>
                    <a:pt x="-265" y="16997"/>
                    <a:pt x="-4243" y="-3399"/>
                    <a:pt x="5059" y="-3894"/>
                  </a:cubicBezTo>
                </a:path>
              </a:pathLst>
            </a:custGeom>
            <a:solidFill>
              <a:srgbClr val="D68F3B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8" name="Freeform: Shape 3617">
              <a:extLst>
                <a:ext uri="{FF2B5EF4-FFF2-40B4-BE49-F238E27FC236}">
                  <a16:creationId xmlns="" xmlns:a16="http://schemas.microsoft.com/office/drawing/2014/main" id="{E905F9DA-CAB9-CCD3-789D-0D7686AF56C0}"/>
                </a:ext>
              </a:extLst>
            </p:cNvPr>
            <p:cNvSpPr/>
            <p:nvPr/>
          </p:nvSpPr>
          <p:spPr>
            <a:xfrm flipV="1">
              <a:off x="13071210" y="675601"/>
              <a:ext cx="72022" cy="19486"/>
            </a:xfrm>
            <a:custGeom>
              <a:avLst/>
              <a:gdLst>
                <a:gd name="connsiteX0" fmla="*/ -31 w 72022"/>
                <a:gd name="connsiteY0" fmla="*/ 15598 h 19486"/>
                <a:gd name="connsiteX1" fmla="*/ 35751 w 72022"/>
                <a:gd name="connsiteY1" fmla="*/ 8982 h 19486"/>
                <a:gd name="connsiteX2" fmla="*/ 71134 w 72022"/>
                <a:gd name="connsiteY2" fmla="*/ 12665 h 19486"/>
                <a:gd name="connsiteX3" fmla="*/ 71694 w 72022"/>
                <a:gd name="connsiteY3" fmla="*/ 11522 h 19486"/>
                <a:gd name="connsiteX4" fmla="*/ 54723 w 72022"/>
                <a:gd name="connsiteY4" fmla="*/ -1623 h 19486"/>
                <a:gd name="connsiteX5" fmla="*/ 34372 w 72022"/>
                <a:gd name="connsiteY5" fmla="*/ -3642 h 19486"/>
                <a:gd name="connsiteX6" fmla="*/ 15691 w 72022"/>
                <a:gd name="connsiteY6" fmla="*/ 1959 h 19486"/>
                <a:gd name="connsiteX7" fmla="*/ -329 w 72022"/>
                <a:gd name="connsiteY7" fmla="*/ 14366 h 19486"/>
                <a:gd name="connsiteX8" fmla="*/ -31 w 72022"/>
                <a:gd name="connsiteY8" fmla="*/ 15598 h 1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22" h="19486">
                  <a:moveTo>
                    <a:pt x="-31" y="15598"/>
                  </a:moveTo>
                  <a:cubicBezTo>
                    <a:pt x="11865" y="12957"/>
                    <a:pt x="23722" y="10074"/>
                    <a:pt x="35751" y="8982"/>
                  </a:cubicBezTo>
                  <a:cubicBezTo>
                    <a:pt x="47613" y="7496"/>
                    <a:pt x="60149" y="7521"/>
                    <a:pt x="71134" y="12665"/>
                  </a:cubicBezTo>
                  <a:lnTo>
                    <a:pt x="71694" y="11522"/>
                  </a:lnTo>
                  <a:cubicBezTo>
                    <a:pt x="68073" y="4689"/>
                    <a:pt x="61385" y="549"/>
                    <a:pt x="54723" y="-1623"/>
                  </a:cubicBezTo>
                  <a:cubicBezTo>
                    <a:pt x="47956" y="-3985"/>
                    <a:pt x="40985" y="-4176"/>
                    <a:pt x="34372" y="-3642"/>
                  </a:cubicBezTo>
                  <a:cubicBezTo>
                    <a:pt x="27785" y="-2690"/>
                    <a:pt x="21469" y="-1064"/>
                    <a:pt x="15691" y="1959"/>
                  </a:cubicBezTo>
                  <a:cubicBezTo>
                    <a:pt x="9841" y="4841"/>
                    <a:pt x="4568" y="8613"/>
                    <a:pt x="-329" y="14366"/>
                  </a:cubicBezTo>
                  <a:lnTo>
                    <a:pt x="-31" y="15598"/>
                  </a:lnTo>
                </a:path>
              </a:pathLst>
            </a:custGeom>
            <a:solidFill>
              <a:srgbClr val="6A7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9" name="Freeform: Shape 3618">
              <a:extLst>
                <a:ext uri="{FF2B5EF4-FFF2-40B4-BE49-F238E27FC236}">
                  <a16:creationId xmlns="" xmlns:a16="http://schemas.microsoft.com/office/drawing/2014/main" id="{FE08D69A-CE5B-F8B6-A037-70742C25876C}"/>
                </a:ext>
              </a:extLst>
            </p:cNvPr>
            <p:cNvSpPr/>
            <p:nvPr/>
          </p:nvSpPr>
          <p:spPr>
            <a:xfrm flipV="1">
              <a:off x="13157067" y="527710"/>
              <a:ext cx="43980" cy="56318"/>
            </a:xfrm>
            <a:custGeom>
              <a:avLst/>
              <a:gdLst>
                <a:gd name="connsiteX0" fmla="*/ 9079 w 43980"/>
                <a:gd name="connsiteY0" fmla="*/ 51972 h 56318"/>
                <a:gd name="connsiteX1" fmla="*/ 16684 w 43980"/>
                <a:gd name="connsiteY1" fmla="*/ 19358 h 56318"/>
                <a:gd name="connsiteX2" fmla="*/ 43603 w 43980"/>
                <a:gd name="connsiteY2" fmla="*/ -2092 h 56318"/>
                <a:gd name="connsiteX3" fmla="*/ 43077 w 43980"/>
                <a:gd name="connsiteY3" fmla="*/ -3248 h 56318"/>
                <a:gd name="connsiteX4" fmla="*/ 22706 w 43980"/>
                <a:gd name="connsiteY4" fmla="*/ -1076 h 56318"/>
                <a:gd name="connsiteX5" fmla="*/ 6346 w 43980"/>
                <a:gd name="connsiteY5" fmla="*/ 12005 h 56318"/>
                <a:gd name="connsiteX6" fmla="*/ -371 w 43980"/>
                <a:gd name="connsiteY6" fmla="*/ 32681 h 56318"/>
                <a:gd name="connsiteX7" fmla="*/ 7848 w 43980"/>
                <a:gd name="connsiteY7" fmla="*/ 52315 h 56318"/>
                <a:gd name="connsiteX8" fmla="*/ 9079 w 43980"/>
                <a:gd name="connsiteY8" fmla="*/ 51972 h 5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80" h="56318">
                  <a:moveTo>
                    <a:pt x="9079" y="51972"/>
                  </a:moveTo>
                  <a:cubicBezTo>
                    <a:pt x="6672" y="40656"/>
                    <a:pt x="9833" y="28477"/>
                    <a:pt x="16684" y="19358"/>
                  </a:cubicBezTo>
                  <a:cubicBezTo>
                    <a:pt x="23203" y="9846"/>
                    <a:pt x="33080" y="2912"/>
                    <a:pt x="43603" y="-2092"/>
                  </a:cubicBezTo>
                  <a:lnTo>
                    <a:pt x="43077" y="-3248"/>
                  </a:lnTo>
                  <a:cubicBezTo>
                    <a:pt x="35829" y="-4861"/>
                    <a:pt x="28998" y="-3781"/>
                    <a:pt x="22706" y="-1076"/>
                  </a:cubicBezTo>
                  <a:cubicBezTo>
                    <a:pt x="16312" y="1527"/>
                    <a:pt x="10742" y="6163"/>
                    <a:pt x="6346" y="12005"/>
                  </a:cubicBezTo>
                  <a:cubicBezTo>
                    <a:pt x="2268" y="18037"/>
                    <a:pt x="-540" y="25276"/>
                    <a:pt x="-371" y="32681"/>
                  </a:cubicBezTo>
                  <a:cubicBezTo>
                    <a:pt x="-342" y="39958"/>
                    <a:pt x="1990" y="47336"/>
                    <a:pt x="7848" y="52315"/>
                  </a:cubicBezTo>
                  <a:lnTo>
                    <a:pt x="9079" y="51972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0" name="Freeform: Shape 3619">
              <a:extLst>
                <a:ext uri="{FF2B5EF4-FFF2-40B4-BE49-F238E27FC236}">
                  <a16:creationId xmlns="" xmlns:a16="http://schemas.microsoft.com/office/drawing/2014/main" id="{7BEB7B57-7FE8-4D8D-D47B-2003C1650348}"/>
                </a:ext>
              </a:extLst>
            </p:cNvPr>
            <p:cNvSpPr/>
            <p:nvPr/>
          </p:nvSpPr>
          <p:spPr>
            <a:xfrm flipV="1">
              <a:off x="13488870" y="386880"/>
              <a:ext cx="31939" cy="125920"/>
            </a:xfrm>
            <a:custGeom>
              <a:avLst/>
              <a:gdLst>
                <a:gd name="connsiteX0" fmla="*/ 12099 w 31939"/>
                <a:gd name="connsiteY0" fmla="*/ 121821 h 125920"/>
                <a:gd name="connsiteX1" fmla="*/ 14725 w 31939"/>
                <a:gd name="connsiteY1" fmla="*/ 57776 h 125920"/>
                <a:gd name="connsiteX2" fmla="*/ 31339 w 31939"/>
                <a:gd name="connsiteY2" fmla="*/ -4099 h 125920"/>
                <a:gd name="connsiteX3" fmla="*/ 8458 w 31939"/>
                <a:gd name="connsiteY3" fmla="*/ 56734 h 125920"/>
                <a:gd name="connsiteX4" fmla="*/ -601 w 31939"/>
                <a:gd name="connsiteY4" fmla="*/ 121707 h 125920"/>
                <a:gd name="connsiteX5" fmla="*/ 12099 w 31939"/>
                <a:gd name="connsiteY5" fmla="*/ 121821 h 12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9" h="125920">
                  <a:moveTo>
                    <a:pt x="12099" y="121821"/>
                  </a:moveTo>
                  <a:cubicBezTo>
                    <a:pt x="11505" y="100651"/>
                    <a:pt x="12289" y="79048"/>
                    <a:pt x="14725" y="57776"/>
                  </a:cubicBezTo>
                  <a:cubicBezTo>
                    <a:pt x="17398" y="36605"/>
                    <a:pt x="21109" y="15065"/>
                    <a:pt x="31339" y="-4099"/>
                  </a:cubicBezTo>
                  <a:cubicBezTo>
                    <a:pt x="19239" y="14024"/>
                    <a:pt x="13256" y="35563"/>
                    <a:pt x="8458" y="56734"/>
                  </a:cubicBezTo>
                  <a:cubicBezTo>
                    <a:pt x="3875" y="78108"/>
                    <a:pt x="943" y="99673"/>
                    <a:pt x="-601" y="121707"/>
                  </a:cubicBezTo>
                  <a:lnTo>
                    <a:pt x="12099" y="121821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1" name="Freeform: Shape 3620">
              <a:extLst>
                <a:ext uri="{FF2B5EF4-FFF2-40B4-BE49-F238E27FC236}">
                  <a16:creationId xmlns="" xmlns:a16="http://schemas.microsoft.com/office/drawing/2014/main" id="{E8644C0B-6C86-80B7-67B7-BBDC4C62954A}"/>
                </a:ext>
              </a:extLst>
            </p:cNvPr>
            <p:cNvSpPr/>
            <p:nvPr/>
          </p:nvSpPr>
          <p:spPr>
            <a:xfrm flipV="1">
              <a:off x="13394062" y="414820"/>
              <a:ext cx="31198" cy="52146"/>
            </a:xfrm>
            <a:custGeom>
              <a:avLst/>
              <a:gdLst>
                <a:gd name="connsiteX0" fmla="*/ 11618 w 31198"/>
                <a:gd name="connsiteY0" fmla="*/ 48040 h 52146"/>
                <a:gd name="connsiteX1" fmla="*/ 19144 w 31198"/>
                <a:gd name="connsiteY1" fmla="*/ 21573 h 52146"/>
                <a:gd name="connsiteX2" fmla="*/ 30663 w 31198"/>
                <a:gd name="connsiteY2" fmla="*/ -4107 h 52146"/>
                <a:gd name="connsiteX3" fmla="*/ 13465 w 31198"/>
                <a:gd name="connsiteY3" fmla="*/ 18728 h 52146"/>
                <a:gd name="connsiteX4" fmla="*/ -536 w 31198"/>
                <a:gd name="connsiteY4" fmla="*/ 44344 h 52146"/>
                <a:gd name="connsiteX5" fmla="*/ 11618 w 31198"/>
                <a:gd name="connsiteY5" fmla="*/ 48040 h 5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8" h="52146">
                  <a:moveTo>
                    <a:pt x="11618" y="48040"/>
                  </a:moveTo>
                  <a:cubicBezTo>
                    <a:pt x="13306" y="39365"/>
                    <a:pt x="16009" y="30273"/>
                    <a:pt x="19144" y="21573"/>
                  </a:cubicBezTo>
                  <a:cubicBezTo>
                    <a:pt x="22330" y="12810"/>
                    <a:pt x="26129" y="4199"/>
                    <a:pt x="30663" y="-4107"/>
                  </a:cubicBezTo>
                  <a:cubicBezTo>
                    <a:pt x="24393" y="2993"/>
                    <a:pt x="18663" y="10664"/>
                    <a:pt x="13465" y="18728"/>
                  </a:cubicBezTo>
                  <a:cubicBezTo>
                    <a:pt x="8266" y="26882"/>
                    <a:pt x="3563" y="35124"/>
                    <a:pt x="-536" y="44344"/>
                  </a:cubicBezTo>
                  <a:lnTo>
                    <a:pt x="11618" y="48040"/>
                  </a:lnTo>
                </a:path>
              </a:pathLst>
            </a:custGeom>
            <a:solidFill>
              <a:srgbClr val="6A7C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2" name="Freeform: Shape 3621">
              <a:extLst>
                <a:ext uri="{FF2B5EF4-FFF2-40B4-BE49-F238E27FC236}">
                  <a16:creationId xmlns="" xmlns:a16="http://schemas.microsoft.com/office/drawing/2014/main" id="{574DC23B-D8B2-6EF2-2271-561642EC4DD6}"/>
                </a:ext>
              </a:extLst>
            </p:cNvPr>
            <p:cNvSpPr/>
            <p:nvPr/>
          </p:nvSpPr>
          <p:spPr>
            <a:xfrm flipV="1">
              <a:off x="13261436" y="342781"/>
              <a:ext cx="325527" cy="172674"/>
            </a:xfrm>
            <a:custGeom>
              <a:avLst/>
              <a:gdLst>
                <a:gd name="connsiteX0" fmla="*/ 23734 w 325527"/>
                <a:gd name="connsiteY0" fmla="*/ -4117 h 172674"/>
                <a:gd name="connsiteX1" fmla="*/ 2228 w 325527"/>
                <a:gd name="connsiteY1" fmla="*/ 25868 h 172674"/>
                <a:gd name="connsiteX2" fmla="*/ -545 w 325527"/>
                <a:gd name="connsiteY2" fmla="*/ 29386 h 172674"/>
                <a:gd name="connsiteX3" fmla="*/ 3985 w 325527"/>
                <a:gd name="connsiteY3" fmla="*/ 30910 h 172674"/>
                <a:gd name="connsiteX4" fmla="*/ 30798 w 325527"/>
                <a:gd name="connsiteY4" fmla="*/ 48614 h 172674"/>
                <a:gd name="connsiteX5" fmla="*/ 55831 w 325527"/>
                <a:gd name="connsiteY5" fmla="*/ 71473 h 172674"/>
                <a:gd name="connsiteX6" fmla="*/ 70267 w 325527"/>
                <a:gd name="connsiteY6" fmla="*/ 82408 h 172674"/>
                <a:gd name="connsiteX7" fmla="*/ 88871 w 325527"/>
                <a:gd name="connsiteY7" fmla="*/ 87463 h 172674"/>
                <a:gd name="connsiteX8" fmla="*/ 122019 w 325527"/>
                <a:gd name="connsiteY8" fmla="*/ 85024 h 172674"/>
                <a:gd name="connsiteX9" fmla="*/ 133371 w 325527"/>
                <a:gd name="connsiteY9" fmla="*/ 92237 h 172674"/>
                <a:gd name="connsiteX10" fmla="*/ 133162 w 325527"/>
                <a:gd name="connsiteY10" fmla="*/ 104950 h 172674"/>
                <a:gd name="connsiteX11" fmla="*/ 114589 w 325527"/>
                <a:gd name="connsiteY11" fmla="*/ 133094 h 172674"/>
                <a:gd name="connsiteX12" fmla="*/ 112757 w 325527"/>
                <a:gd name="connsiteY12" fmla="*/ 142529 h 172674"/>
                <a:gd name="connsiteX13" fmla="*/ 119102 w 325527"/>
                <a:gd name="connsiteY13" fmla="*/ 150061 h 172674"/>
                <a:gd name="connsiteX14" fmla="*/ 137090 w 325527"/>
                <a:gd name="connsiteY14" fmla="*/ 152054 h 172674"/>
                <a:gd name="connsiteX15" fmla="*/ 165943 w 325527"/>
                <a:gd name="connsiteY15" fmla="*/ 131912 h 172674"/>
                <a:gd name="connsiteX16" fmla="*/ 160626 w 325527"/>
                <a:gd name="connsiteY16" fmla="*/ 131938 h 172674"/>
                <a:gd name="connsiteX17" fmla="*/ 180772 w 325527"/>
                <a:gd name="connsiteY17" fmla="*/ 141692 h 172674"/>
                <a:gd name="connsiteX18" fmla="*/ 201628 w 325527"/>
                <a:gd name="connsiteY18" fmla="*/ 134135 h 172674"/>
                <a:gd name="connsiteX19" fmla="*/ 216098 w 325527"/>
                <a:gd name="connsiteY19" fmla="*/ 123810 h 172674"/>
                <a:gd name="connsiteX20" fmla="*/ 222588 w 325527"/>
                <a:gd name="connsiteY20" fmla="*/ 123772 h 172674"/>
                <a:gd name="connsiteX21" fmla="*/ 226239 w 325527"/>
                <a:gd name="connsiteY21" fmla="*/ 125092 h 172674"/>
                <a:gd name="connsiteX22" fmla="*/ 227519 w 325527"/>
                <a:gd name="connsiteY22" fmla="*/ 125982 h 172674"/>
                <a:gd name="connsiteX23" fmla="*/ 226383 w 325527"/>
                <a:gd name="connsiteY23" fmla="*/ 129423 h 172674"/>
                <a:gd name="connsiteX24" fmla="*/ 221630 w 325527"/>
                <a:gd name="connsiteY24" fmla="*/ 136599 h 172674"/>
                <a:gd name="connsiteX25" fmla="*/ 209139 w 325527"/>
                <a:gd name="connsiteY25" fmla="*/ 151877 h 172674"/>
                <a:gd name="connsiteX26" fmla="*/ 208330 w 325527"/>
                <a:gd name="connsiteY26" fmla="*/ 152969 h 172674"/>
                <a:gd name="connsiteX27" fmla="*/ 207353 w 325527"/>
                <a:gd name="connsiteY27" fmla="*/ 154531 h 172674"/>
                <a:gd name="connsiteX28" fmla="*/ 207218 w 325527"/>
                <a:gd name="connsiteY28" fmla="*/ 163535 h 172674"/>
                <a:gd name="connsiteX29" fmla="*/ 213172 w 325527"/>
                <a:gd name="connsiteY29" fmla="*/ 167879 h 172674"/>
                <a:gd name="connsiteX30" fmla="*/ 217011 w 325527"/>
                <a:gd name="connsiteY30" fmla="*/ 168514 h 172674"/>
                <a:gd name="connsiteX31" fmla="*/ 228352 w 325527"/>
                <a:gd name="connsiteY31" fmla="*/ 167612 h 172674"/>
                <a:gd name="connsiteX32" fmla="*/ 248415 w 325527"/>
                <a:gd name="connsiteY32" fmla="*/ 162367 h 172674"/>
                <a:gd name="connsiteX33" fmla="*/ 267837 w 325527"/>
                <a:gd name="connsiteY33" fmla="*/ 152893 h 172674"/>
                <a:gd name="connsiteX34" fmla="*/ 275441 w 325527"/>
                <a:gd name="connsiteY34" fmla="*/ 145247 h 172674"/>
                <a:gd name="connsiteX35" fmla="*/ 282000 w 325527"/>
                <a:gd name="connsiteY35" fmla="*/ 139253 h 172674"/>
                <a:gd name="connsiteX36" fmla="*/ 296873 w 325527"/>
                <a:gd name="connsiteY36" fmla="*/ 132687 h 172674"/>
                <a:gd name="connsiteX37" fmla="*/ 305559 w 325527"/>
                <a:gd name="connsiteY37" fmla="*/ 132992 h 172674"/>
                <a:gd name="connsiteX38" fmla="*/ 311636 w 325527"/>
                <a:gd name="connsiteY38" fmla="*/ 133068 h 172674"/>
                <a:gd name="connsiteX39" fmla="*/ 318288 w 325527"/>
                <a:gd name="connsiteY39" fmla="*/ 130820 h 172674"/>
                <a:gd name="connsiteX40" fmla="*/ 324966 w 325527"/>
                <a:gd name="connsiteY40" fmla="*/ 118450 h 172674"/>
                <a:gd name="connsiteX41" fmla="*/ 321662 w 325527"/>
                <a:gd name="connsiteY41" fmla="*/ 106944 h 172674"/>
                <a:gd name="connsiteX42" fmla="*/ 307801 w 325527"/>
                <a:gd name="connsiteY42" fmla="*/ 91641 h 172674"/>
                <a:gd name="connsiteX43" fmla="*/ 296431 w 325527"/>
                <a:gd name="connsiteY43" fmla="*/ 76693 h 172674"/>
                <a:gd name="connsiteX44" fmla="*/ 291499 w 325527"/>
                <a:gd name="connsiteY44" fmla="*/ 58290 h 172674"/>
                <a:gd name="connsiteX45" fmla="*/ 290234 w 325527"/>
                <a:gd name="connsiteY45" fmla="*/ 58290 h 172674"/>
                <a:gd name="connsiteX46" fmla="*/ 302965 w 325527"/>
                <a:gd name="connsiteY46" fmla="*/ 95921 h 172674"/>
                <a:gd name="connsiteX47" fmla="*/ 314216 w 325527"/>
                <a:gd name="connsiteY47" fmla="*/ 110754 h 172674"/>
                <a:gd name="connsiteX48" fmla="*/ 313263 w 325527"/>
                <a:gd name="connsiteY48" fmla="*/ 122209 h 172674"/>
                <a:gd name="connsiteX49" fmla="*/ 310599 w 325527"/>
                <a:gd name="connsiteY49" fmla="*/ 122858 h 172674"/>
                <a:gd name="connsiteX50" fmla="*/ 306879 w 325527"/>
                <a:gd name="connsiteY50" fmla="*/ 122515 h 172674"/>
                <a:gd name="connsiteX51" fmla="*/ 295985 w 325527"/>
                <a:gd name="connsiteY51" fmla="*/ 121574 h 172674"/>
                <a:gd name="connsiteX52" fmla="*/ 274752 w 325527"/>
                <a:gd name="connsiteY52" fmla="*/ 129309 h 172674"/>
                <a:gd name="connsiteX53" fmla="*/ 266442 w 325527"/>
                <a:gd name="connsiteY53" fmla="*/ 136154 h 172674"/>
                <a:gd name="connsiteX54" fmla="*/ 260116 w 325527"/>
                <a:gd name="connsiteY54" fmla="*/ 142364 h 172674"/>
                <a:gd name="connsiteX55" fmla="*/ 244004 w 325527"/>
                <a:gd name="connsiteY55" fmla="*/ 149514 h 172674"/>
                <a:gd name="connsiteX56" fmla="*/ 226045 w 325527"/>
                <a:gd name="connsiteY56" fmla="*/ 154277 h 172674"/>
                <a:gd name="connsiteX57" fmla="*/ 217825 w 325527"/>
                <a:gd name="connsiteY57" fmla="*/ 155039 h 172674"/>
                <a:gd name="connsiteX58" fmla="*/ 216808 w 325527"/>
                <a:gd name="connsiteY58" fmla="*/ 154963 h 172674"/>
                <a:gd name="connsiteX59" fmla="*/ 218713 w 325527"/>
                <a:gd name="connsiteY59" fmla="*/ 156766 h 172674"/>
                <a:gd name="connsiteX60" fmla="*/ 218852 w 325527"/>
                <a:gd name="connsiteY60" fmla="*/ 161110 h 172674"/>
                <a:gd name="connsiteX61" fmla="*/ 219140 w 325527"/>
                <a:gd name="connsiteY61" fmla="*/ 160564 h 172674"/>
                <a:gd name="connsiteX62" fmla="*/ 219765 w 325527"/>
                <a:gd name="connsiteY62" fmla="*/ 159649 h 172674"/>
                <a:gd name="connsiteX63" fmla="*/ 231676 w 325527"/>
                <a:gd name="connsiteY63" fmla="*/ 144066 h 172674"/>
                <a:gd name="connsiteX64" fmla="*/ 237415 w 325527"/>
                <a:gd name="connsiteY64" fmla="*/ 134617 h 172674"/>
                <a:gd name="connsiteX65" fmla="*/ 239356 w 325527"/>
                <a:gd name="connsiteY65" fmla="*/ 128128 h 172674"/>
                <a:gd name="connsiteX66" fmla="*/ 237331 w 325527"/>
                <a:gd name="connsiteY66" fmla="*/ 119314 h 172674"/>
                <a:gd name="connsiteX67" fmla="*/ 230872 w 325527"/>
                <a:gd name="connsiteY67" fmla="*/ 114348 h 172674"/>
                <a:gd name="connsiteX68" fmla="*/ 225202 w 325527"/>
                <a:gd name="connsiteY68" fmla="*/ 112533 h 172674"/>
                <a:gd name="connsiteX69" fmla="*/ 212329 w 325527"/>
                <a:gd name="connsiteY69" fmla="*/ 113409 h 172674"/>
                <a:gd name="connsiteX70" fmla="*/ 195397 w 325527"/>
                <a:gd name="connsiteY70" fmla="*/ 126426 h 172674"/>
                <a:gd name="connsiteX71" fmla="*/ 165933 w 325527"/>
                <a:gd name="connsiteY71" fmla="*/ 127823 h 172674"/>
                <a:gd name="connsiteX72" fmla="*/ 163229 w 325527"/>
                <a:gd name="connsiteY72" fmla="*/ 124445 h 172674"/>
                <a:gd name="connsiteX73" fmla="*/ 160611 w 325527"/>
                <a:gd name="connsiteY73" fmla="*/ 127836 h 172674"/>
                <a:gd name="connsiteX74" fmla="*/ 135875 w 325527"/>
                <a:gd name="connsiteY74" fmla="*/ 147711 h 172674"/>
                <a:gd name="connsiteX75" fmla="*/ 120993 w 325527"/>
                <a:gd name="connsiteY75" fmla="*/ 146492 h 172674"/>
                <a:gd name="connsiteX76" fmla="*/ 116478 w 325527"/>
                <a:gd name="connsiteY76" fmla="*/ 141717 h 172674"/>
                <a:gd name="connsiteX77" fmla="*/ 118120 w 325527"/>
                <a:gd name="connsiteY77" fmla="*/ 134922 h 172674"/>
                <a:gd name="connsiteX78" fmla="*/ 138461 w 325527"/>
                <a:gd name="connsiteY78" fmla="*/ 107605 h 172674"/>
                <a:gd name="connsiteX79" fmla="*/ 139572 w 325527"/>
                <a:gd name="connsiteY79" fmla="*/ 87945 h 172674"/>
                <a:gd name="connsiteX80" fmla="*/ 123929 w 325527"/>
                <a:gd name="connsiteY80" fmla="*/ 76121 h 172674"/>
                <a:gd name="connsiteX81" fmla="*/ 89496 w 325527"/>
                <a:gd name="connsiteY81" fmla="*/ 76198 h 172674"/>
                <a:gd name="connsiteX82" fmla="*/ 62910 w 325527"/>
                <a:gd name="connsiteY82" fmla="*/ 63104 h 172674"/>
                <a:gd name="connsiteX83" fmla="*/ 5731 w 325527"/>
                <a:gd name="connsiteY83" fmla="*/ 24649 h 172674"/>
                <a:gd name="connsiteX84" fmla="*/ 7492 w 325527"/>
                <a:gd name="connsiteY84" fmla="*/ 29678 h 172674"/>
                <a:gd name="connsiteX85" fmla="*/ 17017 w 325527"/>
                <a:gd name="connsiteY85" fmla="*/ 13485 h 172674"/>
                <a:gd name="connsiteX86" fmla="*/ 24890 w 325527"/>
                <a:gd name="connsiteY86" fmla="*/ -3571 h 172674"/>
                <a:gd name="connsiteX87" fmla="*/ 23734 w 325527"/>
                <a:gd name="connsiteY87" fmla="*/ -4117 h 17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325527" h="172674">
                  <a:moveTo>
                    <a:pt x="23734" y="-4117"/>
                  </a:moveTo>
                  <a:cubicBezTo>
                    <a:pt x="17434" y="6475"/>
                    <a:pt x="9799" y="16241"/>
                    <a:pt x="2228" y="25868"/>
                  </a:cubicBezTo>
                  <a:lnTo>
                    <a:pt x="-545" y="29386"/>
                  </a:lnTo>
                  <a:lnTo>
                    <a:pt x="3985" y="30910"/>
                  </a:lnTo>
                  <a:cubicBezTo>
                    <a:pt x="14005" y="34262"/>
                    <a:pt x="22623" y="41209"/>
                    <a:pt x="30798" y="48614"/>
                  </a:cubicBezTo>
                  <a:cubicBezTo>
                    <a:pt x="39157" y="55878"/>
                    <a:pt x="47079" y="64018"/>
                    <a:pt x="55831" y="71473"/>
                  </a:cubicBezTo>
                  <a:cubicBezTo>
                    <a:pt x="60395" y="75233"/>
                    <a:pt x="64071" y="78941"/>
                    <a:pt x="70267" y="82408"/>
                  </a:cubicBezTo>
                  <a:cubicBezTo>
                    <a:pt x="75948" y="85634"/>
                    <a:pt x="82590" y="87120"/>
                    <a:pt x="88871" y="87463"/>
                  </a:cubicBezTo>
                  <a:cubicBezTo>
                    <a:pt x="101491" y="88098"/>
                    <a:pt x="112807" y="83741"/>
                    <a:pt x="122019" y="85024"/>
                  </a:cubicBezTo>
                  <a:cubicBezTo>
                    <a:pt x="126509" y="85672"/>
                    <a:pt x="130394" y="88148"/>
                    <a:pt x="133371" y="92237"/>
                  </a:cubicBezTo>
                  <a:cubicBezTo>
                    <a:pt x="135593" y="95159"/>
                    <a:pt x="135404" y="100239"/>
                    <a:pt x="133162" y="104950"/>
                  </a:cubicBezTo>
                  <a:cubicBezTo>
                    <a:pt x="128871" y="114742"/>
                    <a:pt x="120367" y="122680"/>
                    <a:pt x="114589" y="133094"/>
                  </a:cubicBezTo>
                  <a:cubicBezTo>
                    <a:pt x="113249" y="135722"/>
                    <a:pt x="111994" y="138948"/>
                    <a:pt x="112757" y="142529"/>
                  </a:cubicBezTo>
                  <a:cubicBezTo>
                    <a:pt x="113472" y="146238"/>
                    <a:pt x="116463" y="148562"/>
                    <a:pt x="119102" y="150061"/>
                  </a:cubicBezTo>
                  <a:cubicBezTo>
                    <a:pt x="124421" y="153185"/>
                    <a:pt x="131252" y="153718"/>
                    <a:pt x="137090" y="152054"/>
                  </a:cubicBezTo>
                  <a:cubicBezTo>
                    <a:pt x="148843" y="148460"/>
                    <a:pt x="158056" y="140815"/>
                    <a:pt x="165943" y="131912"/>
                  </a:cubicBezTo>
                  <a:lnTo>
                    <a:pt x="160626" y="131938"/>
                  </a:lnTo>
                  <a:cubicBezTo>
                    <a:pt x="164921" y="138212"/>
                    <a:pt x="173108" y="142098"/>
                    <a:pt x="180772" y="141692"/>
                  </a:cubicBezTo>
                  <a:cubicBezTo>
                    <a:pt x="188457" y="141463"/>
                    <a:pt x="195606" y="138707"/>
                    <a:pt x="201628" y="134135"/>
                  </a:cubicBezTo>
                  <a:cubicBezTo>
                    <a:pt x="207164" y="129817"/>
                    <a:pt x="211798" y="125092"/>
                    <a:pt x="216098" y="123810"/>
                  </a:cubicBezTo>
                  <a:cubicBezTo>
                    <a:pt x="218206" y="123175"/>
                    <a:pt x="220202" y="123162"/>
                    <a:pt x="222588" y="123772"/>
                  </a:cubicBezTo>
                  <a:cubicBezTo>
                    <a:pt x="223768" y="124089"/>
                    <a:pt x="224993" y="124559"/>
                    <a:pt x="226239" y="125092"/>
                  </a:cubicBezTo>
                  <a:cubicBezTo>
                    <a:pt x="227618" y="125766"/>
                    <a:pt x="227315" y="125842"/>
                    <a:pt x="227519" y="125982"/>
                  </a:cubicBezTo>
                  <a:cubicBezTo>
                    <a:pt x="227414" y="125537"/>
                    <a:pt x="227682" y="127010"/>
                    <a:pt x="226383" y="129423"/>
                  </a:cubicBezTo>
                  <a:cubicBezTo>
                    <a:pt x="225242" y="131684"/>
                    <a:pt x="223510" y="134160"/>
                    <a:pt x="221630" y="136599"/>
                  </a:cubicBezTo>
                  <a:cubicBezTo>
                    <a:pt x="217849" y="141526"/>
                    <a:pt x="213435" y="146263"/>
                    <a:pt x="209139" y="151877"/>
                  </a:cubicBezTo>
                  <a:lnTo>
                    <a:pt x="208330" y="152969"/>
                  </a:lnTo>
                  <a:lnTo>
                    <a:pt x="207353" y="154531"/>
                  </a:lnTo>
                  <a:cubicBezTo>
                    <a:pt x="206469" y="156093"/>
                    <a:pt x="205026" y="159852"/>
                    <a:pt x="207218" y="163535"/>
                  </a:cubicBezTo>
                  <a:cubicBezTo>
                    <a:pt x="209316" y="166800"/>
                    <a:pt x="211897" y="167472"/>
                    <a:pt x="213172" y="167879"/>
                  </a:cubicBezTo>
                  <a:cubicBezTo>
                    <a:pt x="214774" y="168349"/>
                    <a:pt x="215866" y="168412"/>
                    <a:pt x="217011" y="168514"/>
                  </a:cubicBezTo>
                  <a:cubicBezTo>
                    <a:pt x="221378" y="168717"/>
                    <a:pt x="224821" y="168171"/>
                    <a:pt x="228352" y="167612"/>
                  </a:cubicBezTo>
                  <a:cubicBezTo>
                    <a:pt x="235302" y="166380"/>
                    <a:pt x="241891" y="164602"/>
                    <a:pt x="248415" y="162367"/>
                  </a:cubicBezTo>
                  <a:cubicBezTo>
                    <a:pt x="254942" y="159929"/>
                    <a:pt x="261203" y="157567"/>
                    <a:pt x="267837" y="152893"/>
                  </a:cubicBezTo>
                  <a:cubicBezTo>
                    <a:pt x="271969" y="149578"/>
                    <a:pt x="273115" y="147381"/>
                    <a:pt x="275441" y="145247"/>
                  </a:cubicBezTo>
                  <a:cubicBezTo>
                    <a:pt x="277584" y="143088"/>
                    <a:pt x="279723" y="141031"/>
                    <a:pt x="282000" y="139253"/>
                  </a:cubicBezTo>
                  <a:cubicBezTo>
                    <a:pt x="286520" y="135646"/>
                    <a:pt x="291540" y="133322"/>
                    <a:pt x="296873" y="132687"/>
                  </a:cubicBezTo>
                  <a:cubicBezTo>
                    <a:pt x="299759" y="132293"/>
                    <a:pt x="301794" y="132573"/>
                    <a:pt x="305559" y="132992"/>
                  </a:cubicBezTo>
                  <a:cubicBezTo>
                    <a:pt x="306923" y="133195"/>
                    <a:pt x="309255" y="133271"/>
                    <a:pt x="311636" y="133068"/>
                  </a:cubicBezTo>
                  <a:cubicBezTo>
                    <a:pt x="313833" y="132738"/>
                    <a:pt x="316126" y="132141"/>
                    <a:pt x="318288" y="130820"/>
                  </a:cubicBezTo>
                  <a:cubicBezTo>
                    <a:pt x="322769" y="128204"/>
                    <a:pt x="325200" y="122756"/>
                    <a:pt x="324966" y="118450"/>
                  </a:cubicBezTo>
                  <a:cubicBezTo>
                    <a:pt x="324906" y="114056"/>
                    <a:pt x="323493" y="110272"/>
                    <a:pt x="321662" y="106944"/>
                  </a:cubicBezTo>
                  <a:cubicBezTo>
                    <a:pt x="317703" y="100074"/>
                    <a:pt x="312013" y="96264"/>
                    <a:pt x="307801" y="91641"/>
                  </a:cubicBezTo>
                  <a:cubicBezTo>
                    <a:pt x="303347" y="87069"/>
                    <a:pt x="299269" y="82294"/>
                    <a:pt x="296431" y="76693"/>
                  </a:cubicBezTo>
                  <a:cubicBezTo>
                    <a:pt x="293578" y="71092"/>
                    <a:pt x="292139" y="64768"/>
                    <a:pt x="291499" y="58290"/>
                  </a:cubicBezTo>
                  <a:lnTo>
                    <a:pt x="290234" y="58290"/>
                  </a:lnTo>
                  <a:cubicBezTo>
                    <a:pt x="288701" y="71550"/>
                    <a:pt x="294039" y="85773"/>
                    <a:pt x="302965" y="95921"/>
                  </a:cubicBezTo>
                  <a:cubicBezTo>
                    <a:pt x="307147" y="101331"/>
                    <a:pt x="312157" y="105789"/>
                    <a:pt x="314216" y="110754"/>
                  </a:cubicBezTo>
                  <a:cubicBezTo>
                    <a:pt x="316636" y="115885"/>
                    <a:pt x="315878" y="121384"/>
                    <a:pt x="313263" y="122209"/>
                  </a:cubicBezTo>
                  <a:lnTo>
                    <a:pt x="310599" y="122858"/>
                  </a:lnTo>
                  <a:cubicBezTo>
                    <a:pt x="309701" y="122819"/>
                    <a:pt x="308758" y="122883"/>
                    <a:pt x="306879" y="122515"/>
                  </a:cubicBezTo>
                  <a:cubicBezTo>
                    <a:pt x="304160" y="122032"/>
                    <a:pt x="299660" y="121219"/>
                    <a:pt x="295985" y="121574"/>
                  </a:cubicBezTo>
                  <a:cubicBezTo>
                    <a:pt x="288206" y="121981"/>
                    <a:pt x="280714" y="125080"/>
                    <a:pt x="274752" y="129309"/>
                  </a:cubicBezTo>
                  <a:cubicBezTo>
                    <a:pt x="271730" y="131392"/>
                    <a:pt x="268953" y="133703"/>
                    <a:pt x="266442" y="136154"/>
                  </a:cubicBezTo>
                  <a:cubicBezTo>
                    <a:pt x="263942" y="138466"/>
                    <a:pt x="261263" y="141743"/>
                    <a:pt x="260116" y="142364"/>
                  </a:cubicBezTo>
                  <a:cubicBezTo>
                    <a:pt x="255935" y="145184"/>
                    <a:pt x="249813" y="147609"/>
                    <a:pt x="244004" y="149514"/>
                  </a:cubicBezTo>
                  <a:cubicBezTo>
                    <a:pt x="238120" y="151509"/>
                    <a:pt x="232014" y="153210"/>
                    <a:pt x="226045" y="154277"/>
                  </a:cubicBezTo>
                  <a:cubicBezTo>
                    <a:pt x="223128" y="154785"/>
                    <a:pt x="220017" y="155166"/>
                    <a:pt x="217825" y="155039"/>
                  </a:cubicBezTo>
                  <a:lnTo>
                    <a:pt x="216808" y="154963"/>
                  </a:lnTo>
                  <a:cubicBezTo>
                    <a:pt x="216515" y="155001"/>
                    <a:pt x="217488" y="154886"/>
                    <a:pt x="218713" y="156766"/>
                  </a:cubicBezTo>
                  <a:cubicBezTo>
                    <a:pt x="219929" y="159027"/>
                    <a:pt x="219106" y="160970"/>
                    <a:pt x="218852" y="161110"/>
                  </a:cubicBezTo>
                  <a:lnTo>
                    <a:pt x="219140" y="160564"/>
                  </a:lnTo>
                  <a:lnTo>
                    <a:pt x="219765" y="159649"/>
                  </a:lnTo>
                  <a:lnTo>
                    <a:pt x="231676" y="144066"/>
                  </a:lnTo>
                  <a:cubicBezTo>
                    <a:pt x="233705" y="141234"/>
                    <a:pt x="235715" y="138275"/>
                    <a:pt x="237415" y="134617"/>
                  </a:cubicBezTo>
                  <a:cubicBezTo>
                    <a:pt x="238239" y="132776"/>
                    <a:pt x="239033" y="130744"/>
                    <a:pt x="239356" y="128128"/>
                  </a:cubicBezTo>
                  <a:cubicBezTo>
                    <a:pt x="239707" y="125588"/>
                    <a:pt x="239262" y="122045"/>
                    <a:pt x="237331" y="119314"/>
                  </a:cubicBezTo>
                  <a:cubicBezTo>
                    <a:pt x="235665" y="116723"/>
                    <a:pt x="232480" y="114983"/>
                    <a:pt x="230872" y="114348"/>
                  </a:cubicBezTo>
                  <a:cubicBezTo>
                    <a:pt x="229071" y="113637"/>
                    <a:pt x="227211" y="112990"/>
                    <a:pt x="225202" y="112533"/>
                  </a:cubicBezTo>
                  <a:cubicBezTo>
                    <a:pt x="221233" y="111542"/>
                    <a:pt x="216392" y="111796"/>
                    <a:pt x="212329" y="113409"/>
                  </a:cubicBezTo>
                  <a:cubicBezTo>
                    <a:pt x="204187" y="116863"/>
                    <a:pt x="200040" y="122629"/>
                    <a:pt x="195397" y="126426"/>
                  </a:cubicBezTo>
                  <a:cubicBezTo>
                    <a:pt x="187091" y="133678"/>
                    <a:pt x="173227" y="136916"/>
                    <a:pt x="165933" y="127823"/>
                  </a:cubicBezTo>
                  <a:lnTo>
                    <a:pt x="163229" y="124445"/>
                  </a:lnTo>
                  <a:lnTo>
                    <a:pt x="160611" y="127836"/>
                  </a:lnTo>
                  <a:cubicBezTo>
                    <a:pt x="154191" y="136129"/>
                    <a:pt x="145972" y="144650"/>
                    <a:pt x="135875" y="147711"/>
                  </a:cubicBezTo>
                  <a:cubicBezTo>
                    <a:pt x="130885" y="149222"/>
                    <a:pt x="125582" y="148969"/>
                    <a:pt x="120993" y="146492"/>
                  </a:cubicBezTo>
                  <a:cubicBezTo>
                    <a:pt x="118815" y="145311"/>
                    <a:pt x="116850" y="143749"/>
                    <a:pt x="116478" y="141717"/>
                  </a:cubicBezTo>
                  <a:cubicBezTo>
                    <a:pt x="116041" y="139685"/>
                    <a:pt x="116856" y="137221"/>
                    <a:pt x="118120" y="134922"/>
                  </a:cubicBezTo>
                  <a:cubicBezTo>
                    <a:pt x="123399" y="125512"/>
                    <a:pt x="132408" y="118095"/>
                    <a:pt x="138461" y="107605"/>
                  </a:cubicBezTo>
                  <a:cubicBezTo>
                    <a:pt x="141422" y="102525"/>
                    <a:pt x="143669" y="94930"/>
                    <a:pt x="139572" y="87945"/>
                  </a:cubicBezTo>
                  <a:cubicBezTo>
                    <a:pt x="136486" y="82522"/>
                    <a:pt x="130617" y="77658"/>
                    <a:pt x="123929" y="76121"/>
                  </a:cubicBezTo>
                  <a:cubicBezTo>
                    <a:pt x="110600" y="73315"/>
                    <a:pt x="99513" y="77226"/>
                    <a:pt x="89496" y="76198"/>
                  </a:cubicBezTo>
                  <a:cubicBezTo>
                    <a:pt x="79217" y="75804"/>
                    <a:pt x="71790" y="70737"/>
                    <a:pt x="62910" y="63104"/>
                  </a:cubicBezTo>
                  <a:cubicBezTo>
                    <a:pt x="45686" y="49528"/>
                    <a:pt x="29702" y="31202"/>
                    <a:pt x="5731" y="24649"/>
                  </a:cubicBezTo>
                  <a:lnTo>
                    <a:pt x="7492" y="29678"/>
                  </a:lnTo>
                  <a:cubicBezTo>
                    <a:pt x="10989" y="24445"/>
                    <a:pt x="14005" y="18971"/>
                    <a:pt x="17017" y="13485"/>
                  </a:cubicBezTo>
                  <a:cubicBezTo>
                    <a:pt x="19983" y="7999"/>
                    <a:pt x="22840" y="2347"/>
                    <a:pt x="24890" y="-3571"/>
                  </a:cubicBezTo>
                  <a:lnTo>
                    <a:pt x="23734" y="-4117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3" name="Freeform: Shape 3622">
              <a:extLst>
                <a:ext uri="{FF2B5EF4-FFF2-40B4-BE49-F238E27FC236}">
                  <a16:creationId xmlns="" xmlns:a16="http://schemas.microsoft.com/office/drawing/2014/main" id="{D9CEA44F-B1A7-A0E8-35C1-5B9D06AF5737}"/>
                </a:ext>
              </a:extLst>
            </p:cNvPr>
            <p:cNvSpPr/>
            <p:nvPr/>
          </p:nvSpPr>
          <p:spPr>
            <a:xfrm flipV="1">
              <a:off x="13356850" y="425577"/>
              <a:ext cx="53657" cy="77761"/>
            </a:xfrm>
            <a:custGeom>
              <a:avLst/>
              <a:gdLst>
                <a:gd name="connsiteX0" fmla="*/ 8893 w 53657"/>
                <a:gd name="connsiteY0" fmla="*/ 73676 h 77761"/>
                <a:gd name="connsiteX1" fmla="*/ 34571 w 53657"/>
                <a:gd name="connsiteY1" fmla="*/ 36618 h 77761"/>
                <a:gd name="connsiteX2" fmla="*/ 53140 w 53657"/>
                <a:gd name="connsiteY2" fmla="*/ -4086 h 77761"/>
                <a:gd name="connsiteX3" fmla="*/ 29407 w 53657"/>
                <a:gd name="connsiteY3" fmla="*/ 32922 h 77761"/>
                <a:gd name="connsiteX4" fmla="*/ -518 w 53657"/>
                <a:gd name="connsiteY4" fmla="*/ 65155 h 77761"/>
                <a:gd name="connsiteX5" fmla="*/ 8893 w 53657"/>
                <a:gd name="connsiteY5" fmla="*/ 73676 h 7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57" h="77761">
                  <a:moveTo>
                    <a:pt x="8893" y="73676"/>
                  </a:moveTo>
                  <a:cubicBezTo>
                    <a:pt x="18165" y="61662"/>
                    <a:pt x="26698" y="49406"/>
                    <a:pt x="34571" y="36618"/>
                  </a:cubicBezTo>
                  <a:cubicBezTo>
                    <a:pt x="42216" y="23804"/>
                    <a:pt x="49886" y="10519"/>
                    <a:pt x="53140" y="-4086"/>
                  </a:cubicBezTo>
                  <a:cubicBezTo>
                    <a:pt x="47861" y="9821"/>
                    <a:pt x="38620" y="21530"/>
                    <a:pt x="29407" y="32922"/>
                  </a:cubicBezTo>
                  <a:cubicBezTo>
                    <a:pt x="20021" y="44200"/>
                    <a:pt x="9896" y="55033"/>
                    <a:pt x="-518" y="65155"/>
                  </a:cubicBezTo>
                  <a:lnTo>
                    <a:pt x="8893" y="73676"/>
                  </a:lnTo>
                </a:path>
              </a:pathLst>
            </a:custGeom>
            <a:solidFill>
              <a:srgbClr val="D7FF3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4" name="Freeform: Shape 3623">
              <a:extLst>
                <a:ext uri="{FF2B5EF4-FFF2-40B4-BE49-F238E27FC236}">
                  <a16:creationId xmlns="" xmlns:a16="http://schemas.microsoft.com/office/drawing/2014/main" id="{0AE0EB33-E9CD-9EB6-358E-525A098CE190}"/>
                </a:ext>
              </a:extLst>
            </p:cNvPr>
            <p:cNvSpPr/>
            <p:nvPr/>
          </p:nvSpPr>
          <p:spPr>
            <a:xfrm flipV="1">
              <a:off x="13044963" y="746661"/>
              <a:ext cx="27080" cy="23667"/>
            </a:xfrm>
            <a:custGeom>
              <a:avLst/>
              <a:gdLst>
                <a:gd name="connsiteX0" fmla="*/ 3528 w 27080"/>
                <a:gd name="connsiteY0" fmla="*/ 14653 h 23667"/>
                <a:gd name="connsiteX1" fmla="*/ 26100 w 27080"/>
                <a:gd name="connsiteY1" fmla="*/ 3668 h 23667"/>
                <a:gd name="connsiteX2" fmla="*/ 3528 w 27080"/>
                <a:gd name="connsiteY2" fmla="*/ 14653 h 2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0" h="23667">
                  <a:moveTo>
                    <a:pt x="3528" y="14653"/>
                  </a:moveTo>
                  <a:cubicBezTo>
                    <a:pt x="-11320" y="-10734"/>
                    <a:pt x="21545" y="-5336"/>
                    <a:pt x="26100" y="3668"/>
                  </a:cubicBezTo>
                  <a:cubicBezTo>
                    <a:pt x="30654" y="12672"/>
                    <a:pt x="11281" y="27899"/>
                    <a:pt x="3528" y="14653"/>
                  </a:cubicBezTo>
                </a:path>
              </a:pathLst>
            </a:custGeom>
            <a:solidFill>
              <a:srgbClr val="E6B5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5" name="Freeform: Shape 3624">
              <a:extLst>
                <a:ext uri="{FF2B5EF4-FFF2-40B4-BE49-F238E27FC236}">
                  <a16:creationId xmlns="" xmlns:a16="http://schemas.microsoft.com/office/drawing/2014/main" id="{1B0F61B6-70C8-6CF4-47CF-8BFE1EE81348}"/>
                </a:ext>
              </a:extLst>
            </p:cNvPr>
            <p:cNvSpPr/>
            <p:nvPr/>
          </p:nvSpPr>
          <p:spPr>
            <a:xfrm flipV="1">
              <a:off x="13010342" y="797114"/>
              <a:ext cx="13818" cy="13123"/>
            </a:xfrm>
            <a:custGeom>
              <a:avLst/>
              <a:gdLst>
                <a:gd name="connsiteX0" fmla="*/ 4988 w 13818"/>
                <a:gd name="connsiteY0" fmla="*/ 9341 h 13123"/>
                <a:gd name="connsiteX1" fmla="*/ 13124 w 13818"/>
                <a:gd name="connsiteY1" fmla="*/ -1899 h 13123"/>
                <a:gd name="connsiteX2" fmla="*/ 4988 w 13818"/>
                <a:gd name="connsiteY2" fmla="*/ 9341 h 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18" h="13123">
                  <a:moveTo>
                    <a:pt x="4988" y="9341"/>
                  </a:moveTo>
                  <a:cubicBezTo>
                    <a:pt x="-9567" y="-4401"/>
                    <a:pt x="10440" y="-5785"/>
                    <a:pt x="13124" y="-1899"/>
                  </a:cubicBezTo>
                  <a:cubicBezTo>
                    <a:pt x="15804" y="1987"/>
                    <a:pt x="4988" y="9341"/>
                    <a:pt x="4988" y="9341"/>
                  </a:cubicBezTo>
                </a:path>
              </a:pathLst>
            </a:custGeom>
            <a:solidFill>
              <a:srgbClr val="E6B50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6" name="Freeform: Shape 3625">
              <a:extLst>
                <a:ext uri="{FF2B5EF4-FFF2-40B4-BE49-F238E27FC236}">
                  <a16:creationId xmlns="" xmlns:a16="http://schemas.microsoft.com/office/drawing/2014/main" id="{4F82E1E9-8D6C-08A6-367D-60C8100E631B}"/>
                </a:ext>
              </a:extLst>
            </p:cNvPr>
            <p:cNvSpPr/>
            <p:nvPr/>
          </p:nvSpPr>
          <p:spPr>
            <a:xfrm flipV="1">
              <a:off x="13266265" y="535418"/>
              <a:ext cx="20430" cy="16624"/>
            </a:xfrm>
            <a:custGeom>
              <a:avLst/>
              <a:gdLst>
                <a:gd name="connsiteX0" fmla="*/ 119 w 20430"/>
                <a:gd name="connsiteY0" fmla="*/ 7237 h 16624"/>
                <a:gd name="connsiteX1" fmla="*/ 19581 w 20430"/>
                <a:gd name="connsiteY1" fmla="*/ 62 h 16624"/>
                <a:gd name="connsiteX2" fmla="*/ 119 w 20430"/>
                <a:gd name="connsiteY2" fmla="*/ 7237 h 1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30" h="16624">
                  <a:moveTo>
                    <a:pt x="119" y="7237"/>
                  </a:moveTo>
                  <a:cubicBezTo>
                    <a:pt x="-4053" y="-5564"/>
                    <a:pt x="16207" y="-6682"/>
                    <a:pt x="19581" y="62"/>
                  </a:cubicBezTo>
                  <a:cubicBezTo>
                    <a:pt x="22954" y="6818"/>
                    <a:pt x="4271" y="20039"/>
                    <a:pt x="119" y="7237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7" name="Freeform: Shape 3626">
              <a:extLst>
                <a:ext uri="{FF2B5EF4-FFF2-40B4-BE49-F238E27FC236}">
                  <a16:creationId xmlns="" xmlns:a16="http://schemas.microsoft.com/office/drawing/2014/main" id="{EB71A491-1AE3-6B4E-2AF0-1D047C6F64CF}"/>
                </a:ext>
              </a:extLst>
            </p:cNvPr>
            <p:cNvSpPr/>
            <p:nvPr/>
          </p:nvSpPr>
          <p:spPr>
            <a:xfrm flipV="1">
              <a:off x="13314899" y="572480"/>
              <a:ext cx="11344" cy="15167"/>
            </a:xfrm>
            <a:custGeom>
              <a:avLst/>
              <a:gdLst>
                <a:gd name="connsiteX0" fmla="*/ 6264 w 11344"/>
                <a:gd name="connsiteY0" fmla="*/ 10743 h 15167"/>
                <a:gd name="connsiteX1" fmla="*/ 3774 w 11344"/>
                <a:gd name="connsiteY1" fmla="*/ -3938 h 15167"/>
                <a:gd name="connsiteX2" fmla="*/ 6264 w 11344"/>
                <a:gd name="connsiteY2" fmla="*/ 10743 h 1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44" h="15167">
                  <a:moveTo>
                    <a:pt x="6264" y="10743"/>
                  </a:moveTo>
                  <a:cubicBezTo>
                    <a:pt x="-1644" y="14134"/>
                    <a:pt x="-2745" y="-3074"/>
                    <a:pt x="3774" y="-3938"/>
                  </a:cubicBezTo>
                  <a:cubicBezTo>
                    <a:pt x="10298" y="-4802"/>
                    <a:pt x="14603" y="7162"/>
                    <a:pt x="6264" y="10743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8" name="Freeform: Shape 3627">
              <a:extLst>
                <a:ext uri="{FF2B5EF4-FFF2-40B4-BE49-F238E27FC236}">
                  <a16:creationId xmlns="" xmlns:a16="http://schemas.microsoft.com/office/drawing/2014/main" id="{032E5541-E90A-AD38-259B-066BB5490E72}"/>
                </a:ext>
              </a:extLst>
            </p:cNvPr>
            <p:cNvSpPr/>
            <p:nvPr/>
          </p:nvSpPr>
          <p:spPr>
            <a:xfrm flipV="1">
              <a:off x="13431811" y="511969"/>
              <a:ext cx="9534" cy="11559"/>
            </a:xfrm>
            <a:custGeom>
              <a:avLst/>
              <a:gdLst>
                <a:gd name="connsiteX0" fmla="*/ 8499 w 9534"/>
                <a:gd name="connsiteY0" fmla="*/ 4316 h 11559"/>
                <a:gd name="connsiteX1" fmla="*/ 690 w 9534"/>
                <a:gd name="connsiteY1" fmla="*/ -2238 h 11559"/>
                <a:gd name="connsiteX2" fmla="*/ 8499 w 9534"/>
                <a:gd name="connsiteY2" fmla="*/ 4316 h 1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" h="11559">
                  <a:moveTo>
                    <a:pt x="8499" y="4316"/>
                  </a:moveTo>
                  <a:cubicBezTo>
                    <a:pt x="5234" y="12660"/>
                    <a:pt x="-3844" y="2639"/>
                    <a:pt x="690" y="-2238"/>
                  </a:cubicBezTo>
                  <a:cubicBezTo>
                    <a:pt x="5239" y="-7102"/>
                    <a:pt x="10636" y="-1158"/>
                    <a:pt x="8499" y="4316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9" name="Freeform: Shape 3628">
              <a:extLst>
                <a:ext uri="{FF2B5EF4-FFF2-40B4-BE49-F238E27FC236}">
                  <a16:creationId xmlns="" xmlns:a16="http://schemas.microsoft.com/office/drawing/2014/main" id="{9BE6ED13-E3F9-E7D9-75CB-DE3C77AFBEAF}"/>
                </a:ext>
              </a:extLst>
            </p:cNvPr>
            <p:cNvSpPr/>
            <p:nvPr/>
          </p:nvSpPr>
          <p:spPr>
            <a:xfrm flipV="1">
              <a:off x="13242464" y="637393"/>
              <a:ext cx="8901" cy="10141"/>
            </a:xfrm>
            <a:custGeom>
              <a:avLst/>
              <a:gdLst>
                <a:gd name="connsiteX0" fmla="*/ 4027 w 8901"/>
                <a:gd name="connsiteY0" fmla="*/ 6195 h 10141"/>
                <a:gd name="connsiteX1" fmla="*/ 4027 w 8901"/>
                <a:gd name="connsiteY1" fmla="*/ -3927 h 10141"/>
                <a:gd name="connsiteX2" fmla="*/ 4027 w 8901"/>
                <a:gd name="connsiteY2" fmla="*/ 6195 h 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01" h="10141">
                  <a:moveTo>
                    <a:pt x="4027" y="6195"/>
                  </a:moveTo>
                  <a:cubicBezTo>
                    <a:pt x="-2720" y="5636"/>
                    <a:pt x="-1037" y="-3927"/>
                    <a:pt x="4027" y="-3927"/>
                  </a:cubicBezTo>
                  <a:cubicBezTo>
                    <a:pt x="9087" y="-3927"/>
                    <a:pt x="10774" y="6729"/>
                    <a:pt x="4027" y="6195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0" name="Freeform: Shape 3629">
              <a:extLst>
                <a:ext uri="{FF2B5EF4-FFF2-40B4-BE49-F238E27FC236}">
                  <a16:creationId xmlns="" xmlns:a16="http://schemas.microsoft.com/office/drawing/2014/main" id="{83B35BB8-5FE2-D513-5BBA-995AADA7AED0}"/>
                </a:ext>
              </a:extLst>
            </p:cNvPr>
            <p:cNvSpPr/>
            <p:nvPr/>
          </p:nvSpPr>
          <p:spPr>
            <a:xfrm flipV="1">
              <a:off x="13193794" y="668011"/>
              <a:ext cx="18793" cy="24453"/>
            </a:xfrm>
            <a:custGeom>
              <a:avLst/>
              <a:gdLst>
                <a:gd name="connsiteX0" fmla="*/ 2801 w 18793"/>
                <a:gd name="connsiteY0" fmla="*/ -1838 h 24453"/>
                <a:gd name="connsiteX1" fmla="*/ 17287 w 18793"/>
                <a:gd name="connsiteY1" fmla="*/ 19473 h 24453"/>
                <a:gd name="connsiteX2" fmla="*/ 2801 w 18793"/>
                <a:gd name="connsiteY2" fmla="*/ -1838 h 2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93" h="24453">
                  <a:moveTo>
                    <a:pt x="2801" y="-1838"/>
                  </a:moveTo>
                  <a:cubicBezTo>
                    <a:pt x="11711" y="-11210"/>
                    <a:pt x="21796" y="14215"/>
                    <a:pt x="17287" y="19473"/>
                  </a:cubicBezTo>
                  <a:cubicBezTo>
                    <a:pt x="12792" y="24731"/>
                    <a:pt x="-8317" y="9834"/>
                    <a:pt x="2801" y="-1838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1" name="Freeform: Shape 3630">
              <a:extLst>
                <a:ext uri="{FF2B5EF4-FFF2-40B4-BE49-F238E27FC236}">
                  <a16:creationId xmlns="" xmlns:a16="http://schemas.microsoft.com/office/drawing/2014/main" id="{79601CE2-29AC-3FAE-091C-B9D9FE8F8BAF}"/>
                </a:ext>
              </a:extLst>
            </p:cNvPr>
            <p:cNvSpPr/>
            <p:nvPr/>
          </p:nvSpPr>
          <p:spPr>
            <a:xfrm flipV="1">
              <a:off x="13185830" y="742022"/>
              <a:ext cx="10089" cy="13357"/>
            </a:xfrm>
            <a:custGeom>
              <a:avLst/>
              <a:gdLst>
                <a:gd name="connsiteX0" fmla="*/ 2195 w 10089"/>
                <a:gd name="connsiteY0" fmla="*/ -2857 h 13357"/>
                <a:gd name="connsiteX1" fmla="*/ 7573 w 10089"/>
                <a:gd name="connsiteY1" fmla="*/ 9525 h 13357"/>
                <a:gd name="connsiteX2" fmla="*/ 2195 w 10089"/>
                <a:gd name="connsiteY2" fmla="*/ -2857 h 1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89" h="13357">
                  <a:moveTo>
                    <a:pt x="2195" y="-2857"/>
                  </a:moveTo>
                  <a:cubicBezTo>
                    <a:pt x="7007" y="-8102"/>
                    <a:pt x="12955" y="9525"/>
                    <a:pt x="7573" y="9525"/>
                  </a:cubicBezTo>
                  <a:cubicBezTo>
                    <a:pt x="2195" y="9525"/>
                    <a:pt x="-3986" y="3887"/>
                    <a:pt x="2195" y="-2857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2" name="Freeform: Shape 3631">
              <a:extLst>
                <a:ext uri="{FF2B5EF4-FFF2-40B4-BE49-F238E27FC236}">
                  <a16:creationId xmlns="" xmlns:a16="http://schemas.microsoft.com/office/drawing/2014/main" id="{4CE3E04F-BC5F-0BEC-17CA-746CA6EF7323}"/>
                </a:ext>
              </a:extLst>
            </p:cNvPr>
            <p:cNvSpPr/>
            <p:nvPr/>
          </p:nvSpPr>
          <p:spPr>
            <a:xfrm flipV="1">
              <a:off x="13366269" y="917513"/>
              <a:ext cx="9922" cy="10782"/>
            </a:xfrm>
            <a:custGeom>
              <a:avLst/>
              <a:gdLst>
                <a:gd name="connsiteX0" fmla="*/ 4454 w 9922"/>
                <a:gd name="connsiteY0" fmla="*/ 7084 h 10782"/>
                <a:gd name="connsiteX1" fmla="*/ 4454 w 9922"/>
                <a:gd name="connsiteY1" fmla="*/ -3597 h 10782"/>
                <a:gd name="connsiteX2" fmla="*/ 4454 w 9922"/>
                <a:gd name="connsiteY2" fmla="*/ 7084 h 1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22" h="10782">
                  <a:moveTo>
                    <a:pt x="4454" y="7084"/>
                  </a:moveTo>
                  <a:cubicBezTo>
                    <a:pt x="-3990" y="6525"/>
                    <a:pt x="-51" y="-4727"/>
                    <a:pt x="4454" y="-3597"/>
                  </a:cubicBezTo>
                  <a:cubicBezTo>
                    <a:pt x="8952" y="-2466"/>
                    <a:pt x="12892" y="7643"/>
                    <a:pt x="4454" y="7084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3" name="Freeform: Shape 3632">
              <a:extLst>
                <a:ext uri="{FF2B5EF4-FFF2-40B4-BE49-F238E27FC236}">
                  <a16:creationId xmlns="" xmlns:a16="http://schemas.microsoft.com/office/drawing/2014/main" id="{27F31C8F-0ED2-1CDB-7057-E337B0DF4CAD}"/>
                </a:ext>
              </a:extLst>
            </p:cNvPr>
            <p:cNvSpPr/>
            <p:nvPr/>
          </p:nvSpPr>
          <p:spPr>
            <a:xfrm flipV="1">
              <a:off x="13413816" y="809102"/>
              <a:ext cx="11798" cy="14384"/>
            </a:xfrm>
            <a:custGeom>
              <a:avLst/>
              <a:gdLst>
                <a:gd name="connsiteX0" fmla="*/ 1249 w 11798"/>
                <a:gd name="connsiteY0" fmla="*/ -2799 h 14384"/>
                <a:gd name="connsiteX1" fmla="*/ 9290 w 11798"/>
                <a:gd name="connsiteY1" fmla="*/ 8503 h 14384"/>
                <a:gd name="connsiteX2" fmla="*/ 1249 w 11798"/>
                <a:gd name="connsiteY2" fmla="*/ -2799 h 1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8" h="14384">
                  <a:moveTo>
                    <a:pt x="1249" y="-2799"/>
                  </a:moveTo>
                  <a:cubicBezTo>
                    <a:pt x="5059" y="-6534"/>
                    <a:pt x="15591" y="1188"/>
                    <a:pt x="9290" y="8503"/>
                  </a:cubicBezTo>
                  <a:cubicBezTo>
                    <a:pt x="2995" y="15806"/>
                    <a:pt x="-3876" y="2204"/>
                    <a:pt x="1249" y="-2799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4" name="Freeform: Shape 3633">
              <a:extLst>
                <a:ext uri="{FF2B5EF4-FFF2-40B4-BE49-F238E27FC236}">
                  <a16:creationId xmlns="" xmlns:a16="http://schemas.microsoft.com/office/drawing/2014/main" id="{9F88DEA1-3591-FE53-7C47-DAB473A30AC1}"/>
                </a:ext>
              </a:extLst>
            </p:cNvPr>
            <p:cNvSpPr/>
            <p:nvPr/>
          </p:nvSpPr>
          <p:spPr>
            <a:xfrm flipV="1">
              <a:off x="13476595" y="755315"/>
              <a:ext cx="6388" cy="8621"/>
            </a:xfrm>
            <a:custGeom>
              <a:avLst/>
              <a:gdLst>
                <a:gd name="connsiteX0" fmla="*/ 2608 w 6388"/>
                <a:gd name="connsiteY0" fmla="*/ -3803 h 8621"/>
                <a:gd name="connsiteX1" fmla="*/ 2608 w 6388"/>
                <a:gd name="connsiteY1" fmla="*/ 4732 h 8621"/>
                <a:gd name="connsiteX2" fmla="*/ 2608 w 6388"/>
                <a:gd name="connsiteY2" fmla="*/ -3803 h 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8" h="8621">
                  <a:moveTo>
                    <a:pt x="2608" y="-3803"/>
                  </a:moveTo>
                  <a:cubicBezTo>
                    <a:pt x="5986" y="-3295"/>
                    <a:pt x="7673" y="3754"/>
                    <a:pt x="2608" y="4732"/>
                  </a:cubicBezTo>
                  <a:cubicBezTo>
                    <a:pt x="-2447" y="5710"/>
                    <a:pt x="-765" y="-4323"/>
                    <a:pt x="2608" y="-3803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5" name="Freeform: Shape 3634">
              <a:extLst>
                <a:ext uri="{FF2B5EF4-FFF2-40B4-BE49-F238E27FC236}">
                  <a16:creationId xmlns="" xmlns:a16="http://schemas.microsoft.com/office/drawing/2014/main" id="{EE6D15F4-EA3F-5A4A-C10A-4AF69366943B}"/>
                </a:ext>
              </a:extLst>
            </p:cNvPr>
            <p:cNvSpPr/>
            <p:nvPr/>
          </p:nvSpPr>
          <p:spPr>
            <a:xfrm flipV="1">
              <a:off x="13490505" y="800382"/>
              <a:ext cx="17597" cy="10070"/>
            </a:xfrm>
            <a:custGeom>
              <a:avLst/>
              <a:gdLst>
                <a:gd name="connsiteX0" fmla="*/ -495 w 17597"/>
                <a:gd name="connsiteY0" fmla="*/ -2432 h 10070"/>
                <a:gd name="connsiteX1" fmla="*/ 16814 w 17597"/>
                <a:gd name="connsiteY1" fmla="*/ 4781 h 10070"/>
                <a:gd name="connsiteX2" fmla="*/ -495 w 17597"/>
                <a:gd name="connsiteY2" fmla="*/ -2432 h 1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97" h="10070">
                  <a:moveTo>
                    <a:pt x="-495" y="-2432"/>
                  </a:moveTo>
                  <a:cubicBezTo>
                    <a:pt x="422" y="-6992"/>
                    <a:pt x="19055" y="1174"/>
                    <a:pt x="16814" y="4781"/>
                  </a:cubicBezTo>
                  <a:cubicBezTo>
                    <a:pt x="14571" y="8401"/>
                    <a:pt x="-2043" y="5315"/>
                    <a:pt x="-495" y="-2432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6" name="Freeform: Shape 3635">
              <a:extLst>
                <a:ext uri="{FF2B5EF4-FFF2-40B4-BE49-F238E27FC236}">
                  <a16:creationId xmlns="" xmlns:a16="http://schemas.microsoft.com/office/drawing/2014/main" id="{2211A7A9-AE70-D74D-8422-ACCAF057E450}"/>
                </a:ext>
              </a:extLst>
            </p:cNvPr>
            <p:cNvSpPr/>
            <p:nvPr/>
          </p:nvSpPr>
          <p:spPr>
            <a:xfrm flipV="1">
              <a:off x="13527528" y="685886"/>
              <a:ext cx="8928" cy="12029"/>
            </a:xfrm>
            <a:custGeom>
              <a:avLst/>
              <a:gdLst>
                <a:gd name="connsiteX0" fmla="*/ 108 w 8928"/>
                <a:gd name="connsiteY0" fmla="*/ -1761 h 12029"/>
                <a:gd name="connsiteX1" fmla="*/ 6973 w 8928"/>
                <a:gd name="connsiteY1" fmla="*/ 7942 h 12029"/>
                <a:gd name="connsiteX2" fmla="*/ 108 w 8928"/>
                <a:gd name="connsiteY2" fmla="*/ -1761 h 1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28" h="12029">
                  <a:moveTo>
                    <a:pt x="108" y="-1761"/>
                  </a:moveTo>
                  <a:cubicBezTo>
                    <a:pt x="4701" y="-9546"/>
                    <a:pt x="11121" y="6494"/>
                    <a:pt x="6973" y="7942"/>
                  </a:cubicBezTo>
                  <a:cubicBezTo>
                    <a:pt x="2837" y="9389"/>
                    <a:pt x="-2601" y="2862"/>
                    <a:pt x="108" y="-1761"/>
                  </a:cubicBezTo>
                </a:path>
              </a:pathLst>
            </a:custGeom>
            <a:solidFill>
              <a:srgbClr val="737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7" name="Freeform: Shape 3636">
              <a:extLst>
                <a:ext uri="{FF2B5EF4-FFF2-40B4-BE49-F238E27FC236}">
                  <a16:creationId xmlns="" xmlns:a16="http://schemas.microsoft.com/office/drawing/2014/main" id="{8EA0C429-2C46-4720-0A6A-41F0FD35ED2D}"/>
                </a:ext>
              </a:extLst>
            </p:cNvPr>
            <p:cNvSpPr/>
            <p:nvPr/>
          </p:nvSpPr>
          <p:spPr>
            <a:xfrm flipV="1">
              <a:off x="13113899" y="447902"/>
              <a:ext cx="445262" cy="354394"/>
            </a:xfrm>
            <a:custGeom>
              <a:avLst/>
              <a:gdLst>
                <a:gd name="connsiteX0" fmla="*/ 41667 w 445262"/>
                <a:gd name="connsiteY0" fmla="*/ -3130 h 354394"/>
                <a:gd name="connsiteX1" fmla="*/ 52160 w 445262"/>
                <a:gd name="connsiteY1" fmla="*/ 20721 h 354394"/>
                <a:gd name="connsiteX2" fmla="*/ 54922 w 445262"/>
                <a:gd name="connsiteY2" fmla="*/ 32545 h 354394"/>
                <a:gd name="connsiteX3" fmla="*/ 48463 w 445262"/>
                <a:gd name="connsiteY3" fmla="*/ 41879 h 354394"/>
                <a:gd name="connsiteX4" fmla="*/ 24681 w 445262"/>
                <a:gd name="connsiteY4" fmla="*/ 49944 h 354394"/>
                <a:gd name="connsiteX5" fmla="*/ 11817 w 445262"/>
                <a:gd name="connsiteY5" fmla="*/ 51341 h 354394"/>
                <a:gd name="connsiteX6" fmla="*/ 5134 w 445262"/>
                <a:gd name="connsiteY6" fmla="*/ 52624 h 354394"/>
                <a:gd name="connsiteX7" fmla="*/ -486 w 445262"/>
                <a:gd name="connsiteY7" fmla="*/ 57843 h 354394"/>
                <a:gd name="connsiteX8" fmla="*/ 23023 w 445262"/>
                <a:gd name="connsiteY8" fmla="*/ 104261 h 354394"/>
                <a:gd name="connsiteX9" fmla="*/ 27801 w 445262"/>
                <a:gd name="connsiteY9" fmla="*/ 129065 h 354394"/>
                <a:gd name="connsiteX10" fmla="*/ 39202 w 445262"/>
                <a:gd name="connsiteY10" fmla="*/ 153195 h 354394"/>
                <a:gd name="connsiteX11" fmla="*/ 51241 w 445262"/>
                <a:gd name="connsiteY11" fmla="*/ 158973 h 354394"/>
                <a:gd name="connsiteX12" fmla="*/ 60732 w 445262"/>
                <a:gd name="connsiteY12" fmla="*/ 166402 h 354394"/>
                <a:gd name="connsiteX13" fmla="*/ 73545 w 445262"/>
                <a:gd name="connsiteY13" fmla="*/ 188208 h 354394"/>
                <a:gd name="connsiteX14" fmla="*/ 92173 w 445262"/>
                <a:gd name="connsiteY14" fmla="*/ 236659 h 354394"/>
                <a:gd name="connsiteX15" fmla="*/ 122187 w 445262"/>
                <a:gd name="connsiteY15" fmla="*/ 279775 h 354394"/>
                <a:gd name="connsiteX16" fmla="*/ 146675 w 445262"/>
                <a:gd name="connsiteY16" fmla="*/ 291053 h 354394"/>
                <a:gd name="connsiteX17" fmla="*/ 173101 w 445262"/>
                <a:gd name="connsiteY17" fmla="*/ 285376 h 354394"/>
                <a:gd name="connsiteX18" fmla="*/ 170392 w 445262"/>
                <a:gd name="connsiteY18" fmla="*/ 285160 h 354394"/>
                <a:gd name="connsiteX19" fmla="*/ 219273 w 445262"/>
                <a:gd name="connsiteY19" fmla="*/ 312719 h 354394"/>
                <a:gd name="connsiteX20" fmla="*/ 247198 w 445262"/>
                <a:gd name="connsiteY20" fmla="*/ 318523 h 354394"/>
                <a:gd name="connsiteX21" fmla="*/ 261327 w 445262"/>
                <a:gd name="connsiteY21" fmla="*/ 316808 h 354394"/>
                <a:gd name="connsiteX22" fmla="*/ 275495 w 445262"/>
                <a:gd name="connsiteY22" fmla="*/ 311855 h 354394"/>
                <a:gd name="connsiteX23" fmla="*/ 277613 w 445262"/>
                <a:gd name="connsiteY23" fmla="*/ 307093 h 354394"/>
                <a:gd name="connsiteX24" fmla="*/ 276284 w 445262"/>
                <a:gd name="connsiteY24" fmla="*/ 302813 h 354394"/>
                <a:gd name="connsiteX25" fmla="*/ 271963 w 445262"/>
                <a:gd name="connsiteY25" fmla="*/ 296844 h 354394"/>
                <a:gd name="connsiteX26" fmla="*/ 263584 w 445262"/>
                <a:gd name="connsiteY26" fmla="*/ 286176 h 354394"/>
                <a:gd name="connsiteX27" fmla="*/ 260200 w 445262"/>
                <a:gd name="connsiteY27" fmla="*/ 275317 h 354394"/>
                <a:gd name="connsiteX28" fmla="*/ 264099 w 445262"/>
                <a:gd name="connsiteY28" fmla="*/ 274784 h 354394"/>
                <a:gd name="connsiteX29" fmla="*/ 270128 w 445262"/>
                <a:gd name="connsiteY29" fmla="*/ 277032 h 354394"/>
                <a:gd name="connsiteX30" fmla="*/ 305702 w 445262"/>
                <a:gd name="connsiteY30" fmla="*/ 315856 h 354394"/>
                <a:gd name="connsiteX31" fmla="*/ 308723 w 445262"/>
                <a:gd name="connsiteY31" fmla="*/ 328962 h 354394"/>
                <a:gd name="connsiteX32" fmla="*/ 310261 w 445262"/>
                <a:gd name="connsiteY32" fmla="*/ 336290 h 354394"/>
                <a:gd name="connsiteX33" fmla="*/ 314989 w 445262"/>
                <a:gd name="connsiteY33" fmla="*/ 342335 h 354394"/>
                <a:gd name="connsiteX34" fmla="*/ 342328 w 445262"/>
                <a:gd name="connsiteY34" fmla="*/ 350437 h 354394"/>
                <a:gd name="connsiteX35" fmla="*/ 368652 w 445262"/>
                <a:gd name="connsiteY35" fmla="*/ 339820 h 354394"/>
                <a:gd name="connsiteX36" fmla="*/ 377680 w 445262"/>
                <a:gd name="connsiteY36" fmla="*/ 313062 h 354394"/>
                <a:gd name="connsiteX37" fmla="*/ 385162 w 445262"/>
                <a:gd name="connsiteY37" fmla="*/ 288525 h 354394"/>
                <a:gd name="connsiteX38" fmla="*/ 409123 w 445262"/>
                <a:gd name="connsiteY38" fmla="*/ 288817 h 354394"/>
                <a:gd name="connsiteX39" fmla="*/ 416490 w 445262"/>
                <a:gd name="connsiteY39" fmla="*/ 299016 h 354394"/>
                <a:gd name="connsiteX40" fmla="*/ 416444 w 445262"/>
                <a:gd name="connsiteY40" fmla="*/ 305454 h 354394"/>
                <a:gd name="connsiteX41" fmla="*/ 418499 w 445262"/>
                <a:gd name="connsiteY41" fmla="*/ 312922 h 354394"/>
                <a:gd name="connsiteX42" fmla="*/ 444712 w 445262"/>
                <a:gd name="connsiteY42" fmla="*/ 322993 h 354394"/>
                <a:gd name="connsiteX43" fmla="*/ 444777 w 445262"/>
                <a:gd name="connsiteY43" fmla="*/ 320453 h 354394"/>
                <a:gd name="connsiteX44" fmla="*/ 423425 w 445262"/>
                <a:gd name="connsiteY44" fmla="*/ 309544 h 354394"/>
                <a:gd name="connsiteX45" fmla="*/ 423028 w 445262"/>
                <a:gd name="connsiteY45" fmla="*/ 306166 h 354394"/>
                <a:gd name="connsiteX46" fmla="*/ 423340 w 445262"/>
                <a:gd name="connsiteY46" fmla="*/ 304718 h 354394"/>
                <a:gd name="connsiteX47" fmla="*/ 423738 w 445262"/>
                <a:gd name="connsiteY47" fmla="*/ 302318 h 354394"/>
                <a:gd name="connsiteX48" fmla="*/ 423588 w 445262"/>
                <a:gd name="connsiteY48" fmla="*/ 297441 h 354394"/>
                <a:gd name="connsiteX49" fmla="*/ 414073 w 445262"/>
                <a:gd name="connsiteY49" fmla="*/ 281845 h 354394"/>
                <a:gd name="connsiteX50" fmla="*/ 397394 w 445262"/>
                <a:gd name="connsiteY50" fmla="*/ 274759 h 354394"/>
                <a:gd name="connsiteX51" fmla="*/ 377829 w 445262"/>
                <a:gd name="connsiteY51" fmla="*/ 280143 h 354394"/>
                <a:gd name="connsiteX52" fmla="*/ 363983 w 445262"/>
                <a:gd name="connsiteY52" fmla="*/ 313100 h 354394"/>
                <a:gd name="connsiteX53" fmla="*/ 357519 w 445262"/>
                <a:gd name="connsiteY53" fmla="*/ 328911 h 354394"/>
                <a:gd name="connsiteX54" fmla="*/ 341743 w 445262"/>
                <a:gd name="connsiteY54" fmla="*/ 332975 h 354394"/>
                <a:gd name="connsiteX55" fmla="*/ 327401 w 445262"/>
                <a:gd name="connsiteY55" fmla="*/ 328035 h 354394"/>
                <a:gd name="connsiteX56" fmla="*/ 327804 w 445262"/>
                <a:gd name="connsiteY56" fmla="*/ 328289 h 354394"/>
                <a:gd name="connsiteX57" fmla="*/ 328447 w 445262"/>
                <a:gd name="connsiteY57" fmla="*/ 330080 h 354394"/>
                <a:gd name="connsiteX58" fmla="*/ 328353 w 445262"/>
                <a:gd name="connsiteY58" fmla="*/ 329356 h 354394"/>
                <a:gd name="connsiteX59" fmla="*/ 328304 w 445262"/>
                <a:gd name="connsiteY59" fmla="*/ 328924 h 354394"/>
                <a:gd name="connsiteX60" fmla="*/ 328285 w 445262"/>
                <a:gd name="connsiteY60" fmla="*/ 328708 h 354394"/>
                <a:gd name="connsiteX61" fmla="*/ 328270 w 445262"/>
                <a:gd name="connsiteY61" fmla="*/ 328594 h 354394"/>
                <a:gd name="connsiteX62" fmla="*/ 328444 w 445262"/>
                <a:gd name="connsiteY62" fmla="*/ 330029 h 354394"/>
                <a:gd name="connsiteX63" fmla="*/ 328369 w 445262"/>
                <a:gd name="connsiteY63" fmla="*/ 328924 h 354394"/>
                <a:gd name="connsiteX64" fmla="*/ 328220 w 445262"/>
                <a:gd name="connsiteY64" fmla="*/ 326701 h 354394"/>
                <a:gd name="connsiteX65" fmla="*/ 324891 w 445262"/>
                <a:gd name="connsiteY65" fmla="*/ 309188 h 354394"/>
                <a:gd name="connsiteX66" fmla="*/ 279925 w 445262"/>
                <a:gd name="connsiteY66" fmla="*/ 256801 h 354394"/>
                <a:gd name="connsiteX67" fmla="*/ 268907 w 445262"/>
                <a:gd name="connsiteY67" fmla="*/ 252610 h 354394"/>
                <a:gd name="connsiteX68" fmla="*/ 258032 w 445262"/>
                <a:gd name="connsiteY68" fmla="*/ 252038 h 354394"/>
                <a:gd name="connsiteX69" fmla="*/ 253627 w 445262"/>
                <a:gd name="connsiteY69" fmla="*/ 253067 h 354394"/>
                <a:gd name="connsiteX70" fmla="*/ 248492 w 445262"/>
                <a:gd name="connsiteY70" fmla="*/ 255480 h 354394"/>
                <a:gd name="connsiteX71" fmla="*/ 239911 w 445262"/>
                <a:gd name="connsiteY71" fmla="*/ 264662 h 354394"/>
                <a:gd name="connsiteX72" fmla="*/ 237108 w 445262"/>
                <a:gd name="connsiteY72" fmla="*/ 280042 h 354394"/>
                <a:gd name="connsiteX73" fmla="*/ 238873 w 445262"/>
                <a:gd name="connsiteY73" fmla="*/ 288005 h 354394"/>
                <a:gd name="connsiteX74" fmla="*/ 243671 w 445262"/>
                <a:gd name="connsiteY74" fmla="*/ 298368 h 354394"/>
                <a:gd name="connsiteX75" fmla="*/ 249366 w 445262"/>
                <a:gd name="connsiteY75" fmla="*/ 306686 h 354394"/>
                <a:gd name="connsiteX76" fmla="*/ 253657 w 445262"/>
                <a:gd name="connsiteY76" fmla="*/ 312033 h 354394"/>
                <a:gd name="connsiteX77" fmla="*/ 255190 w 445262"/>
                <a:gd name="connsiteY77" fmla="*/ 314256 h 354394"/>
                <a:gd name="connsiteX78" fmla="*/ 253509 w 445262"/>
                <a:gd name="connsiteY78" fmla="*/ 307690 h 354394"/>
                <a:gd name="connsiteX79" fmla="*/ 255250 w 445262"/>
                <a:gd name="connsiteY79" fmla="*/ 299422 h 354394"/>
                <a:gd name="connsiteX80" fmla="*/ 259164 w 445262"/>
                <a:gd name="connsiteY80" fmla="*/ 294012 h 354394"/>
                <a:gd name="connsiteX81" fmla="*/ 261773 w 445262"/>
                <a:gd name="connsiteY81" fmla="*/ 291891 h 354394"/>
                <a:gd name="connsiteX82" fmla="*/ 257165 w 445262"/>
                <a:gd name="connsiteY82" fmla="*/ 292805 h 354394"/>
                <a:gd name="connsiteX83" fmla="*/ 251310 w 445262"/>
                <a:gd name="connsiteY83" fmla="*/ 293618 h 354394"/>
                <a:gd name="connsiteX84" fmla="*/ 248245 w 445262"/>
                <a:gd name="connsiteY84" fmla="*/ 293948 h 354394"/>
                <a:gd name="connsiteX85" fmla="*/ 246746 w 445262"/>
                <a:gd name="connsiteY85" fmla="*/ 293999 h 354394"/>
                <a:gd name="connsiteX86" fmla="*/ 228153 w 445262"/>
                <a:gd name="connsiteY86" fmla="*/ 289478 h 354394"/>
                <a:gd name="connsiteX87" fmla="*/ 185668 w 445262"/>
                <a:gd name="connsiteY87" fmla="*/ 265069 h 354394"/>
                <a:gd name="connsiteX88" fmla="*/ 173409 w 445262"/>
                <a:gd name="connsiteY88" fmla="*/ 256496 h 354394"/>
                <a:gd name="connsiteX89" fmla="*/ 161002 w 445262"/>
                <a:gd name="connsiteY89" fmla="*/ 263227 h 354394"/>
                <a:gd name="connsiteX90" fmla="*/ 149552 w 445262"/>
                <a:gd name="connsiteY90" fmla="*/ 266301 h 354394"/>
                <a:gd name="connsiteX91" fmla="*/ 137814 w 445262"/>
                <a:gd name="connsiteY91" fmla="*/ 260789 h 354394"/>
                <a:gd name="connsiteX92" fmla="*/ 113709 w 445262"/>
                <a:gd name="connsiteY92" fmla="*/ 227007 h 354394"/>
                <a:gd name="connsiteX93" fmla="*/ 93563 w 445262"/>
                <a:gd name="connsiteY93" fmla="*/ 179166 h 354394"/>
                <a:gd name="connsiteX94" fmla="*/ 76512 w 445262"/>
                <a:gd name="connsiteY94" fmla="*/ 152610 h 354394"/>
                <a:gd name="connsiteX95" fmla="*/ 59575 w 445262"/>
                <a:gd name="connsiteY95" fmla="*/ 140456 h 354394"/>
                <a:gd name="connsiteX96" fmla="*/ 56455 w 445262"/>
                <a:gd name="connsiteY96" fmla="*/ 139275 h 354394"/>
                <a:gd name="connsiteX97" fmla="*/ 54570 w 445262"/>
                <a:gd name="connsiteY97" fmla="*/ 138717 h 354394"/>
                <a:gd name="connsiteX98" fmla="*/ 53092 w 445262"/>
                <a:gd name="connsiteY98" fmla="*/ 138323 h 354394"/>
                <a:gd name="connsiteX99" fmla="*/ 51246 w 445262"/>
                <a:gd name="connsiteY99" fmla="*/ 137650 h 354394"/>
                <a:gd name="connsiteX100" fmla="*/ 45958 w 445262"/>
                <a:gd name="connsiteY100" fmla="*/ 126309 h 354394"/>
                <a:gd name="connsiteX101" fmla="*/ 45021 w 445262"/>
                <a:gd name="connsiteY101" fmla="*/ 121000 h 354394"/>
                <a:gd name="connsiteX102" fmla="*/ 44608 w 445262"/>
                <a:gd name="connsiteY102" fmla="*/ 117978 h 354394"/>
                <a:gd name="connsiteX103" fmla="*/ 44004 w 445262"/>
                <a:gd name="connsiteY103" fmla="*/ 113812 h 354394"/>
                <a:gd name="connsiteX104" fmla="*/ 38070 w 445262"/>
                <a:gd name="connsiteY104" fmla="*/ 96807 h 354394"/>
                <a:gd name="connsiteX105" fmla="*/ 20995 w 445262"/>
                <a:gd name="connsiteY105" fmla="*/ 75013 h 354394"/>
                <a:gd name="connsiteX106" fmla="*/ 15161 w 445262"/>
                <a:gd name="connsiteY106" fmla="*/ 65806 h 354394"/>
                <a:gd name="connsiteX107" fmla="*/ 13126 w 445262"/>
                <a:gd name="connsiteY107" fmla="*/ 61539 h 354394"/>
                <a:gd name="connsiteX108" fmla="*/ 12114 w 445262"/>
                <a:gd name="connsiteY108" fmla="*/ 61450 h 354394"/>
                <a:gd name="connsiteX109" fmla="*/ 10001 w 445262"/>
                <a:gd name="connsiteY109" fmla="*/ 64206 h 354394"/>
                <a:gd name="connsiteX110" fmla="*/ 9163 w 445262"/>
                <a:gd name="connsiteY110" fmla="*/ 64447 h 354394"/>
                <a:gd name="connsiteX111" fmla="*/ 13216 w 445262"/>
                <a:gd name="connsiteY111" fmla="*/ 63152 h 354394"/>
                <a:gd name="connsiteX112" fmla="*/ 26229 w 445262"/>
                <a:gd name="connsiteY112" fmla="*/ 60510 h 354394"/>
                <a:gd name="connsiteX113" fmla="*/ 53102 w 445262"/>
                <a:gd name="connsiteY113" fmla="*/ 48699 h 354394"/>
                <a:gd name="connsiteX114" fmla="*/ 61932 w 445262"/>
                <a:gd name="connsiteY114" fmla="*/ 33243 h 354394"/>
                <a:gd name="connsiteX115" fmla="*/ 57443 w 445262"/>
                <a:gd name="connsiteY115" fmla="*/ 18410 h 354394"/>
                <a:gd name="connsiteX116" fmla="*/ 44068 w 445262"/>
                <a:gd name="connsiteY116" fmla="*/ -3942 h 354394"/>
                <a:gd name="connsiteX117" fmla="*/ 41667 w 445262"/>
                <a:gd name="connsiteY117" fmla="*/ -3130 h 35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45262" h="354394">
                  <a:moveTo>
                    <a:pt x="41667" y="-3130"/>
                  </a:moveTo>
                  <a:cubicBezTo>
                    <a:pt x="44311" y="5253"/>
                    <a:pt x="48696" y="12949"/>
                    <a:pt x="52160" y="20721"/>
                  </a:cubicBezTo>
                  <a:cubicBezTo>
                    <a:pt x="53816" y="24582"/>
                    <a:pt x="55294" y="28671"/>
                    <a:pt x="54922" y="32545"/>
                  </a:cubicBezTo>
                  <a:cubicBezTo>
                    <a:pt x="54645" y="36444"/>
                    <a:pt x="51851" y="39606"/>
                    <a:pt x="48463" y="41879"/>
                  </a:cubicBezTo>
                  <a:cubicBezTo>
                    <a:pt x="41459" y="46362"/>
                    <a:pt x="33064" y="48763"/>
                    <a:pt x="24681" y="49944"/>
                  </a:cubicBezTo>
                  <a:cubicBezTo>
                    <a:pt x="20459" y="50566"/>
                    <a:pt x="16183" y="50858"/>
                    <a:pt x="11817" y="51341"/>
                  </a:cubicBezTo>
                  <a:cubicBezTo>
                    <a:pt x="9629" y="51595"/>
                    <a:pt x="7406" y="51874"/>
                    <a:pt x="5134" y="52624"/>
                  </a:cubicBezTo>
                  <a:cubicBezTo>
                    <a:pt x="2927" y="53259"/>
                    <a:pt x="262" y="55049"/>
                    <a:pt x="-486" y="57843"/>
                  </a:cubicBezTo>
                  <a:cubicBezTo>
                    <a:pt x="-277" y="77592"/>
                    <a:pt x="15081" y="89974"/>
                    <a:pt x="23023" y="104261"/>
                  </a:cubicBezTo>
                  <a:cubicBezTo>
                    <a:pt x="27022" y="111678"/>
                    <a:pt x="26516" y="120213"/>
                    <a:pt x="27801" y="129065"/>
                  </a:cubicBezTo>
                  <a:cubicBezTo>
                    <a:pt x="29100" y="137561"/>
                    <a:pt x="31507" y="147213"/>
                    <a:pt x="39202" y="153195"/>
                  </a:cubicBezTo>
                  <a:cubicBezTo>
                    <a:pt x="42744" y="156141"/>
                    <a:pt x="47754" y="157601"/>
                    <a:pt x="51241" y="158973"/>
                  </a:cubicBezTo>
                  <a:cubicBezTo>
                    <a:pt x="54872" y="160624"/>
                    <a:pt x="58038" y="163278"/>
                    <a:pt x="60732" y="166402"/>
                  </a:cubicBezTo>
                  <a:cubicBezTo>
                    <a:pt x="66114" y="172727"/>
                    <a:pt x="70028" y="180436"/>
                    <a:pt x="73545" y="188208"/>
                  </a:cubicBezTo>
                  <a:cubicBezTo>
                    <a:pt x="80803" y="203817"/>
                    <a:pt x="85045" y="220517"/>
                    <a:pt x="92173" y="236659"/>
                  </a:cubicBezTo>
                  <a:cubicBezTo>
                    <a:pt x="99368" y="252534"/>
                    <a:pt x="108451" y="268117"/>
                    <a:pt x="122187" y="279775"/>
                  </a:cubicBezTo>
                  <a:cubicBezTo>
                    <a:pt x="129018" y="285516"/>
                    <a:pt x="137442" y="289973"/>
                    <a:pt x="146675" y="291053"/>
                  </a:cubicBezTo>
                  <a:cubicBezTo>
                    <a:pt x="155907" y="292221"/>
                    <a:pt x="165203" y="289630"/>
                    <a:pt x="173101" y="285376"/>
                  </a:cubicBezTo>
                  <a:lnTo>
                    <a:pt x="170392" y="285160"/>
                  </a:lnTo>
                  <a:cubicBezTo>
                    <a:pt x="185528" y="296285"/>
                    <a:pt x="201671" y="305848"/>
                    <a:pt x="219273" y="312719"/>
                  </a:cubicBezTo>
                  <a:cubicBezTo>
                    <a:pt x="228083" y="316008"/>
                    <a:pt x="237390" y="318650"/>
                    <a:pt x="247198" y="318523"/>
                  </a:cubicBezTo>
                  <a:cubicBezTo>
                    <a:pt x="252213" y="318358"/>
                    <a:pt x="256604" y="317558"/>
                    <a:pt x="261327" y="316808"/>
                  </a:cubicBezTo>
                  <a:cubicBezTo>
                    <a:pt x="265980" y="315741"/>
                    <a:pt x="270638" y="315513"/>
                    <a:pt x="275495" y="311855"/>
                  </a:cubicBezTo>
                  <a:cubicBezTo>
                    <a:pt x="276700" y="310890"/>
                    <a:pt x="277748" y="308921"/>
                    <a:pt x="277613" y="307093"/>
                  </a:cubicBezTo>
                  <a:cubicBezTo>
                    <a:pt x="277538" y="305315"/>
                    <a:pt x="276903" y="303982"/>
                    <a:pt x="276284" y="302813"/>
                  </a:cubicBezTo>
                  <a:cubicBezTo>
                    <a:pt x="274989" y="300514"/>
                    <a:pt x="273462" y="298673"/>
                    <a:pt x="271963" y="296844"/>
                  </a:cubicBezTo>
                  <a:cubicBezTo>
                    <a:pt x="268862" y="293174"/>
                    <a:pt x="265845" y="289986"/>
                    <a:pt x="263584" y="286176"/>
                  </a:cubicBezTo>
                  <a:cubicBezTo>
                    <a:pt x="261392" y="282721"/>
                    <a:pt x="259208" y="277667"/>
                    <a:pt x="260200" y="275317"/>
                  </a:cubicBezTo>
                  <a:cubicBezTo>
                    <a:pt x="260340" y="274606"/>
                    <a:pt x="262051" y="274289"/>
                    <a:pt x="264099" y="274784"/>
                  </a:cubicBezTo>
                  <a:cubicBezTo>
                    <a:pt x="266079" y="275229"/>
                    <a:pt x="268138" y="276067"/>
                    <a:pt x="270128" y="277032"/>
                  </a:cubicBezTo>
                  <a:cubicBezTo>
                    <a:pt x="286230" y="284957"/>
                    <a:pt x="299759" y="298812"/>
                    <a:pt x="305702" y="315856"/>
                  </a:cubicBezTo>
                  <a:cubicBezTo>
                    <a:pt x="307185" y="320098"/>
                    <a:pt x="308177" y="324504"/>
                    <a:pt x="308723" y="328962"/>
                  </a:cubicBezTo>
                  <a:cubicBezTo>
                    <a:pt x="309016" y="331185"/>
                    <a:pt x="309051" y="333598"/>
                    <a:pt x="310261" y="336290"/>
                  </a:cubicBezTo>
                  <a:cubicBezTo>
                    <a:pt x="311382" y="338703"/>
                    <a:pt x="313108" y="340671"/>
                    <a:pt x="314989" y="342335"/>
                  </a:cubicBezTo>
                  <a:cubicBezTo>
                    <a:pt x="322817" y="348736"/>
                    <a:pt x="332829" y="350641"/>
                    <a:pt x="342328" y="350437"/>
                  </a:cubicBezTo>
                  <a:cubicBezTo>
                    <a:pt x="351824" y="350057"/>
                    <a:pt x="361771" y="346983"/>
                    <a:pt x="368652" y="339820"/>
                  </a:cubicBezTo>
                  <a:cubicBezTo>
                    <a:pt x="375696" y="332759"/>
                    <a:pt x="378102" y="322371"/>
                    <a:pt x="377680" y="313062"/>
                  </a:cubicBezTo>
                  <a:cubicBezTo>
                    <a:pt x="377432" y="304108"/>
                    <a:pt x="378721" y="294418"/>
                    <a:pt x="385162" y="288525"/>
                  </a:cubicBezTo>
                  <a:cubicBezTo>
                    <a:pt x="391621" y="282721"/>
                    <a:pt x="402112" y="283763"/>
                    <a:pt x="409123" y="288817"/>
                  </a:cubicBezTo>
                  <a:cubicBezTo>
                    <a:pt x="412670" y="291319"/>
                    <a:pt x="415527" y="294901"/>
                    <a:pt x="416490" y="299016"/>
                  </a:cubicBezTo>
                  <a:cubicBezTo>
                    <a:pt x="417045" y="301162"/>
                    <a:pt x="416727" y="302927"/>
                    <a:pt x="416444" y="305454"/>
                  </a:cubicBezTo>
                  <a:cubicBezTo>
                    <a:pt x="416196" y="308058"/>
                    <a:pt x="417016" y="310865"/>
                    <a:pt x="418499" y="312922"/>
                  </a:cubicBezTo>
                  <a:cubicBezTo>
                    <a:pt x="425057" y="321139"/>
                    <a:pt x="435545" y="322472"/>
                    <a:pt x="444712" y="322993"/>
                  </a:cubicBezTo>
                  <a:lnTo>
                    <a:pt x="444777" y="320453"/>
                  </a:lnTo>
                  <a:cubicBezTo>
                    <a:pt x="436144" y="319183"/>
                    <a:pt x="426198" y="315424"/>
                    <a:pt x="423425" y="309544"/>
                  </a:cubicBezTo>
                  <a:cubicBezTo>
                    <a:pt x="422775" y="308071"/>
                    <a:pt x="422790" y="307372"/>
                    <a:pt x="423028" y="306166"/>
                  </a:cubicBezTo>
                  <a:lnTo>
                    <a:pt x="423340" y="304718"/>
                  </a:lnTo>
                  <a:lnTo>
                    <a:pt x="423738" y="302318"/>
                  </a:lnTo>
                  <a:cubicBezTo>
                    <a:pt x="423881" y="300692"/>
                    <a:pt x="423822" y="299066"/>
                    <a:pt x="423588" y="297441"/>
                  </a:cubicBezTo>
                  <a:cubicBezTo>
                    <a:pt x="422497" y="290926"/>
                    <a:pt x="418653" y="285617"/>
                    <a:pt x="414073" y="281845"/>
                  </a:cubicBezTo>
                  <a:cubicBezTo>
                    <a:pt x="409415" y="278099"/>
                    <a:pt x="403819" y="275470"/>
                    <a:pt x="397394" y="274759"/>
                  </a:cubicBezTo>
                  <a:cubicBezTo>
                    <a:pt x="391054" y="273908"/>
                    <a:pt x="383559" y="275673"/>
                    <a:pt x="377829" y="280143"/>
                  </a:cubicBezTo>
                  <a:cubicBezTo>
                    <a:pt x="366370" y="289528"/>
                    <a:pt x="364673" y="303498"/>
                    <a:pt x="363983" y="313100"/>
                  </a:cubicBezTo>
                  <a:cubicBezTo>
                    <a:pt x="363616" y="321278"/>
                    <a:pt x="361230" y="325889"/>
                    <a:pt x="357519" y="328911"/>
                  </a:cubicBezTo>
                  <a:cubicBezTo>
                    <a:pt x="353932" y="331908"/>
                    <a:pt x="347970" y="333343"/>
                    <a:pt x="341743" y="332975"/>
                  </a:cubicBezTo>
                  <a:cubicBezTo>
                    <a:pt x="335799" y="332785"/>
                    <a:pt x="328656" y="330080"/>
                    <a:pt x="327401" y="328035"/>
                  </a:cubicBezTo>
                  <a:lnTo>
                    <a:pt x="327804" y="328289"/>
                  </a:lnTo>
                  <a:lnTo>
                    <a:pt x="328447" y="330080"/>
                  </a:lnTo>
                  <a:cubicBezTo>
                    <a:pt x="328592" y="331362"/>
                    <a:pt x="328384" y="329559"/>
                    <a:pt x="328353" y="329356"/>
                  </a:cubicBezTo>
                  <a:lnTo>
                    <a:pt x="328304" y="328924"/>
                  </a:lnTo>
                  <a:lnTo>
                    <a:pt x="328285" y="328708"/>
                  </a:lnTo>
                  <a:lnTo>
                    <a:pt x="328270" y="328594"/>
                  </a:lnTo>
                  <a:cubicBezTo>
                    <a:pt x="328101" y="327184"/>
                    <a:pt x="328488" y="330410"/>
                    <a:pt x="328444" y="330029"/>
                  </a:cubicBezTo>
                  <a:lnTo>
                    <a:pt x="328369" y="328924"/>
                  </a:lnTo>
                  <a:lnTo>
                    <a:pt x="328220" y="326701"/>
                  </a:lnTo>
                  <a:cubicBezTo>
                    <a:pt x="327739" y="320796"/>
                    <a:pt x="326643" y="314891"/>
                    <a:pt x="324891" y="309188"/>
                  </a:cubicBezTo>
                  <a:cubicBezTo>
                    <a:pt x="317857" y="286049"/>
                    <a:pt x="300786" y="267646"/>
                    <a:pt x="279925" y="256801"/>
                  </a:cubicBezTo>
                  <a:cubicBezTo>
                    <a:pt x="276993" y="255340"/>
                    <a:pt x="273907" y="253829"/>
                    <a:pt x="268907" y="252610"/>
                  </a:cubicBezTo>
                  <a:cubicBezTo>
                    <a:pt x="266228" y="252089"/>
                    <a:pt x="263336" y="251378"/>
                    <a:pt x="258032" y="252038"/>
                  </a:cubicBezTo>
                  <a:cubicBezTo>
                    <a:pt x="256588" y="252267"/>
                    <a:pt x="255105" y="252597"/>
                    <a:pt x="253627" y="253067"/>
                  </a:cubicBezTo>
                  <a:cubicBezTo>
                    <a:pt x="251841" y="253727"/>
                    <a:pt x="250288" y="254350"/>
                    <a:pt x="248492" y="255480"/>
                  </a:cubicBezTo>
                  <a:cubicBezTo>
                    <a:pt x="244945" y="257601"/>
                    <a:pt x="241702" y="261170"/>
                    <a:pt x="239911" y="264662"/>
                  </a:cubicBezTo>
                  <a:cubicBezTo>
                    <a:pt x="236309" y="271977"/>
                    <a:pt x="236939" y="276613"/>
                    <a:pt x="237108" y="280042"/>
                  </a:cubicBezTo>
                  <a:cubicBezTo>
                    <a:pt x="237480" y="283496"/>
                    <a:pt x="238173" y="285808"/>
                    <a:pt x="238873" y="288005"/>
                  </a:cubicBezTo>
                  <a:cubicBezTo>
                    <a:pt x="240317" y="292272"/>
                    <a:pt x="241954" y="295396"/>
                    <a:pt x="243671" y="298368"/>
                  </a:cubicBezTo>
                  <a:cubicBezTo>
                    <a:pt x="245476" y="301403"/>
                    <a:pt x="247039" y="303727"/>
                    <a:pt x="249366" y="306686"/>
                  </a:cubicBezTo>
                  <a:lnTo>
                    <a:pt x="253657" y="312033"/>
                  </a:lnTo>
                  <a:cubicBezTo>
                    <a:pt x="254774" y="313417"/>
                    <a:pt x="255701" y="314954"/>
                    <a:pt x="255190" y="314256"/>
                  </a:cubicBezTo>
                  <a:cubicBezTo>
                    <a:pt x="255042" y="313786"/>
                    <a:pt x="253850" y="312579"/>
                    <a:pt x="253509" y="307690"/>
                  </a:cubicBezTo>
                  <a:cubicBezTo>
                    <a:pt x="253429" y="305442"/>
                    <a:pt x="253910" y="302026"/>
                    <a:pt x="255250" y="299422"/>
                  </a:cubicBezTo>
                  <a:cubicBezTo>
                    <a:pt x="256400" y="296856"/>
                    <a:pt x="258131" y="294964"/>
                    <a:pt x="259164" y="294012"/>
                  </a:cubicBezTo>
                  <a:cubicBezTo>
                    <a:pt x="263653" y="290519"/>
                    <a:pt x="262641" y="291980"/>
                    <a:pt x="261773" y="291891"/>
                  </a:cubicBezTo>
                  <a:cubicBezTo>
                    <a:pt x="260711" y="292170"/>
                    <a:pt x="258990" y="292513"/>
                    <a:pt x="257165" y="292805"/>
                  </a:cubicBezTo>
                  <a:lnTo>
                    <a:pt x="251310" y="293618"/>
                  </a:lnTo>
                  <a:lnTo>
                    <a:pt x="248245" y="293948"/>
                  </a:lnTo>
                  <a:lnTo>
                    <a:pt x="246746" y="293999"/>
                  </a:lnTo>
                  <a:cubicBezTo>
                    <a:pt x="242256" y="294024"/>
                    <a:pt x="235157" y="292297"/>
                    <a:pt x="228153" y="289478"/>
                  </a:cubicBezTo>
                  <a:cubicBezTo>
                    <a:pt x="213994" y="283966"/>
                    <a:pt x="198694" y="274200"/>
                    <a:pt x="185668" y="265069"/>
                  </a:cubicBezTo>
                  <a:lnTo>
                    <a:pt x="173409" y="256496"/>
                  </a:lnTo>
                  <a:lnTo>
                    <a:pt x="161002" y="263227"/>
                  </a:lnTo>
                  <a:cubicBezTo>
                    <a:pt x="156349" y="265754"/>
                    <a:pt x="152757" y="266593"/>
                    <a:pt x="149552" y="266301"/>
                  </a:cubicBezTo>
                  <a:cubicBezTo>
                    <a:pt x="146332" y="266034"/>
                    <a:pt x="142284" y="264421"/>
                    <a:pt x="137814" y="260789"/>
                  </a:cubicBezTo>
                  <a:cubicBezTo>
                    <a:pt x="128790" y="253588"/>
                    <a:pt x="120441" y="240570"/>
                    <a:pt x="113709" y="227007"/>
                  </a:cubicBezTo>
                  <a:cubicBezTo>
                    <a:pt x="107409" y="214408"/>
                    <a:pt x="101877" y="195841"/>
                    <a:pt x="93563" y="179166"/>
                  </a:cubicBezTo>
                  <a:cubicBezTo>
                    <a:pt x="89326" y="170593"/>
                    <a:pt x="84842" y="161703"/>
                    <a:pt x="76512" y="152610"/>
                  </a:cubicBezTo>
                  <a:cubicBezTo>
                    <a:pt x="72365" y="148127"/>
                    <a:pt x="66674" y="143416"/>
                    <a:pt x="59575" y="140456"/>
                  </a:cubicBezTo>
                  <a:lnTo>
                    <a:pt x="56455" y="139275"/>
                  </a:lnTo>
                  <a:lnTo>
                    <a:pt x="54570" y="138717"/>
                  </a:lnTo>
                  <a:lnTo>
                    <a:pt x="53092" y="138323"/>
                  </a:lnTo>
                  <a:lnTo>
                    <a:pt x="51246" y="137650"/>
                  </a:lnTo>
                  <a:cubicBezTo>
                    <a:pt x="50036" y="137713"/>
                    <a:pt x="47337" y="133560"/>
                    <a:pt x="45958" y="126309"/>
                  </a:cubicBezTo>
                  <a:cubicBezTo>
                    <a:pt x="45566" y="124480"/>
                    <a:pt x="45328" y="123159"/>
                    <a:pt x="45021" y="121000"/>
                  </a:cubicBezTo>
                  <a:lnTo>
                    <a:pt x="44608" y="117978"/>
                  </a:lnTo>
                  <a:cubicBezTo>
                    <a:pt x="44454" y="116593"/>
                    <a:pt x="44277" y="115222"/>
                    <a:pt x="44004" y="113812"/>
                  </a:cubicBezTo>
                  <a:cubicBezTo>
                    <a:pt x="43016" y="108224"/>
                    <a:pt x="41066" y="102128"/>
                    <a:pt x="38070" y="96807"/>
                  </a:cubicBezTo>
                  <a:cubicBezTo>
                    <a:pt x="31681" y="85897"/>
                    <a:pt x="25063" y="80843"/>
                    <a:pt x="20995" y="75013"/>
                  </a:cubicBezTo>
                  <a:cubicBezTo>
                    <a:pt x="18792" y="72105"/>
                    <a:pt x="16892" y="69121"/>
                    <a:pt x="15161" y="65806"/>
                  </a:cubicBezTo>
                  <a:cubicBezTo>
                    <a:pt x="14268" y="64142"/>
                    <a:pt x="13588" y="62682"/>
                    <a:pt x="13126" y="61539"/>
                  </a:cubicBezTo>
                  <a:cubicBezTo>
                    <a:pt x="12541" y="60447"/>
                    <a:pt x="12691" y="59723"/>
                    <a:pt x="12114" y="61450"/>
                  </a:cubicBezTo>
                  <a:lnTo>
                    <a:pt x="10001" y="64206"/>
                  </a:lnTo>
                  <a:lnTo>
                    <a:pt x="9163" y="64447"/>
                  </a:lnTo>
                  <a:cubicBezTo>
                    <a:pt x="9649" y="64066"/>
                    <a:pt x="11361" y="63545"/>
                    <a:pt x="13216" y="63152"/>
                  </a:cubicBezTo>
                  <a:lnTo>
                    <a:pt x="26229" y="60510"/>
                  </a:lnTo>
                  <a:cubicBezTo>
                    <a:pt x="35559" y="58313"/>
                    <a:pt x="44712" y="55024"/>
                    <a:pt x="53102" y="48699"/>
                  </a:cubicBezTo>
                  <a:cubicBezTo>
                    <a:pt x="57204" y="45613"/>
                    <a:pt x="61888" y="39873"/>
                    <a:pt x="61932" y="33243"/>
                  </a:cubicBezTo>
                  <a:cubicBezTo>
                    <a:pt x="61987" y="26919"/>
                    <a:pt x="59630" y="22385"/>
                    <a:pt x="57443" y="18410"/>
                  </a:cubicBezTo>
                  <a:cubicBezTo>
                    <a:pt x="52759" y="10561"/>
                    <a:pt x="47689" y="3919"/>
                    <a:pt x="44068" y="-3942"/>
                  </a:cubicBezTo>
                  <a:lnTo>
                    <a:pt x="41667" y="-3130"/>
                  </a:lnTo>
                </a:path>
              </a:pathLst>
            </a:custGeom>
            <a:solidFill>
              <a:srgbClr val="F2E891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9" name="Freeform: Shape 3638">
              <a:extLst>
                <a:ext uri="{FF2B5EF4-FFF2-40B4-BE49-F238E27FC236}">
                  <a16:creationId xmlns="" xmlns:a16="http://schemas.microsoft.com/office/drawing/2014/main" id="{C64F9B08-4EBB-62EC-EE9A-F9E979EED59C}"/>
                </a:ext>
              </a:extLst>
            </p:cNvPr>
            <p:cNvSpPr/>
            <p:nvPr/>
          </p:nvSpPr>
          <p:spPr>
            <a:xfrm flipV="1">
              <a:off x="13354799" y="1023479"/>
              <a:ext cx="22573" cy="121056"/>
            </a:xfrm>
            <a:custGeom>
              <a:avLst/>
              <a:gdLst>
                <a:gd name="connsiteX0" fmla="*/ 4641 w 22573"/>
                <a:gd name="connsiteY0" fmla="*/ -3533 h 121056"/>
                <a:gd name="connsiteX1" fmla="*/ -439 w 22573"/>
                <a:gd name="connsiteY1" fmla="*/ 27252 h 121056"/>
                <a:gd name="connsiteX2" fmla="*/ 1625 w 22573"/>
                <a:gd name="connsiteY2" fmla="*/ 58392 h 121056"/>
                <a:gd name="connsiteX3" fmla="*/ 20917 w 22573"/>
                <a:gd name="connsiteY3" fmla="*/ 117524 h 121056"/>
                <a:gd name="connsiteX4" fmla="*/ 22068 w 22573"/>
                <a:gd name="connsiteY4" fmla="*/ 116990 h 121056"/>
                <a:gd name="connsiteX5" fmla="*/ 18848 w 22573"/>
                <a:gd name="connsiteY5" fmla="*/ 85570 h 121056"/>
                <a:gd name="connsiteX6" fmla="*/ 14146 w 22573"/>
                <a:gd name="connsiteY6" fmla="*/ 56322 h 121056"/>
                <a:gd name="connsiteX7" fmla="*/ 9567 w 22573"/>
                <a:gd name="connsiteY7" fmla="*/ 27468 h 121056"/>
                <a:gd name="connsiteX8" fmla="*/ 5817 w 22573"/>
                <a:gd name="connsiteY8" fmla="*/ -3076 h 121056"/>
                <a:gd name="connsiteX9" fmla="*/ 4641 w 22573"/>
                <a:gd name="connsiteY9" fmla="*/ -3533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73" h="121056">
                  <a:moveTo>
                    <a:pt x="4641" y="-3533"/>
                  </a:moveTo>
                  <a:cubicBezTo>
                    <a:pt x="1143" y="6411"/>
                    <a:pt x="-53" y="16851"/>
                    <a:pt x="-439" y="27252"/>
                  </a:cubicBezTo>
                  <a:cubicBezTo>
                    <a:pt x="-741" y="37666"/>
                    <a:pt x="-12" y="48105"/>
                    <a:pt x="1625" y="58392"/>
                  </a:cubicBezTo>
                  <a:cubicBezTo>
                    <a:pt x="5256" y="78928"/>
                    <a:pt x="12142" y="98728"/>
                    <a:pt x="20917" y="117524"/>
                  </a:cubicBezTo>
                  <a:lnTo>
                    <a:pt x="22068" y="116990"/>
                  </a:lnTo>
                  <a:cubicBezTo>
                    <a:pt x="21855" y="105738"/>
                    <a:pt x="20376" y="95553"/>
                    <a:pt x="18848" y="85570"/>
                  </a:cubicBezTo>
                  <a:lnTo>
                    <a:pt x="14146" y="56322"/>
                  </a:lnTo>
                  <a:cubicBezTo>
                    <a:pt x="12335" y="46734"/>
                    <a:pt x="11100" y="37184"/>
                    <a:pt x="9567" y="27468"/>
                  </a:cubicBezTo>
                  <a:cubicBezTo>
                    <a:pt x="8272" y="17702"/>
                    <a:pt x="6853" y="7897"/>
                    <a:pt x="5817" y="-3076"/>
                  </a:cubicBezTo>
                  <a:lnTo>
                    <a:pt x="4641" y="-3533"/>
                  </a:lnTo>
                </a:path>
              </a:pathLst>
            </a:custGeom>
            <a:solidFill>
              <a:srgbClr val="E5905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0" name="Freeform: Shape 3639">
              <a:extLst>
                <a:ext uri="{FF2B5EF4-FFF2-40B4-BE49-F238E27FC236}">
                  <a16:creationId xmlns="" xmlns:a16="http://schemas.microsoft.com/office/drawing/2014/main" id="{97BABB6A-133F-1CF1-B3F2-31D6B386A1B2}"/>
                </a:ext>
              </a:extLst>
            </p:cNvPr>
            <p:cNvSpPr/>
            <p:nvPr/>
          </p:nvSpPr>
          <p:spPr>
            <a:xfrm flipV="1">
              <a:off x="13356404" y="988871"/>
              <a:ext cx="134292" cy="148481"/>
            </a:xfrm>
            <a:custGeom>
              <a:avLst/>
              <a:gdLst>
                <a:gd name="connsiteX0" fmla="*/ 322 w 134292"/>
                <a:gd name="connsiteY0" fmla="*/ 6589 h 148481"/>
                <a:gd name="connsiteX1" fmla="*/ 23554 w 134292"/>
                <a:gd name="connsiteY1" fmla="*/ 4773 h 148481"/>
                <a:gd name="connsiteX2" fmla="*/ 37534 w 134292"/>
                <a:gd name="connsiteY2" fmla="*/ 26160 h 148481"/>
                <a:gd name="connsiteX3" fmla="*/ 56738 w 134292"/>
                <a:gd name="connsiteY3" fmla="*/ 75347 h 148481"/>
                <a:gd name="connsiteX4" fmla="*/ 88066 w 134292"/>
                <a:gd name="connsiteY4" fmla="*/ 117879 h 148481"/>
                <a:gd name="connsiteX5" fmla="*/ 133300 w 134292"/>
                <a:gd name="connsiteY5" fmla="*/ 144930 h 148481"/>
                <a:gd name="connsiteX6" fmla="*/ 133747 w 134292"/>
                <a:gd name="connsiteY6" fmla="*/ 143736 h 148481"/>
                <a:gd name="connsiteX7" fmla="*/ 112812 w 134292"/>
                <a:gd name="connsiteY7" fmla="*/ 127886 h 148481"/>
                <a:gd name="connsiteX8" fmla="*/ 94764 w 134292"/>
                <a:gd name="connsiteY8" fmla="*/ 110653 h 148481"/>
                <a:gd name="connsiteX9" fmla="*/ 68089 w 134292"/>
                <a:gd name="connsiteY9" fmla="*/ 69657 h 148481"/>
                <a:gd name="connsiteX10" fmla="*/ 46846 w 134292"/>
                <a:gd name="connsiteY10" fmla="*/ 22489 h 148481"/>
                <a:gd name="connsiteX11" fmla="*/ 27513 w 134292"/>
                <a:gd name="connsiteY11" fmla="*/ -663 h 148481"/>
                <a:gd name="connsiteX12" fmla="*/ 11247 w 134292"/>
                <a:gd name="connsiteY12" fmla="*/ -2834 h 148481"/>
                <a:gd name="connsiteX13" fmla="*/ -545 w 134292"/>
                <a:gd name="connsiteY13" fmla="*/ 5662 h 148481"/>
                <a:gd name="connsiteX14" fmla="*/ 322 w 134292"/>
                <a:gd name="connsiteY14" fmla="*/ 6589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292" h="148481">
                  <a:moveTo>
                    <a:pt x="322" y="6589"/>
                  </a:moveTo>
                  <a:cubicBezTo>
                    <a:pt x="6583" y="798"/>
                    <a:pt x="16778" y="-853"/>
                    <a:pt x="23554" y="4773"/>
                  </a:cubicBezTo>
                  <a:cubicBezTo>
                    <a:pt x="30386" y="9980"/>
                    <a:pt x="34344" y="18172"/>
                    <a:pt x="37534" y="26160"/>
                  </a:cubicBezTo>
                  <a:cubicBezTo>
                    <a:pt x="43265" y="42657"/>
                    <a:pt x="48865" y="59510"/>
                    <a:pt x="56738" y="75347"/>
                  </a:cubicBezTo>
                  <a:cubicBezTo>
                    <a:pt x="64701" y="91095"/>
                    <a:pt x="74935" y="105941"/>
                    <a:pt x="88066" y="117879"/>
                  </a:cubicBezTo>
                  <a:cubicBezTo>
                    <a:pt x="101119" y="129893"/>
                    <a:pt x="116776" y="138796"/>
                    <a:pt x="133300" y="144930"/>
                  </a:cubicBezTo>
                  <a:lnTo>
                    <a:pt x="133747" y="143736"/>
                  </a:lnTo>
                  <a:cubicBezTo>
                    <a:pt x="126439" y="138364"/>
                    <a:pt x="119147" y="133716"/>
                    <a:pt x="112812" y="127886"/>
                  </a:cubicBezTo>
                  <a:cubicBezTo>
                    <a:pt x="106169" y="122629"/>
                    <a:pt x="100067" y="116939"/>
                    <a:pt x="94764" y="110653"/>
                  </a:cubicBezTo>
                  <a:cubicBezTo>
                    <a:pt x="84147" y="98181"/>
                    <a:pt x="75288" y="84668"/>
                    <a:pt x="68089" y="69657"/>
                  </a:cubicBezTo>
                  <a:cubicBezTo>
                    <a:pt x="60355" y="54709"/>
                    <a:pt x="54620" y="39291"/>
                    <a:pt x="46846" y="22489"/>
                  </a:cubicBezTo>
                  <a:cubicBezTo>
                    <a:pt x="42565" y="14019"/>
                    <a:pt x="37193" y="5141"/>
                    <a:pt x="27513" y="-663"/>
                  </a:cubicBezTo>
                  <a:cubicBezTo>
                    <a:pt x="22622" y="-3342"/>
                    <a:pt x="16406" y="-4371"/>
                    <a:pt x="11247" y="-2834"/>
                  </a:cubicBezTo>
                  <a:cubicBezTo>
                    <a:pt x="6037" y="-1475"/>
                    <a:pt x="2118" y="1801"/>
                    <a:pt x="-545" y="5662"/>
                  </a:cubicBezTo>
                  <a:lnTo>
                    <a:pt x="322" y="6589"/>
                  </a:lnTo>
                </a:path>
              </a:pathLst>
            </a:custGeom>
            <a:solidFill>
              <a:srgbClr val="72320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1" name="Freeform: Shape 3640">
              <a:extLst>
                <a:ext uri="{FF2B5EF4-FFF2-40B4-BE49-F238E27FC236}">
                  <a16:creationId xmlns="" xmlns:a16="http://schemas.microsoft.com/office/drawing/2014/main" id="{CB841A1E-E21E-C317-B6E1-4BB441DE62D2}"/>
                </a:ext>
              </a:extLst>
            </p:cNvPr>
            <p:cNvSpPr/>
            <p:nvPr/>
          </p:nvSpPr>
          <p:spPr>
            <a:xfrm flipV="1">
              <a:off x="13364768" y="930814"/>
              <a:ext cx="115403" cy="99231"/>
            </a:xfrm>
            <a:custGeom>
              <a:avLst/>
              <a:gdLst>
                <a:gd name="connsiteX0" fmla="*/ -544 w 115403"/>
                <a:gd name="connsiteY0" fmla="*/ -2469 h 99231"/>
                <a:gd name="connsiteX1" fmla="*/ 73254 w 115403"/>
                <a:gd name="connsiteY1" fmla="*/ 38831 h 99231"/>
                <a:gd name="connsiteX2" fmla="*/ 90334 w 115403"/>
                <a:gd name="connsiteY2" fmla="*/ 51137 h 99231"/>
                <a:gd name="connsiteX3" fmla="*/ 103882 w 115403"/>
                <a:gd name="connsiteY3" fmla="*/ 66657 h 99231"/>
                <a:gd name="connsiteX4" fmla="*/ 101274 w 115403"/>
                <a:gd name="connsiteY4" fmla="*/ 85122 h 99231"/>
                <a:gd name="connsiteX5" fmla="*/ 82859 w 115403"/>
                <a:gd name="connsiteY5" fmla="*/ 94203 h 99231"/>
                <a:gd name="connsiteX6" fmla="*/ 83096 w 115403"/>
                <a:gd name="connsiteY6" fmla="*/ 95460 h 99231"/>
                <a:gd name="connsiteX7" fmla="*/ 105961 w 115403"/>
                <a:gd name="connsiteY7" fmla="*/ 89910 h 99231"/>
                <a:gd name="connsiteX8" fmla="*/ 114281 w 115403"/>
                <a:gd name="connsiteY8" fmla="*/ 77490 h 99231"/>
                <a:gd name="connsiteX9" fmla="*/ 112822 w 115403"/>
                <a:gd name="connsiteY9" fmla="*/ 62237 h 99231"/>
                <a:gd name="connsiteX10" fmla="*/ 111741 w 115403"/>
                <a:gd name="connsiteY10" fmla="*/ 59443 h 99231"/>
                <a:gd name="connsiteX11" fmla="*/ 110029 w 115403"/>
                <a:gd name="connsiteY11" fmla="*/ 56103 h 99231"/>
                <a:gd name="connsiteX12" fmla="*/ 106185 w 115403"/>
                <a:gd name="connsiteY12" fmla="*/ 50718 h 99231"/>
                <a:gd name="connsiteX13" fmla="*/ 97985 w 115403"/>
                <a:gd name="connsiteY13" fmla="*/ 41981 h 99231"/>
                <a:gd name="connsiteX14" fmla="*/ 80268 w 115403"/>
                <a:gd name="connsiteY14" fmla="*/ 28252 h 99231"/>
                <a:gd name="connsiteX15" fmla="*/ 41821 w 115403"/>
                <a:gd name="connsiteY15" fmla="*/ 8211 h 99231"/>
                <a:gd name="connsiteX16" fmla="*/ -8 w 115403"/>
                <a:gd name="connsiteY16" fmla="*/ -3625 h 99231"/>
                <a:gd name="connsiteX17" fmla="*/ -544 w 115403"/>
                <a:gd name="connsiteY17" fmla="*/ -2469 h 9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403" h="99231">
                  <a:moveTo>
                    <a:pt x="-544" y="-2469"/>
                  </a:moveTo>
                  <a:cubicBezTo>
                    <a:pt x="24776" y="9951"/>
                    <a:pt x="49788" y="23261"/>
                    <a:pt x="73254" y="38831"/>
                  </a:cubicBezTo>
                  <a:cubicBezTo>
                    <a:pt x="79143" y="42679"/>
                    <a:pt x="84923" y="46705"/>
                    <a:pt x="90334" y="51137"/>
                  </a:cubicBezTo>
                  <a:cubicBezTo>
                    <a:pt x="95653" y="55633"/>
                    <a:pt x="101006" y="60370"/>
                    <a:pt x="103882" y="66657"/>
                  </a:cubicBezTo>
                  <a:cubicBezTo>
                    <a:pt x="107097" y="72664"/>
                    <a:pt x="106552" y="80461"/>
                    <a:pt x="101274" y="85122"/>
                  </a:cubicBezTo>
                  <a:cubicBezTo>
                    <a:pt x="96337" y="89872"/>
                    <a:pt x="89551" y="92603"/>
                    <a:pt x="82859" y="94203"/>
                  </a:cubicBezTo>
                  <a:lnTo>
                    <a:pt x="83096" y="95460"/>
                  </a:lnTo>
                  <a:cubicBezTo>
                    <a:pt x="90647" y="96057"/>
                    <a:pt x="98396" y="94940"/>
                    <a:pt x="105961" y="89910"/>
                  </a:cubicBezTo>
                  <a:cubicBezTo>
                    <a:pt x="109597" y="87320"/>
                    <a:pt x="113056" y="82913"/>
                    <a:pt x="114281" y="77490"/>
                  </a:cubicBezTo>
                  <a:cubicBezTo>
                    <a:pt x="115575" y="71965"/>
                    <a:pt x="114524" y="67025"/>
                    <a:pt x="112822" y="62237"/>
                  </a:cubicBezTo>
                  <a:lnTo>
                    <a:pt x="111741" y="59443"/>
                  </a:lnTo>
                  <a:cubicBezTo>
                    <a:pt x="111151" y="58122"/>
                    <a:pt x="110625" y="57144"/>
                    <a:pt x="110029" y="56103"/>
                  </a:cubicBezTo>
                  <a:cubicBezTo>
                    <a:pt x="108839" y="54083"/>
                    <a:pt x="107499" y="52344"/>
                    <a:pt x="106185" y="50718"/>
                  </a:cubicBezTo>
                  <a:cubicBezTo>
                    <a:pt x="103531" y="47480"/>
                    <a:pt x="100782" y="44648"/>
                    <a:pt x="97985" y="41981"/>
                  </a:cubicBezTo>
                  <a:cubicBezTo>
                    <a:pt x="92299" y="36786"/>
                    <a:pt x="86266" y="32481"/>
                    <a:pt x="80268" y="28252"/>
                  </a:cubicBezTo>
                  <a:cubicBezTo>
                    <a:pt x="67936" y="20327"/>
                    <a:pt x="55216" y="13545"/>
                    <a:pt x="41821" y="8211"/>
                  </a:cubicBezTo>
                  <a:cubicBezTo>
                    <a:pt x="28497" y="2788"/>
                    <a:pt x="14715" y="-1606"/>
                    <a:pt x="-8" y="-3625"/>
                  </a:cubicBezTo>
                  <a:lnTo>
                    <a:pt x="-544" y="-2469"/>
                  </a:lnTo>
                </a:path>
              </a:pathLst>
            </a:custGeom>
            <a:solidFill>
              <a:srgbClr val="A04507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2" name="Freeform: Shape 3641">
              <a:extLst>
                <a:ext uri="{FF2B5EF4-FFF2-40B4-BE49-F238E27FC236}">
                  <a16:creationId xmlns="" xmlns:a16="http://schemas.microsoft.com/office/drawing/2014/main" id="{3C0E10CB-41B3-F6BB-4E15-2E9EC522E1ED}"/>
                </a:ext>
              </a:extLst>
            </p:cNvPr>
            <p:cNvSpPr/>
            <p:nvPr/>
          </p:nvSpPr>
          <p:spPr>
            <a:xfrm flipV="1">
              <a:off x="13359157" y="1000543"/>
              <a:ext cx="8832" cy="28993"/>
            </a:xfrm>
            <a:custGeom>
              <a:avLst/>
              <a:gdLst>
                <a:gd name="connsiteX0" fmla="*/ 126 w 8832"/>
                <a:gd name="connsiteY0" fmla="*/ 25400 h 28993"/>
                <a:gd name="connsiteX1" fmla="*/ 5448 w 8832"/>
                <a:gd name="connsiteY1" fmla="*/ 18885 h 28993"/>
                <a:gd name="connsiteX2" fmla="*/ 8004 w 8832"/>
                <a:gd name="connsiteY2" fmla="*/ 11951 h 28993"/>
                <a:gd name="connsiteX3" fmla="*/ 8192 w 8832"/>
                <a:gd name="connsiteY3" fmla="*/ 4559 h 28993"/>
                <a:gd name="connsiteX4" fmla="*/ 5682 w 8832"/>
                <a:gd name="connsiteY4" fmla="*/ -3467 h 28993"/>
                <a:gd name="connsiteX5" fmla="*/ 5062 w 8832"/>
                <a:gd name="connsiteY5" fmla="*/ -3594 h 28993"/>
                <a:gd name="connsiteX6" fmla="*/ -504 w 8832"/>
                <a:gd name="connsiteY6" fmla="*/ 25298 h 28993"/>
                <a:gd name="connsiteX7" fmla="*/ 126 w 8832"/>
                <a:gd name="connsiteY7" fmla="*/ 25400 h 2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32" h="28993">
                  <a:moveTo>
                    <a:pt x="126" y="25400"/>
                  </a:moveTo>
                  <a:cubicBezTo>
                    <a:pt x="2734" y="23330"/>
                    <a:pt x="4163" y="21120"/>
                    <a:pt x="5448" y="18885"/>
                  </a:cubicBezTo>
                  <a:cubicBezTo>
                    <a:pt x="6723" y="16649"/>
                    <a:pt x="7126" y="14262"/>
                    <a:pt x="8004" y="11951"/>
                  </a:cubicBezTo>
                  <a:cubicBezTo>
                    <a:pt x="8024" y="9487"/>
                    <a:pt x="8579" y="7124"/>
                    <a:pt x="8192" y="4559"/>
                  </a:cubicBezTo>
                  <a:cubicBezTo>
                    <a:pt x="7840" y="1994"/>
                    <a:pt x="7329" y="-597"/>
                    <a:pt x="5682" y="-3467"/>
                  </a:cubicBezTo>
                  <a:lnTo>
                    <a:pt x="5062" y="-3594"/>
                  </a:lnTo>
                  <a:cubicBezTo>
                    <a:pt x="2616" y="5905"/>
                    <a:pt x="735" y="15557"/>
                    <a:pt x="-504" y="25298"/>
                  </a:cubicBezTo>
                  <a:lnTo>
                    <a:pt x="126" y="25400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3" name="Freeform: Shape 3642">
              <a:extLst>
                <a:ext uri="{FF2B5EF4-FFF2-40B4-BE49-F238E27FC236}">
                  <a16:creationId xmlns="" xmlns:a16="http://schemas.microsoft.com/office/drawing/2014/main" id="{68101DAB-54F5-EFEC-957A-2E8222FDFF07}"/>
                </a:ext>
              </a:extLst>
            </p:cNvPr>
            <p:cNvSpPr/>
            <p:nvPr/>
          </p:nvSpPr>
          <p:spPr>
            <a:xfrm flipV="1">
              <a:off x="13355389" y="921054"/>
              <a:ext cx="84655" cy="79692"/>
            </a:xfrm>
            <a:custGeom>
              <a:avLst/>
              <a:gdLst>
                <a:gd name="connsiteX0" fmla="*/ 84128 w 84655"/>
                <a:gd name="connsiteY0" fmla="*/ 74361 h 79692"/>
                <a:gd name="connsiteX1" fmla="*/ 61119 w 84655"/>
                <a:gd name="connsiteY1" fmla="*/ 48859 h 79692"/>
                <a:gd name="connsiteX2" fmla="*/ 48186 w 84655"/>
                <a:gd name="connsiteY2" fmla="*/ 39588 h 79692"/>
                <a:gd name="connsiteX3" fmla="*/ 35004 w 84655"/>
                <a:gd name="connsiteY3" fmla="*/ 31854 h 79692"/>
                <a:gd name="connsiteX4" fmla="*/ 22285 w 84655"/>
                <a:gd name="connsiteY4" fmla="*/ 25364 h 79692"/>
                <a:gd name="connsiteX5" fmla="*/ 16857 w 84655"/>
                <a:gd name="connsiteY5" fmla="*/ 22684 h 79692"/>
                <a:gd name="connsiteX6" fmla="*/ 14189 w 84655"/>
                <a:gd name="connsiteY6" fmla="*/ 22367 h 79692"/>
                <a:gd name="connsiteX7" fmla="*/ 14189 w 84655"/>
                <a:gd name="connsiteY7" fmla="*/ 24336 h 79692"/>
                <a:gd name="connsiteX8" fmla="*/ 13573 w 84655"/>
                <a:gd name="connsiteY8" fmla="*/ 23040 h 79692"/>
                <a:gd name="connsiteX9" fmla="*/ 12448 w 84655"/>
                <a:gd name="connsiteY9" fmla="*/ 20360 h 79692"/>
                <a:gd name="connsiteX10" fmla="*/ 10260 w 84655"/>
                <a:gd name="connsiteY10" fmla="*/ 13096 h 79692"/>
                <a:gd name="connsiteX11" fmla="*/ 4500 w 84655"/>
                <a:gd name="connsiteY11" fmla="*/ -3338 h 79692"/>
                <a:gd name="connsiteX12" fmla="*/ 2616 w 84655"/>
                <a:gd name="connsiteY12" fmla="*/ -3643 h 79692"/>
                <a:gd name="connsiteX13" fmla="*/ 417 w 84655"/>
                <a:gd name="connsiteY13" fmla="*/ 28628 h 79692"/>
                <a:gd name="connsiteX14" fmla="*/ 12229 w 84655"/>
                <a:gd name="connsiteY14" fmla="*/ 40274 h 79692"/>
                <a:gd name="connsiteX15" fmla="*/ 25942 w 84655"/>
                <a:gd name="connsiteY15" fmla="*/ 48592 h 79692"/>
                <a:gd name="connsiteX16" fmla="*/ 83235 w 84655"/>
                <a:gd name="connsiteY16" fmla="*/ 76050 h 79692"/>
                <a:gd name="connsiteX17" fmla="*/ 84128 w 84655"/>
                <a:gd name="connsiteY17" fmla="*/ 74361 h 7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5" h="79692">
                  <a:moveTo>
                    <a:pt x="84128" y="74361"/>
                  </a:moveTo>
                  <a:cubicBezTo>
                    <a:pt x="77902" y="63388"/>
                    <a:pt x="69567" y="55552"/>
                    <a:pt x="61119" y="48859"/>
                  </a:cubicBezTo>
                  <a:cubicBezTo>
                    <a:pt x="57016" y="45214"/>
                    <a:pt x="52417" y="42687"/>
                    <a:pt x="48186" y="39588"/>
                  </a:cubicBezTo>
                  <a:lnTo>
                    <a:pt x="35004" y="31854"/>
                  </a:lnTo>
                  <a:cubicBezTo>
                    <a:pt x="30481" y="29758"/>
                    <a:pt x="26264" y="27383"/>
                    <a:pt x="22285" y="25364"/>
                  </a:cubicBezTo>
                  <a:cubicBezTo>
                    <a:pt x="20276" y="24450"/>
                    <a:pt x="18376" y="23510"/>
                    <a:pt x="16857" y="22684"/>
                  </a:cubicBezTo>
                  <a:cubicBezTo>
                    <a:pt x="15404" y="21910"/>
                    <a:pt x="14204" y="21059"/>
                    <a:pt x="14189" y="22367"/>
                  </a:cubicBezTo>
                  <a:cubicBezTo>
                    <a:pt x="14075" y="22684"/>
                    <a:pt x="14278" y="23142"/>
                    <a:pt x="14189" y="24336"/>
                  </a:cubicBezTo>
                  <a:lnTo>
                    <a:pt x="13573" y="23040"/>
                  </a:lnTo>
                  <a:lnTo>
                    <a:pt x="12448" y="20360"/>
                  </a:lnTo>
                  <a:cubicBezTo>
                    <a:pt x="11605" y="18163"/>
                    <a:pt x="10965" y="15661"/>
                    <a:pt x="10260" y="13096"/>
                  </a:cubicBezTo>
                  <a:cubicBezTo>
                    <a:pt x="8553" y="7902"/>
                    <a:pt x="7174" y="2428"/>
                    <a:pt x="4500" y="-3338"/>
                  </a:cubicBezTo>
                  <a:lnTo>
                    <a:pt x="2616" y="-3643"/>
                  </a:lnTo>
                  <a:cubicBezTo>
                    <a:pt x="1028" y="6924"/>
                    <a:pt x="-2097" y="16957"/>
                    <a:pt x="417" y="28628"/>
                  </a:cubicBezTo>
                  <a:cubicBezTo>
                    <a:pt x="3251" y="34089"/>
                    <a:pt x="7918" y="37074"/>
                    <a:pt x="12229" y="40274"/>
                  </a:cubicBezTo>
                  <a:cubicBezTo>
                    <a:pt x="16680" y="43297"/>
                    <a:pt x="21283" y="46027"/>
                    <a:pt x="25942" y="48592"/>
                  </a:cubicBezTo>
                  <a:cubicBezTo>
                    <a:pt x="44843" y="58409"/>
                    <a:pt x="64219" y="66880"/>
                    <a:pt x="83235" y="76050"/>
                  </a:cubicBezTo>
                  <a:lnTo>
                    <a:pt x="84128" y="74361"/>
                  </a:lnTo>
                </a:path>
              </a:pathLst>
            </a:custGeom>
            <a:solidFill>
              <a:srgbClr val="FF725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4" name="Freeform: Shape 3643">
              <a:extLst>
                <a:ext uri="{FF2B5EF4-FFF2-40B4-BE49-F238E27FC236}">
                  <a16:creationId xmlns="" xmlns:a16="http://schemas.microsoft.com/office/drawing/2014/main" id="{7CE8E87D-CB74-85DD-439D-239659D9ECCC}"/>
                </a:ext>
              </a:extLst>
            </p:cNvPr>
            <p:cNvSpPr/>
            <p:nvPr/>
          </p:nvSpPr>
          <p:spPr>
            <a:xfrm flipV="1">
              <a:off x="13359385" y="948066"/>
              <a:ext cx="112742" cy="54976"/>
            </a:xfrm>
            <a:custGeom>
              <a:avLst/>
              <a:gdLst>
                <a:gd name="connsiteX0" fmla="*/ -540 w 112742"/>
                <a:gd name="connsiteY0" fmla="*/ -558 h 54976"/>
                <a:gd name="connsiteX1" fmla="*/ 58044 w 112742"/>
                <a:gd name="connsiteY1" fmla="*/ 19610 h 54976"/>
                <a:gd name="connsiteX2" fmla="*/ 111433 w 112742"/>
                <a:gd name="connsiteY2" fmla="*/ 51347 h 54976"/>
                <a:gd name="connsiteX3" fmla="*/ 112203 w 112742"/>
                <a:gd name="connsiteY3" fmla="*/ 50331 h 54976"/>
                <a:gd name="connsiteX4" fmla="*/ 90717 w 112742"/>
                <a:gd name="connsiteY4" fmla="*/ 25592 h 54976"/>
                <a:gd name="connsiteX5" fmla="*/ 63486 w 112742"/>
                <a:gd name="connsiteY5" fmla="*/ 8142 h 54976"/>
                <a:gd name="connsiteX6" fmla="*/ 32634 w 112742"/>
                <a:gd name="connsiteY6" fmla="*/ -1904 h 54976"/>
                <a:gd name="connsiteX7" fmla="*/ -366 w 112742"/>
                <a:gd name="connsiteY7" fmla="*/ -1815 h 54976"/>
                <a:gd name="connsiteX8" fmla="*/ -540 w 112742"/>
                <a:gd name="connsiteY8" fmla="*/ -558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42" h="54976">
                  <a:moveTo>
                    <a:pt x="-540" y="-558"/>
                  </a:moveTo>
                  <a:cubicBezTo>
                    <a:pt x="19821" y="3164"/>
                    <a:pt x="39421" y="10644"/>
                    <a:pt x="58044" y="19610"/>
                  </a:cubicBezTo>
                  <a:cubicBezTo>
                    <a:pt x="76846" y="28310"/>
                    <a:pt x="94715" y="39028"/>
                    <a:pt x="111433" y="51347"/>
                  </a:cubicBezTo>
                  <a:lnTo>
                    <a:pt x="112203" y="50331"/>
                  </a:lnTo>
                  <a:cubicBezTo>
                    <a:pt x="106558" y="40489"/>
                    <a:pt x="99022" y="32526"/>
                    <a:pt x="90717" y="25592"/>
                  </a:cubicBezTo>
                  <a:cubicBezTo>
                    <a:pt x="82477" y="18530"/>
                    <a:pt x="73146" y="12993"/>
                    <a:pt x="63486" y="8142"/>
                  </a:cubicBezTo>
                  <a:cubicBezTo>
                    <a:pt x="53635" y="3684"/>
                    <a:pt x="43405" y="-50"/>
                    <a:pt x="32634" y="-1904"/>
                  </a:cubicBezTo>
                  <a:cubicBezTo>
                    <a:pt x="21953" y="-3847"/>
                    <a:pt x="10796" y="-4571"/>
                    <a:pt x="-366" y="-1815"/>
                  </a:cubicBezTo>
                  <a:lnTo>
                    <a:pt x="-540" y="-558"/>
                  </a:lnTo>
                </a:path>
              </a:pathLst>
            </a:custGeom>
            <a:solidFill>
              <a:srgbClr val="A30F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5" name="Freeform: Shape 3644">
              <a:extLst>
                <a:ext uri="{FF2B5EF4-FFF2-40B4-BE49-F238E27FC236}">
                  <a16:creationId xmlns="" xmlns:a16="http://schemas.microsoft.com/office/drawing/2014/main" id="{5391BBA4-5C14-67CD-7A1D-F4CA35DDE668}"/>
                </a:ext>
              </a:extLst>
            </p:cNvPr>
            <p:cNvSpPr/>
            <p:nvPr/>
          </p:nvSpPr>
          <p:spPr>
            <a:xfrm flipV="1">
              <a:off x="13729076" y="652962"/>
              <a:ext cx="134879" cy="85034"/>
            </a:xfrm>
            <a:custGeom>
              <a:avLst/>
              <a:gdLst>
                <a:gd name="connsiteX0" fmla="*/ 18422 w 134879"/>
                <a:gd name="connsiteY0" fmla="*/ -3879 h 85034"/>
                <a:gd name="connsiteX1" fmla="*/ 1802 w 134879"/>
                <a:gd name="connsiteY1" fmla="*/ 13329 h 85034"/>
                <a:gd name="connsiteX2" fmla="*/ -654 w 134879"/>
                <a:gd name="connsiteY2" fmla="*/ 25598 h 85034"/>
                <a:gd name="connsiteX3" fmla="*/ 4397 w 134879"/>
                <a:gd name="connsiteY3" fmla="*/ 37040 h 85034"/>
                <a:gd name="connsiteX4" fmla="*/ 44014 w 134879"/>
                <a:gd name="connsiteY4" fmla="*/ 63227 h 85034"/>
                <a:gd name="connsiteX5" fmla="*/ 88787 w 134879"/>
                <a:gd name="connsiteY5" fmla="*/ 78518 h 85034"/>
                <a:gd name="connsiteX6" fmla="*/ 112550 w 134879"/>
                <a:gd name="connsiteY6" fmla="*/ 81122 h 85034"/>
                <a:gd name="connsiteX7" fmla="*/ 124644 w 134879"/>
                <a:gd name="connsiteY7" fmla="*/ 78975 h 85034"/>
                <a:gd name="connsiteX8" fmla="*/ 133921 w 134879"/>
                <a:gd name="connsiteY8" fmla="*/ 70212 h 85034"/>
                <a:gd name="connsiteX9" fmla="*/ 134080 w 134879"/>
                <a:gd name="connsiteY9" fmla="*/ 69742 h 85034"/>
                <a:gd name="connsiteX10" fmla="*/ 133971 w 134879"/>
                <a:gd name="connsiteY10" fmla="*/ 69311 h 85034"/>
                <a:gd name="connsiteX11" fmla="*/ 126907 w 134879"/>
                <a:gd name="connsiteY11" fmla="*/ 40075 h 85034"/>
                <a:gd name="connsiteX12" fmla="*/ 124427 w 134879"/>
                <a:gd name="connsiteY12" fmla="*/ 40634 h 85034"/>
                <a:gd name="connsiteX13" fmla="*/ 121450 w 134879"/>
                <a:gd name="connsiteY13" fmla="*/ 56763 h 85034"/>
                <a:gd name="connsiteX14" fmla="*/ 120120 w 134879"/>
                <a:gd name="connsiteY14" fmla="*/ 72498 h 85034"/>
                <a:gd name="connsiteX15" fmla="*/ 120508 w 134879"/>
                <a:gd name="connsiteY15" fmla="*/ 65513 h 85034"/>
                <a:gd name="connsiteX16" fmla="*/ 118577 w 134879"/>
                <a:gd name="connsiteY16" fmla="*/ 62719 h 85034"/>
                <a:gd name="connsiteX17" fmla="*/ 112099 w 134879"/>
                <a:gd name="connsiteY17" fmla="*/ 61348 h 85034"/>
                <a:gd name="connsiteX18" fmla="*/ 93927 w 134879"/>
                <a:gd name="connsiteY18" fmla="*/ 55798 h 85034"/>
                <a:gd name="connsiteX19" fmla="*/ 54164 w 134879"/>
                <a:gd name="connsiteY19" fmla="*/ 40723 h 85034"/>
                <a:gd name="connsiteX20" fmla="*/ 34370 w 134879"/>
                <a:gd name="connsiteY20" fmla="*/ 32887 h 85034"/>
                <a:gd name="connsiteX21" fmla="*/ 19007 w 134879"/>
                <a:gd name="connsiteY21" fmla="*/ 25610 h 85034"/>
                <a:gd name="connsiteX22" fmla="*/ 12667 w 134879"/>
                <a:gd name="connsiteY22" fmla="*/ 18828 h 85034"/>
                <a:gd name="connsiteX23" fmla="*/ 19949 w 134879"/>
                <a:gd name="connsiteY23" fmla="*/ -1847 h 85034"/>
                <a:gd name="connsiteX24" fmla="*/ 18422 w 134879"/>
                <a:gd name="connsiteY24" fmla="*/ -3879 h 8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4879" h="85034">
                  <a:moveTo>
                    <a:pt x="18422" y="-3879"/>
                  </a:moveTo>
                  <a:cubicBezTo>
                    <a:pt x="12091" y="731"/>
                    <a:pt x="5746" y="5976"/>
                    <a:pt x="1802" y="13329"/>
                  </a:cubicBezTo>
                  <a:cubicBezTo>
                    <a:pt x="-133" y="16961"/>
                    <a:pt x="-1209" y="21317"/>
                    <a:pt x="-654" y="25598"/>
                  </a:cubicBezTo>
                  <a:cubicBezTo>
                    <a:pt x="-103" y="29877"/>
                    <a:pt x="1886" y="33789"/>
                    <a:pt x="4397" y="37040"/>
                  </a:cubicBezTo>
                  <a:cubicBezTo>
                    <a:pt x="15018" y="49816"/>
                    <a:pt x="30000" y="56395"/>
                    <a:pt x="44014" y="63227"/>
                  </a:cubicBezTo>
                  <a:cubicBezTo>
                    <a:pt x="58237" y="70225"/>
                    <a:pt x="73323" y="74988"/>
                    <a:pt x="88787" y="78518"/>
                  </a:cubicBezTo>
                  <a:cubicBezTo>
                    <a:pt x="96537" y="80157"/>
                    <a:pt x="104459" y="81376"/>
                    <a:pt x="112550" y="81122"/>
                  </a:cubicBezTo>
                  <a:cubicBezTo>
                    <a:pt x="116578" y="80982"/>
                    <a:pt x="120691" y="80487"/>
                    <a:pt x="124644" y="78975"/>
                  </a:cubicBezTo>
                  <a:cubicBezTo>
                    <a:pt x="128534" y="77566"/>
                    <a:pt x="132482" y="74581"/>
                    <a:pt x="133921" y="70212"/>
                  </a:cubicBezTo>
                  <a:lnTo>
                    <a:pt x="134080" y="69742"/>
                  </a:lnTo>
                  <a:lnTo>
                    <a:pt x="133971" y="69311"/>
                  </a:lnTo>
                  <a:lnTo>
                    <a:pt x="126907" y="40075"/>
                  </a:lnTo>
                  <a:lnTo>
                    <a:pt x="124427" y="40634"/>
                  </a:lnTo>
                  <a:cubicBezTo>
                    <a:pt x="123087" y="46095"/>
                    <a:pt x="122150" y="51454"/>
                    <a:pt x="121450" y="56763"/>
                  </a:cubicBezTo>
                  <a:cubicBezTo>
                    <a:pt x="120934" y="62021"/>
                    <a:pt x="120334" y="67304"/>
                    <a:pt x="120120" y="72498"/>
                  </a:cubicBezTo>
                  <a:lnTo>
                    <a:pt x="120508" y="65513"/>
                  </a:lnTo>
                  <a:cubicBezTo>
                    <a:pt x="119719" y="64383"/>
                    <a:pt x="120175" y="63062"/>
                    <a:pt x="118577" y="62719"/>
                  </a:cubicBezTo>
                  <a:cubicBezTo>
                    <a:pt x="117183" y="62237"/>
                    <a:pt x="114788" y="62085"/>
                    <a:pt x="112099" y="61348"/>
                  </a:cubicBezTo>
                  <a:cubicBezTo>
                    <a:pt x="106710" y="59798"/>
                    <a:pt x="100311" y="58147"/>
                    <a:pt x="93927" y="55798"/>
                  </a:cubicBezTo>
                  <a:cubicBezTo>
                    <a:pt x="81247" y="51340"/>
                    <a:pt x="67064" y="45828"/>
                    <a:pt x="54164" y="40723"/>
                  </a:cubicBezTo>
                  <a:cubicBezTo>
                    <a:pt x="47314" y="37713"/>
                    <a:pt x="40552" y="35376"/>
                    <a:pt x="34370" y="32887"/>
                  </a:cubicBezTo>
                  <a:cubicBezTo>
                    <a:pt x="28447" y="30169"/>
                    <a:pt x="22518" y="27820"/>
                    <a:pt x="19007" y="25610"/>
                  </a:cubicBezTo>
                  <a:cubicBezTo>
                    <a:pt x="15762" y="23159"/>
                    <a:pt x="13242" y="24620"/>
                    <a:pt x="12667" y="18828"/>
                  </a:cubicBezTo>
                  <a:cubicBezTo>
                    <a:pt x="12577" y="13380"/>
                    <a:pt x="16105" y="5824"/>
                    <a:pt x="19949" y="-1847"/>
                  </a:cubicBezTo>
                  <a:lnTo>
                    <a:pt x="18422" y="-3879"/>
                  </a:lnTo>
                </a:path>
              </a:pathLst>
            </a:custGeom>
            <a:solidFill>
              <a:srgbClr val="B1EA00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6" name="Freeform: Shape 3645">
              <a:extLst>
                <a:ext uri="{FF2B5EF4-FFF2-40B4-BE49-F238E27FC236}">
                  <a16:creationId xmlns="" xmlns:a16="http://schemas.microsoft.com/office/drawing/2014/main" id="{7AFEAA81-CD56-5158-EC65-7F600E0257A5}"/>
                </a:ext>
              </a:extLst>
            </p:cNvPr>
            <p:cNvSpPr/>
            <p:nvPr/>
          </p:nvSpPr>
          <p:spPr>
            <a:xfrm flipV="1">
              <a:off x="13397104" y="684892"/>
              <a:ext cx="633183" cy="461157"/>
            </a:xfrm>
            <a:custGeom>
              <a:avLst/>
              <a:gdLst>
                <a:gd name="connsiteX0" fmla="*/ -610 w 633183"/>
                <a:gd name="connsiteY0" fmla="*/ 80 h 461157"/>
                <a:gd name="connsiteX1" fmla="*/ 98689 w 633183"/>
                <a:gd name="connsiteY1" fmla="*/ 35804 h 461157"/>
                <a:gd name="connsiteX2" fmla="*/ 132144 w 633183"/>
                <a:gd name="connsiteY2" fmla="*/ 78210 h 461157"/>
                <a:gd name="connsiteX3" fmla="*/ 156657 w 633183"/>
                <a:gd name="connsiteY3" fmla="*/ 127003 h 461157"/>
                <a:gd name="connsiteX4" fmla="*/ 261054 w 633183"/>
                <a:gd name="connsiteY4" fmla="*/ 319230 h 461157"/>
                <a:gd name="connsiteX5" fmla="*/ 337309 w 633183"/>
                <a:gd name="connsiteY5" fmla="*/ 397792 h 461157"/>
                <a:gd name="connsiteX6" fmla="*/ 436126 w 633183"/>
                <a:gd name="connsiteY6" fmla="*/ 444667 h 461157"/>
                <a:gd name="connsiteX7" fmla="*/ 544735 w 633183"/>
                <a:gd name="connsiteY7" fmla="*/ 456656 h 461157"/>
                <a:gd name="connsiteX8" fmla="*/ 597846 w 633183"/>
                <a:gd name="connsiteY8" fmla="*/ 443207 h 461157"/>
                <a:gd name="connsiteX9" fmla="*/ 632441 w 633183"/>
                <a:gd name="connsiteY9" fmla="*/ 402224 h 461157"/>
                <a:gd name="connsiteX10" fmla="*/ 630586 w 633183"/>
                <a:gd name="connsiteY10" fmla="*/ 401830 h 461157"/>
                <a:gd name="connsiteX11" fmla="*/ 595039 w 633183"/>
                <a:gd name="connsiteY11" fmla="*/ 437581 h 461157"/>
                <a:gd name="connsiteX12" fmla="*/ 543896 w 633183"/>
                <a:gd name="connsiteY12" fmla="*/ 446661 h 461157"/>
                <a:gd name="connsiteX13" fmla="*/ 440168 w 633183"/>
                <a:gd name="connsiteY13" fmla="*/ 430443 h 461157"/>
                <a:gd name="connsiteX14" fmla="*/ 347752 w 633183"/>
                <a:gd name="connsiteY14" fmla="*/ 383974 h 461157"/>
                <a:gd name="connsiteX15" fmla="*/ 276408 w 633183"/>
                <a:gd name="connsiteY15" fmla="*/ 307990 h 461157"/>
                <a:gd name="connsiteX16" fmla="*/ 220018 w 633183"/>
                <a:gd name="connsiteY16" fmla="*/ 217363 h 461157"/>
                <a:gd name="connsiteX17" fmla="*/ 169997 w 633183"/>
                <a:gd name="connsiteY17" fmla="*/ 120513 h 461157"/>
                <a:gd name="connsiteX18" fmla="*/ 143064 w 633183"/>
                <a:gd name="connsiteY18" fmla="*/ 72139 h 461157"/>
                <a:gd name="connsiteX19" fmla="*/ 105415 w 633183"/>
                <a:gd name="connsiteY19" fmla="*/ 28286 h 461157"/>
                <a:gd name="connsiteX20" fmla="*/ -743 w 633183"/>
                <a:gd name="connsiteY20" fmla="*/ -1825 h 461157"/>
                <a:gd name="connsiteX21" fmla="*/ -610 w 633183"/>
                <a:gd name="connsiteY21" fmla="*/ 80 h 461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3183" h="461157">
                  <a:moveTo>
                    <a:pt x="-610" y="80"/>
                  </a:moveTo>
                  <a:cubicBezTo>
                    <a:pt x="35700" y="-3083"/>
                    <a:pt x="71988" y="11611"/>
                    <a:pt x="98689" y="35804"/>
                  </a:cubicBezTo>
                  <a:cubicBezTo>
                    <a:pt x="112128" y="47908"/>
                    <a:pt x="123439" y="62360"/>
                    <a:pt x="132144" y="78210"/>
                  </a:cubicBezTo>
                  <a:cubicBezTo>
                    <a:pt x="140693" y="94237"/>
                    <a:pt x="148709" y="110620"/>
                    <a:pt x="156657" y="127003"/>
                  </a:cubicBezTo>
                  <a:cubicBezTo>
                    <a:pt x="188406" y="192459"/>
                    <a:pt x="217959" y="259794"/>
                    <a:pt x="261054" y="319230"/>
                  </a:cubicBezTo>
                  <a:cubicBezTo>
                    <a:pt x="282734" y="348656"/>
                    <a:pt x="307885" y="375872"/>
                    <a:pt x="337309" y="397792"/>
                  </a:cubicBezTo>
                  <a:cubicBezTo>
                    <a:pt x="366960" y="419585"/>
                    <a:pt x="400962" y="434647"/>
                    <a:pt x="436126" y="444667"/>
                  </a:cubicBezTo>
                  <a:cubicBezTo>
                    <a:pt x="471324" y="454472"/>
                    <a:pt x="508146" y="459577"/>
                    <a:pt x="544735" y="456656"/>
                  </a:cubicBezTo>
                  <a:cubicBezTo>
                    <a:pt x="562934" y="455043"/>
                    <a:pt x="581272" y="451411"/>
                    <a:pt x="597846" y="443207"/>
                  </a:cubicBezTo>
                  <a:cubicBezTo>
                    <a:pt x="614330" y="435358"/>
                    <a:pt x="628821" y="420779"/>
                    <a:pt x="632441" y="402224"/>
                  </a:cubicBezTo>
                  <a:lnTo>
                    <a:pt x="630586" y="401830"/>
                  </a:lnTo>
                  <a:cubicBezTo>
                    <a:pt x="625214" y="419318"/>
                    <a:pt x="610863" y="431142"/>
                    <a:pt x="595039" y="437581"/>
                  </a:cubicBezTo>
                  <a:cubicBezTo>
                    <a:pt x="579024" y="444121"/>
                    <a:pt x="561372" y="446369"/>
                    <a:pt x="543896" y="446661"/>
                  </a:cubicBezTo>
                  <a:cubicBezTo>
                    <a:pt x="508857" y="447754"/>
                    <a:pt x="473486" y="441391"/>
                    <a:pt x="440168" y="430443"/>
                  </a:cubicBezTo>
                  <a:cubicBezTo>
                    <a:pt x="407143" y="418988"/>
                    <a:pt x="374605" y="404700"/>
                    <a:pt x="347752" y="383974"/>
                  </a:cubicBezTo>
                  <a:cubicBezTo>
                    <a:pt x="320239" y="362765"/>
                    <a:pt x="296817" y="336616"/>
                    <a:pt x="276408" y="307990"/>
                  </a:cubicBezTo>
                  <a:cubicBezTo>
                    <a:pt x="255329" y="279796"/>
                    <a:pt x="236989" y="249113"/>
                    <a:pt x="220018" y="217363"/>
                  </a:cubicBezTo>
                  <a:cubicBezTo>
                    <a:pt x="202733" y="185740"/>
                    <a:pt x="187787" y="152581"/>
                    <a:pt x="169997" y="120513"/>
                  </a:cubicBezTo>
                  <a:cubicBezTo>
                    <a:pt x="161281" y="104333"/>
                    <a:pt x="152609" y="88370"/>
                    <a:pt x="143064" y="72139"/>
                  </a:cubicBezTo>
                  <a:cubicBezTo>
                    <a:pt x="133028" y="55553"/>
                    <a:pt x="120347" y="40516"/>
                    <a:pt x="105415" y="28286"/>
                  </a:cubicBezTo>
                  <a:cubicBezTo>
                    <a:pt x="75322" y="4601"/>
                    <a:pt x="35973" y="-8836"/>
                    <a:pt x="-743" y="-1825"/>
                  </a:cubicBezTo>
                  <a:lnTo>
                    <a:pt x="-610" y="80"/>
                  </a:lnTo>
                </a:path>
              </a:pathLst>
            </a:custGeom>
            <a:solidFill>
              <a:srgbClr val="FFD682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7" name="Freeform: Shape 3646">
              <a:extLst>
                <a:ext uri="{FF2B5EF4-FFF2-40B4-BE49-F238E27FC236}">
                  <a16:creationId xmlns="" xmlns:a16="http://schemas.microsoft.com/office/drawing/2014/main" id="{86E23D32-5151-AB13-360D-04137C48D817}"/>
                </a:ext>
              </a:extLst>
            </p:cNvPr>
            <p:cNvSpPr/>
            <p:nvPr/>
          </p:nvSpPr>
          <p:spPr>
            <a:xfrm flipV="1">
              <a:off x="13679543" y="572516"/>
              <a:ext cx="109115" cy="26406"/>
            </a:xfrm>
            <a:custGeom>
              <a:avLst/>
              <a:gdLst>
                <a:gd name="connsiteX0" fmla="*/ -757 w 109115"/>
                <a:gd name="connsiteY0" fmla="*/ 2274 h 26406"/>
                <a:gd name="connsiteX1" fmla="*/ 14940 w 109115"/>
                <a:gd name="connsiteY1" fmla="*/ 7138 h 26406"/>
                <a:gd name="connsiteX2" fmla="*/ 29366 w 109115"/>
                <a:gd name="connsiteY2" fmla="*/ 7824 h 26406"/>
                <a:gd name="connsiteX3" fmla="*/ 56309 w 109115"/>
                <a:gd name="connsiteY3" fmla="*/ 8866 h 26406"/>
                <a:gd name="connsiteX4" fmla="*/ 81337 w 109115"/>
                <a:gd name="connsiteY4" fmla="*/ 12473 h 26406"/>
                <a:gd name="connsiteX5" fmla="*/ 107382 w 109115"/>
                <a:gd name="connsiteY5" fmla="*/ 22429 h 26406"/>
                <a:gd name="connsiteX6" fmla="*/ 108359 w 109115"/>
                <a:gd name="connsiteY6" fmla="*/ 21617 h 26406"/>
                <a:gd name="connsiteX7" fmla="*/ 85558 w 109115"/>
                <a:gd name="connsiteY7" fmla="*/ 3430 h 26406"/>
                <a:gd name="connsiteX8" fmla="*/ 57163 w 109115"/>
                <a:gd name="connsiteY8" fmla="*/ -3796 h 26406"/>
                <a:gd name="connsiteX9" fmla="*/ 27967 w 109115"/>
                <a:gd name="connsiteY9" fmla="*/ -2095 h 26406"/>
                <a:gd name="connsiteX10" fmla="*/ 13624 w 109115"/>
                <a:gd name="connsiteY10" fmla="*/ 534 h 26406"/>
                <a:gd name="connsiteX11" fmla="*/ -385 w 109115"/>
                <a:gd name="connsiteY11" fmla="*/ 1068 h 26406"/>
                <a:gd name="connsiteX12" fmla="*/ -757 w 109115"/>
                <a:gd name="connsiteY12" fmla="*/ 2274 h 2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115" h="26406">
                  <a:moveTo>
                    <a:pt x="-757" y="2274"/>
                  </a:moveTo>
                  <a:cubicBezTo>
                    <a:pt x="3475" y="6288"/>
                    <a:pt x="10023" y="6694"/>
                    <a:pt x="14940" y="7138"/>
                  </a:cubicBezTo>
                  <a:cubicBezTo>
                    <a:pt x="19861" y="7430"/>
                    <a:pt x="24668" y="7735"/>
                    <a:pt x="29366" y="7824"/>
                  </a:cubicBezTo>
                  <a:cubicBezTo>
                    <a:pt x="38753" y="8243"/>
                    <a:pt x="47726" y="8078"/>
                    <a:pt x="56309" y="8866"/>
                  </a:cubicBezTo>
                  <a:cubicBezTo>
                    <a:pt x="64936" y="9247"/>
                    <a:pt x="73096" y="10504"/>
                    <a:pt x="81337" y="12473"/>
                  </a:cubicBezTo>
                  <a:cubicBezTo>
                    <a:pt x="89577" y="14568"/>
                    <a:pt x="97837" y="17832"/>
                    <a:pt x="107382" y="22429"/>
                  </a:cubicBezTo>
                  <a:lnTo>
                    <a:pt x="108359" y="21617"/>
                  </a:lnTo>
                  <a:cubicBezTo>
                    <a:pt x="102272" y="13971"/>
                    <a:pt x="94438" y="7659"/>
                    <a:pt x="85558" y="3430"/>
                  </a:cubicBezTo>
                  <a:cubicBezTo>
                    <a:pt x="76694" y="-862"/>
                    <a:pt x="66925" y="-3034"/>
                    <a:pt x="57163" y="-3796"/>
                  </a:cubicBezTo>
                  <a:cubicBezTo>
                    <a:pt x="47364" y="-4368"/>
                    <a:pt x="37587" y="-3529"/>
                    <a:pt x="27967" y="-2095"/>
                  </a:cubicBezTo>
                  <a:cubicBezTo>
                    <a:pt x="23155" y="-1371"/>
                    <a:pt x="18378" y="-456"/>
                    <a:pt x="13624" y="534"/>
                  </a:cubicBezTo>
                  <a:cubicBezTo>
                    <a:pt x="8952" y="1551"/>
                    <a:pt x="4105" y="2503"/>
                    <a:pt x="-385" y="1068"/>
                  </a:cubicBezTo>
                  <a:lnTo>
                    <a:pt x="-757" y="2274"/>
                  </a:lnTo>
                </a:path>
              </a:pathLst>
            </a:custGeom>
            <a:solidFill>
              <a:srgbClr val="723206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8" name="Freeform: Shape 3647">
              <a:extLst>
                <a:ext uri="{FF2B5EF4-FFF2-40B4-BE49-F238E27FC236}">
                  <a16:creationId xmlns="" xmlns:a16="http://schemas.microsoft.com/office/drawing/2014/main" id="{9F0F7786-190D-6617-4A24-AD7E7FC00902}"/>
                </a:ext>
              </a:extLst>
            </p:cNvPr>
            <p:cNvSpPr/>
            <p:nvPr/>
          </p:nvSpPr>
          <p:spPr>
            <a:xfrm flipV="1">
              <a:off x="13014651" y="906258"/>
              <a:ext cx="142829" cy="122999"/>
            </a:xfrm>
            <a:custGeom>
              <a:avLst/>
              <a:gdLst>
                <a:gd name="connsiteX0" fmla="*/ 142514 w 142829"/>
                <a:gd name="connsiteY0" fmla="*/ 118169 h 122999"/>
                <a:gd name="connsiteX1" fmla="*/ 111845 w 142829"/>
                <a:gd name="connsiteY1" fmla="*/ 101824 h 122999"/>
                <a:gd name="connsiteX2" fmla="*/ 80201 w 142829"/>
                <a:gd name="connsiteY2" fmla="*/ 87689 h 122999"/>
                <a:gd name="connsiteX3" fmla="*/ 13724 w 142829"/>
                <a:gd name="connsiteY3" fmla="*/ 66048 h 122999"/>
                <a:gd name="connsiteX4" fmla="*/ 22669 w 142829"/>
                <a:gd name="connsiteY4" fmla="*/ 77047 h 122999"/>
                <a:gd name="connsiteX5" fmla="*/ 22733 w 142829"/>
                <a:gd name="connsiteY5" fmla="*/ 50338 h 122999"/>
                <a:gd name="connsiteX6" fmla="*/ 12027 w 142829"/>
                <a:gd name="connsiteY6" fmla="*/ 61616 h 122999"/>
                <a:gd name="connsiteX7" fmla="*/ 19895 w 142829"/>
                <a:gd name="connsiteY7" fmla="*/ 61108 h 122999"/>
                <a:gd name="connsiteX8" fmla="*/ 34411 w 142829"/>
                <a:gd name="connsiteY8" fmla="*/ 60181 h 122999"/>
                <a:gd name="connsiteX9" fmla="*/ 29995 w 142829"/>
                <a:gd name="connsiteY9" fmla="*/ 46604 h 122999"/>
                <a:gd name="connsiteX10" fmla="*/ 17326 w 142829"/>
                <a:gd name="connsiteY10" fmla="*/ 14080 h 122999"/>
                <a:gd name="connsiteX11" fmla="*/ 13332 w 142829"/>
                <a:gd name="connsiteY11" fmla="*/ 5965 h 122999"/>
                <a:gd name="connsiteX12" fmla="*/ 11005 w 142829"/>
                <a:gd name="connsiteY12" fmla="*/ 1825 h 122999"/>
                <a:gd name="connsiteX13" fmla="*/ 9651 w 142829"/>
                <a:gd name="connsiteY13" fmla="*/ -296 h 122999"/>
                <a:gd name="connsiteX14" fmla="*/ 9607 w 142829"/>
                <a:gd name="connsiteY14" fmla="*/ -360 h 122999"/>
                <a:gd name="connsiteX15" fmla="*/ 9581 w 142829"/>
                <a:gd name="connsiteY15" fmla="*/ -398 h 122999"/>
                <a:gd name="connsiteX16" fmla="*/ 10122 w 142829"/>
                <a:gd name="connsiteY16" fmla="*/ 631 h 122999"/>
                <a:gd name="connsiteX17" fmla="*/ 10058 w 142829"/>
                <a:gd name="connsiteY17" fmla="*/ 517 h 122999"/>
                <a:gd name="connsiteX18" fmla="*/ 9928 w 142829"/>
                <a:gd name="connsiteY18" fmla="*/ 288 h 122999"/>
                <a:gd name="connsiteX19" fmla="*/ 9665 w 142829"/>
                <a:gd name="connsiteY19" fmla="*/ -182 h 122999"/>
                <a:gd name="connsiteX20" fmla="*/ 10127 w 142829"/>
                <a:gd name="connsiteY20" fmla="*/ 1659 h 122999"/>
                <a:gd name="connsiteX21" fmla="*/ 8723 w 142829"/>
                <a:gd name="connsiteY21" fmla="*/ 6384 h 122999"/>
                <a:gd name="connsiteX22" fmla="*/ 7424 w 142829"/>
                <a:gd name="connsiteY22" fmla="*/ 7425 h 122999"/>
                <a:gd name="connsiteX23" fmla="*/ 8723 w 142829"/>
                <a:gd name="connsiteY23" fmla="*/ 6701 h 122999"/>
                <a:gd name="connsiteX24" fmla="*/ 15380 w 142829"/>
                <a:gd name="connsiteY24" fmla="*/ 5482 h 122999"/>
                <a:gd name="connsiteX25" fmla="*/ 46971 w 142829"/>
                <a:gd name="connsiteY25" fmla="*/ 7920 h 122999"/>
                <a:gd name="connsiteX26" fmla="*/ 77357 w 142829"/>
                <a:gd name="connsiteY26" fmla="*/ 19897 h 122999"/>
                <a:gd name="connsiteX27" fmla="*/ 78280 w 142829"/>
                <a:gd name="connsiteY27" fmla="*/ 19007 h 122999"/>
                <a:gd name="connsiteX28" fmla="*/ 48862 w 142829"/>
                <a:gd name="connsiteY28" fmla="*/ 2117 h 122999"/>
                <a:gd name="connsiteX29" fmla="*/ 15306 w 142829"/>
                <a:gd name="connsiteY29" fmla="*/ -3636 h 122999"/>
                <a:gd name="connsiteX30" fmla="*/ 6684 w 142829"/>
                <a:gd name="connsiteY30" fmla="*/ -2875 h 122999"/>
                <a:gd name="connsiteX31" fmla="*/ 2417 w 142829"/>
                <a:gd name="connsiteY31" fmla="*/ -1401 h 122999"/>
                <a:gd name="connsiteX32" fmla="*/ -296 w 142829"/>
                <a:gd name="connsiteY32" fmla="*/ 2840 h 122999"/>
                <a:gd name="connsiteX33" fmla="*/ 6858 w 142829"/>
                <a:gd name="connsiteY33" fmla="*/ 18461 h 122999"/>
                <a:gd name="connsiteX34" fmla="*/ 18183 w 142829"/>
                <a:gd name="connsiteY34" fmla="*/ 50300 h 122999"/>
                <a:gd name="connsiteX35" fmla="*/ 19260 w 142829"/>
                <a:gd name="connsiteY35" fmla="*/ 48751 h 122999"/>
                <a:gd name="connsiteX36" fmla="*/ 11387 w 142829"/>
                <a:gd name="connsiteY36" fmla="*/ 49119 h 122999"/>
                <a:gd name="connsiteX37" fmla="*/ 10221 w 142829"/>
                <a:gd name="connsiteY37" fmla="*/ 49170 h 122999"/>
                <a:gd name="connsiteX38" fmla="*/ 10221 w 142829"/>
                <a:gd name="connsiteY38" fmla="*/ 50338 h 122999"/>
                <a:gd name="connsiteX39" fmla="*/ 10245 w 142829"/>
                <a:gd name="connsiteY39" fmla="*/ 77047 h 122999"/>
                <a:gd name="connsiteX40" fmla="*/ 10245 w 142829"/>
                <a:gd name="connsiteY40" fmla="*/ 78024 h 122999"/>
                <a:gd name="connsiteX41" fmla="*/ 11203 w 142829"/>
                <a:gd name="connsiteY41" fmla="*/ 78215 h 122999"/>
                <a:gd name="connsiteX42" fmla="*/ 77243 w 142829"/>
                <a:gd name="connsiteY42" fmla="*/ 96643 h 122999"/>
                <a:gd name="connsiteX43" fmla="*/ 142058 w 142829"/>
                <a:gd name="connsiteY43" fmla="*/ 119363 h 122999"/>
                <a:gd name="connsiteX44" fmla="*/ 142514 w 142829"/>
                <a:gd name="connsiteY44" fmla="*/ 118169 h 12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2829" h="122999">
                  <a:moveTo>
                    <a:pt x="142514" y="118169"/>
                  </a:moveTo>
                  <a:cubicBezTo>
                    <a:pt x="132568" y="112047"/>
                    <a:pt x="122145" y="107145"/>
                    <a:pt x="111845" y="101824"/>
                  </a:cubicBezTo>
                  <a:cubicBezTo>
                    <a:pt x="101453" y="96744"/>
                    <a:pt x="90921" y="91982"/>
                    <a:pt x="80201" y="87689"/>
                  </a:cubicBezTo>
                  <a:cubicBezTo>
                    <a:pt x="58764" y="78964"/>
                    <a:pt x="36975" y="71217"/>
                    <a:pt x="13724" y="66048"/>
                  </a:cubicBezTo>
                  <a:lnTo>
                    <a:pt x="22669" y="77047"/>
                  </a:lnTo>
                  <a:cubicBezTo>
                    <a:pt x="22802" y="68144"/>
                    <a:pt x="22945" y="59241"/>
                    <a:pt x="22733" y="50338"/>
                  </a:cubicBezTo>
                  <a:lnTo>
                    <a:pt x="12027" y="61616"/>
                  </a:lnTo>
                  <a:lnTo>
                    <a:pt x="19895" y="61108"/>
                  </a:lnTo>
                  <a:lnTo>
                    <a:pt x="34411" y="60181"/>
                  </a:lnTo>
                  <a:lnTo>
                    <a:pt x="29995" y="46604"/>
                  </a:lnTo>
                  <a:cubicBezTo>
                    <a:pt x="26379" y="35480"/>
                    <a:pt x="22356" y="24824"/>
                    <a:pt x="17326" y="14080"/>
                  </a:cubicBezTo>
                  <a:cubicBezTo>
                    <a:pt x="16080" y="11387"/>
                    <a:pt x="14770" y="8695"/>
                    <a:pt x="13332" y="5965"/>
                  </a:cubicBezTo>
                  <a:lnTo>
                    <a:pt x="11005" y="1825"/>
                  </a:lnTo>
                  <a:lnTo>
                    <a:pt x="9651" y="-296"/>
                  </a:lnTo>
                  <a:lnTo>
                    <a:pt x="9607" y="-360"/>
                  </a:lnTo>
                  <a:lnTo>
                    <a:pt x="9581" y="-398"/>
                  </a:lnTo>
                  <a:cubicBezTo>
                    <a:pt x="10693" y="1710"/>
                    <a:pt x="9878" y="174"/>
                    <a:pt x="10122" y="631"/>
                  </a:cubicBezTo>
                  <a:lnTo>
                    <a:pt x="10058" y="517"/>
                  </a:lnTo>
                  <a:lnTo>
                    <a:pt x="9928" y="288"/>
                  </a:lnTo>
                  <a:lnTo>
                    <a:pt x="9665" y="-182"/>
                  </a:lnTo>
                  <a:lnTo>
                    <a:pt x="10127" y="1659"/>
                  </a:lnTo>
                  <a:cubicBezTo>
                    <a:pt x="10291" y="3755"/>
                    <a:pt x="9537" y="5406"/>
                    <a:pt x="8723" y="6384"/>
                  </a:cubicBezTo>
                  <a:lnTo>
                    <a:pt x="7424" y="7425"/>
                  </a:lnTo>
                  <a:lnTo>
                    <a:pt x="8723" y="6701"/>
                  </a:lnTo>
                  <a:cubicBezTo>
                    <a:pt x="10499" y="6117"/>
                    <a:pt x="12920" y="5698"/>
                    <a:pt x="15380" y="5482"/>
                  </a:cubicBezTo>
                  <a:cubicBezTo>
                    <a:pt x="25461" y="4504"/>
                    <a:pt x="36386" y="6015"/>
                    <a:pt x="46971" y="7920"/>
                  </a:cubicBezTo>
                  <a:cubicBezTo>
                    <a:pt x="57672" y="9902"/>
                    <a:pt x="68046" y="13509"/>
                    <a:pt x="77357" y="19897"/>
                  </a:cubicBezTo>
                  <a:lnTo>
                    <a:pt x="78280" y="19007"/>
                  </a:lnTo>
                  <a:cubicBezTo>
                    <a:pt x="70199" y="10752"/>
                    <a:pt x="59587" y="5723"/>
                    <a:pt x="48862" y="2117"/>
                  </a:cubicBezTo>
                  <a:cubicBezTo>
                    <a:pt x="38037" y="-1363"/>
                    <a:pt x="26752" y="-3560"/>
                    <a:pt x="15306" y="-3636"/>
                  </a:cubicBezTo>
                  <a:cubicBezTo>
                    <a:pt x="12439" y="-3636"/>
                    <a:pt x="9557" y="-3459"/>
                    <a:pt x="6684" y="-2875"/>
                  </a:cubicBezTo>
                  <a:cubicBezTo>
                    <a:pt x="5256" y="-2544"/>
                    <a:pt x="3807" y="-2189"/>
                    <a:pt x="2417" y="-1401"/>
                  </a:cubicBezTo>
                  <a:cubicBezTo>
                    <a:pt x="1098" y="-728"/>
                    <a:pt x="-509" y="745"/>
                    <a:pt x="-296" y="2840"/>
                  </a:cubicBezTo>
                  <a:cubicBezTo>
                    <a:pt x="2164" y="8708"/>
                    <a:pt x="4814" y="13000"/>
                    <a:pt x="6858" y="18461"/>
                  </a:cubicBezTo>
                  <a:cubicBezTo>
                    <a:pt x="11119" y="28863"/>
                    <a:pt x="14796" y="39569"/>
                    <a:pt x="18183" y="50300"/>
                  </a:cubicBezTo>
                  <a:lnTo>
                    <a:pt x="19260" y="48751"/>
                  </a:lnTo>
                  <a:lnTo>
                    <a:pt x="11387" y="49119"/>
                  </a:lnTo>
                  <a:lnTo>
                    <a:pt x="10221" y="49170"/>
                  </a:lnTo>
                  <a:lnTo>
                    <a:pt x="10221" y="50338"/>
                  </a:lnTo>
                  <a:lnTo>
                    <a:pt x="10245" y="77047"/>
                  </a:lnTo>
                  <a:lnTo>
                    <a:pt x="10245" y="78024"/>
                  </a:lnTo>
                  <a:lnTo>
                    <a:pt x="11203" y="78215"/>
                  </a:lnTo>
                  <a:cubicBezTo>
                    <a:pt x="33542" y="82901"/>
                    <a:pt x="55470" y="89645"/>
                    <a:pt x="77243" y="96643"/>
                  </a:cubicBezTo>
                  <a:cubicBezTo>
                    <a:pt x="99007" y="103742"/>
                    <a:pt x="120622" y="111324"/>
                    <a:pt x="142058" y="119363"/>
                  </a:cubicBezTo>
                  <a:lnTo>
                    <a:pt x="142514" y="118169"/>
                  </a:lnTo>
                </a:path>
              </a:pathLst>
            </a:custGeom>
            <a:solidFill>
              <a:srgbClr val="E59055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9" name="Freeform: Shape 3648">
              <a:extLst>
                <a:ext uri="{FF2B5EF4-FFF2-40B4-BE49-F238E27FC236}">
                  <a16:creationId xmlns="" xmlns:a16="http://schemas.microsoft.com/office/drawing/2014/main" id="{CC7BE180-8312-6B06-F288-AF1D0A356319}"/>
                </a:ext>
              </a:extLst>
            </p:cNvPr>
            <p:cNvSpPr/>
            <p:nvPr/>
          </p:nvSpPr>
          <p:spPr>
            <a:xfrm flipV="1">
              <a:off x="13092239" y="528151"/>
              <a:ext cx="532753" cy="478805"/>
            </a:xfrm>
            <a:custGeom>
              <a:avLst/>
              <a:gdLst>
                <a:gd name="connsiteX0" fmla="*/ 532005 w 532753"/>
                <a:gd name="connsiteY0" fmla="*/ 469221 h 478805"/>
                <a:gd name="connsiteX1" fmla="*/ 436909 w 532753"/>
                <a:gd name="connsiteY1" fmla="*/ 462515 h 478805"/>
                <a:gd name="connsiteX2" fmla="*/ 349165 w 532753"/>
                <a:gd name="connsiteY2" fmla="*/ 432772 h 478805"/>
                <a:gd name="connsiteX3" fmla="*/ 276239 w 532753"/>
                <a:gd name="connsiteY3" fmla="*/ 377883 h 478805"/>
                <a:gd name="connsiteX4" fmla="*/ 204063 w 532753"/>
                <a:gd name="connsiteY4" fmla="*/ 311703 h 478805"/>
                <a:gd name="connsiteX5" fmla="*/ 169466 w 532753"/>
                <a:gd name="connsiteY5" fmla="*/ 281071 h 478805"/>
                <a:gd name="connsiteX6" fmla="*/ 142949 w 532753"/>
                <a:gd name="connsiteY6" fmla="*/ 245689 h 478805"/>
                <a:gd name="connsiteX7" fmla="*/ 104006 w 532753"/>
                <a:gd name="connsiteY7" fmla="*/ 160256 h 478805"/>
                <a:gd name="connsiteX8" fmla="*/ 62945 w 532753"/>
                <a:gd name="connsiteY8" fmla="*/ 71598 h 478805"/>
                <a:gd name="connsiteX9" fmla="*/ 36017 w 532753"/>
                <a:gd name="connsiteY9" fmla="*/ 30335 h 478805"/>
                <a:gd name="connsiteX10" fmla="*/ 665 w 532753"/>
                <a:gd name="connsiteY10" fmla="*/ -3815 h 478805"/>
                <a:gd name="connsiteX11" fmla="*/ -501 w 532753"/>
                <a:gd name="connsiteY11" fmla="*/ -2304 h 478805"/>
                <a:gd name="connsiteX12" fmla="*/ 53901 w 532753"/>
                <a:gd name="connsiteY12" fmla="*/ 75941 h 478805"/>
                <a:gd name="connsiteX13" fmla="*/ 90110 w 532753"/>
                <a:gd name="connsiteY13" fmla="*/ 165285 h 478805"/>
                <a:gd name="connsiteX14" fmla="*/ 127387 w 532753"/>
                <a:gd name="connsiteY14" fmla="*/ 254528 h 478805"/>
                <a:gd name="connsiteX15" fmla="*/ 155987 w 532753"/>
                <a:gd name="connsiteY15" fmla="*/ 293783 h 478805"/>
                <a:gd name="connsiteX16" fmla="*/ 191899 w 532753"/>
                <a:gd name="connsiteY16" fmla="*/ 326359 h 478805"/>
                <a:gd name="connsiteX17" fmla="*/ 263659 w 532753"/>
                <a:gd name="connsiteY17" fmla="*/ 390697 h 478805"/>
                <a:gd name="connsiteX18" fmla="*/ 342786 w 532753"/>
                <a:gd name="connsiteY18" fmla="*/ 446170 h 478805"/>
                <a:gd name="connsiteX19" fmla="*/ 532253 w 532753"/>
                <a:gd name="connsiteY19" fmla="*/ 471113 h 478805"/>
                <a:gd name="connsiteX20" fmla="*/ 532005 w 532753"/>
                <a:gd name="connsiteY20" fmla="*/ 469221 h 47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32753" h="478805">
                  <a:moveTo>
                    <a:pt x="532005" y="469221"/>
                  </a:moveTo>
                  <a:cubicBezTo>
                    <a:pt x="499735" y="469869"/>
                    <a:pt x="467756" y="469030"/>
                    <a:pt x="436909" y="462515"/>
                  </a:cubicBezTo>
                  <a:cubicBezTo>
                    <a:pt x="406018" y="457156"/>
                    <a:pt x="376202" y="447351"/>
                    <a:pt x="349165" y="432772"/>
                  </a:cubicBezTo>
                  <a:cubicBezTo>
                    <a:pt x="322311" y="417951"/>
                    <a:pt x="297368" y="400032"/>
                    <a:pt x="276239" y="377883"/>
                  </a:cubicBezTo>
                  <a:cubicBezTo>
                    <a:pt x="253925" y="354578"/>
                    <a:pt x="228744" y="332201"/>
                    <a:pt x="204063" y="311703"/>
                  </a:cubicBezTo>
                  <a:cubicBezTo>
                    <a:pt x="191621" y="301531"/>
                    <a:pt x="179675" y="291726"/>
                    <a:pt x="169466" y="281071"/>
                  </a:cubicBezTo>
                  <a:cubicBezTo>
                    <a:pt x="159166" y="270479"/>
                    <a:pt x="150728" y="258605"/>
                    <a:pt x="142949" y="245689"/>
                  </a:cubicBezTo>
                  <a:cubicBezTo>
                    <a:pt x="127204" y="219692"/>
                    <a:pt x="116493" y="190177"/>
                    <a:pt x="104006" y="160256"/>
                  </a:cubicBezTo>
                  <a:cubicBezTo>
                    <a:pt x="91514" y="130297"/>
                    <a:pt x="78546" y="100414"/>
                    <a:pt x="62945" y="71598"/>
                  </a:cubicBezTo>
                  <a:cubicBezTo>
                    <a:pt x="54768" y="57386"/>
                    <a:pt x="46013" y="43442"/>
                    <a:pt x="36017" y="30335"/>
                  </a:cubicBezTo>
                  <a:cubicBezTo>
                    <a:pt x="26134" y="17229"/>
                    <a:pt x="14615" y="4885"/>
                    <a:pt x="665" y="-3815"/>
                  </a:cubicBezTo>
                  <a:lnTo>
                    <a:pt x="-501" y="-2304"/>
                  </a:lnTo>
                  <a:cubicBezTo>
                    <a:pt x="24398" y="18016"/>
                    <a:pt x="39876" y="47353"/>
                    <a:pt x="53901" y="75941"/>
                  </a:cubicBezTo>
                  <a:cubicBezTo>
                    <a:pt x="67702" y="104960"/>
                    <a:pt x="79197" y="135034"/>
                    <a:pt x="90110" y="165285"/>
                  </a:cubicBezTo>
                  <a:cubicBezTo>
                    <a:pt x="100751" y="195587"/>
                    <a:pt x="111502" y="226232"/>
                    <a:pt x="127387" y="254528"/>
                  </a:cubicBezTo>
                  <a:cubicBezTo>
                    <a:pt x="135309" y="268637"/>
                    <a:pt x="144820" y="281985"/>
                    <a:pt x="155987" y="293783"/>
                  </a:cubicBezTo>
                  <a:cubicBezTo>
                    <a:pt x="167108" y="305645"/>
                    <a:pt x="179556" y="316034"/>
                    <a:pt x="191899" y="326359"/>
                  </a:cubicBezTo>
                  <a:cubicBezTo>
                    <a:pt x="216862" y="346679"/>
                    <a:pt x="240992" y="367824"/>
                    <a:pt x="263659" y="390697"/>
                  </a:cubicBezTo>
                  <a:cubicBezTo>
                    <a:pt x="286756" y="413341"/>
                    <a:pt x="313516" y="432340"/>
                    <a:pt x="342786" y="446170"/>
                  </a:cubicBezTo>
                  <a:cubicBezTo>
                    <a:pt x="401469" y="474187"/>
                    <a:pt x="468604" y="480079"/>
                    <a:pt x="532253" y="471113"/>
                  </a:cubicBezTo>
                  <a:lnTo>
                    <a:pt x="532005" y="469221"/>
                  </a:lnTo>
                </a:path>
              </a:pathLst>
            </a:custGeom>
            <a:solidFill>
              <a:srgbClr val="FFD682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0" name="Freeform: Shape 3649">
              <a:extLst>
                <a:ext uri="{FF2B5EF4-FFF2-40B4-BE49-F238E27FC236}">
                  <a16:creationId xmlns="" xmlns:a16="http://schemas.microsoft.com/office/drawing/2014/main" id="{4352B702-F6A2-4DBF-B06E-D40A478BFF84}"/>
                </a:ext>
              </a:extLst>
            </p:cNvPr>
            <p:cNvSpPr/>
            <p:nvPr/>
          </p:nvSpPr>
          <p:spPr>
            <a:xfrm flipV="1">
              <a:off x="13376193" y="936217"/>
              <a:ext cx="55622" cy="26825"/>
            </a:xfrm>
            <a:custGeom>
              <a:avLst/>
              <a:gdLst>
                <a:gd name="connsiteX0" fmla="*/ 55090 w 55622"/>
                <a:gd name="connsiteY0" fmla="*/ 23173 h 26825"/>
                <a:gd name="connsiteX1" fmla="*/ 29511 w 55622"/>
                <a:gd name="connsiteY1" fmla="*/ 5253 h 26825"/>
                <a:gd name="connsiteX2" fmla="*/ 15091 w 55622"/>
                <a:gd name="connsiteY2" fmla="*/ -906 h 26825"/>
                <a:gd name="connsiteX3" fmla="*/ -532 w 55622"/>
                <a:gd name="connsiteY3" fmla="*/ -3560 h 26825"/>
                <a:gd name="connsiteX4" fmla="*/ 13126 w 55622"/>
                <a:gd name="connsiteY4" fmla="*/ 3564 h 26825"/>
                <a:gd name="connsiteX5" fmla="*/ 26594 w 55622"/>
                <a:gd name="connsiteY5" fmla="*/ 10892 h 26825"/>
                <a:gd name="connsiteX6" fmla="*/ 55090 w 55622"/>
                <a:gd name="connsiteY6" fmla="*/ 23173 h 2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22" h="26825">
                  <a:moveTo>
                    <a:pt x="55090" y="23173"/>
                  </a:moveTo>
                  <a:cubicBezTo>
                    <a:pt x="47475" y="15769"/>
                    <a:pt x="38690" y="10156"/>
                    <a:pt x="29511" y="5253"/>
                  </a:cubicBezTo>
                  <a:cubicBezTo>
                    <a:pt x="24853" y="2929"/>
                    <a:pt x="20120" y="694"/>
                    <a:pt x="15091" y="-906"/>
                  </a:cubicBezTo>
                  <a:cubicBezTo>
                    <a:pt x="10118" y="-2468"/>
                    <a:pt x="4866" y="-4056"/>
                    <a:pt x="-532" y="-3560"/>
                  </a:cubicBezTo>
                  <a:cubicBezTo>
                    <a:pt x="4296" y="-1465"/>
                    <a:pt x="8636" y="1113"/>
                    <a:pt x="13126" y="3564"/>
                  </a:cubicBezTo>
                  <a:cubicBezTo>
                    <a:pt x="17540" y="6155"/>
                    <a:pt x="22076" y="8479"/>
                    <a:pt x="26594" y="10892"/>
                  </a:cubicBezTo>
                  <a:cubicBezTo>
                    <a:pt x="35747" y="15502"/>
                    <a:pt x="44965" y="20024"/>
                    <a:pt x="55090" y="23173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1" name="Freeform: Shape 3650">
              <a:extLst>
                <a:ext uri="{FF2B5EF4-FFF2-40B4-BE49-F238E27FC236}">
                  <a16:creationId xmlns="" xmlns:a16="http://schemas.microsoft.com/office/drawing/2014/main" id="{EB486FE4-1370-9169-F98E-2296952C43BA}"/>
                </a:ext>
              </a:extLst>
            </p:cNvPr>
            <p:cNvSpPr/>
            <p:nvPr/>
          </p:nvSpPr>
          <p:spPr>
            <a:xfrm flipV="1">
              <a:off x="13534428" y="746564"/>
              <a:ext cx="25100" cy="23791"/>
            </a:xfrm>
            <a:custGeom>
              <a:avLst/>
              <a:gdLst>
                <a:gd name="connsiteX0" fmla="*/ 24471 w 25100"/>
                <a:gd name="connsiteY0" fmla="*/ 19748 h 23791"/>
                <a:gd name="connsiteX1" fmla="*/ 15675 w 25100"/>
                <a:gd name="connsiteY1" fmla="*/ 14884 h 23791"/>
                <a:gd name="connsiteX2" fmla="*/ 7261 w 25100"/>
                <a:gd name="connsiteY2" fmla="*/ 11353 h 23791"/>
                <a:gd name="connsiteX3" fmla="*/ 5402 w 25100"/>
                <a:gd name="connsiteY3" fmla="*/ 9778 h 23791"/>
                <a:gd name="connsiteX4" fmla="*/ 4677 w 25100"/>
                <a:gd name="connsiteY4" fmla="*/ 6057 h 23791"/>
                <a:gd name="connsiteX5" fmla="*/ 3263 w 25100"/>
                <a:gd name="connsiteY5" fmla="*/ -3823 h 23791"/>
                <a:gd name="connsiteX6" fmla="*/ -200 w 25100"/>
                <a:gd name="connsiteY6" fmla="*/ 5702 h 23791"/>
                <a:gd name="connsiteX7" fmla="*/ -313 w 25100"/>
                <a:gd name="connsiteY7" fmla="*/ 11646 h 23791"/>
                <a:gd name="connsiteX8" fmla="*/ 4335 w 25100"/>
                <a:gd name="connsiteY8" fmla="*/ 16967 h 23791"/>
                <a:gd name="connsiteX9" fmla="*/ 14410 w 25100"/>
                <a:gd name="connsiteY9" fmla="*/ 19583 h 23791"/>
                <a:gd name="connsiteX10" fmla="*/ 24471 w 25100"/>
                <a:gd name="connsiteY10" fmla="*/ 19748 h 2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00" h="23791">
                  <a:moveTo>
                    <a:pt x="24471" y="19748"/>
                  </a:moveTo>
                  <a:cubicBezTo>
                    <a:pt x="21678" y="17627"/>
                    <a:pt x="18662" y="16205"/>
                    <a:pt x="15675" y="14884"/>
                  </a:cubicBezTo>
                  <a:cubicBezTo>
                    <a:pt x="12763" y="13474"/>
                    <a:pt x="9514" y="12560"/>
                    <a:pt x="7261" y="11353"/>
                  </a:cubicBezTo>
                  <a:cubicBezTo>
                    <a:pt x="6071" y="10756"/>
                    <a:pt x="5719" y="10413"/>
                    <a:pt x="5402" y="9778"/>
                  </a:cubicBezTo>
                  <a:cubicBezTo>
                    <a:pt x="4950" y="9080"/>
                    <a:pt x="4926" y="7569"/>
                    <a:pt x="4677" y="6057"/>
                  </a:cubicBezTo>
                  <a:cubicBezTo>
                    <a:pt x="4409" y="2933"/>
                    <a:pt x="4265" y="-470"/>
                    <a:pt x="3263" y="-3823"/>
                  </a:cubicBezTo>
                  <a:cubicBezTo>
                    <a:pt x="1636" y="-712"/>
                    <a:pt x="589" y="2336"/>
                    <a:pt x="-200" y="5702"/>
                  </a:cubicBezTo>
                  <a:cubicBezTo>
                    <a:pt x="-631" y="7404"/>
                    <a:pt x="-849" y="9232"/>
                    <a:pt x="-313" y="11646"/>
                  </a:cubicBezTo>
                  <a:cubicBezTo>
                    <a:pt x="322" y="14198"/>
                    <a:pt x="2639" y="16128"/>
                    <a:pt x="4335" y="16967"/>
                  </a:cubicBezTo>
                  <a:cubicBezTo>
                    <a:pt x="7932" y="18631"/>
                    <a:pt x="11076" y="19227"/>
                    <a:pt x="14410" y="19583"/>
                  </a:cubicBezTo>
                  <a:cubicBezTo>
                    <a:pt x="17704" y="19938"/>
                    <a:pt x="20984" y="20155"/>
                    <a:pt x="24471" y="19748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2" name="Freeform: Shape 3651">
              <a:extLst>
                <a:ext uri="{FF2B5EF4-FFF2-40B4-BE49-F238E27FC236}">
                  <a16:creationId xmlns="" xmlns:a16="http://schemas.microsoft.com/office/drawing/2014/main" id="{05AB5C4A-6EF2-122C-99AC-F8927F000BEA}"/>
                </a:ext>
              </a:extLst>
            </p:cNvPr>
            <p:cNvSpPr/>
            <p:nvPr/>
          </p:nvSpPr>
          <p:spPr>
            <a:xfrm flipV="1">
              <a:off x="13690682" y="718159"/>
              <a:ext cx="15869" cy="37210"/>
            </a:xfrm>
            <a:custGeom>
              <a:avLst/>
              <a:gdLst>
                <a:gd name="connsiteX0" fmla="*/ 15136 w 15869"/>
                <a:gd name="connsiteY0" fmla="*/ 33368 h 37210"/>
                <a:gd name="connsiteX1" fmla="*/ 7581 w 15869"/>
                <a:gd name="connsiteY1" fmla="*/ 26002 h 37210"/>
                <a:gd name="connsiteX2" fmla="*/ 5879 w 15869"/>
                <a:gd name="connsiteY2" fmla="*/ 17455 h 37210"/>
                <a:gd name="connsiteX3" fmla="*/ -124 w 15869"/>
                <a:gd name="connsiteY3" fmla="*/ -3843 h 37210"/>
                <a:gd name="connsiteX4" fmla="*/ -457 w 15869"/>
                <a:gd name="connsiteY4" fmla="*/ 17887 h 37210"/>
                <a:gd name="connsiteX5" fmla="*/ 397 w 15869"/>
                <a:gd name="connsiteY5" fmla="*/ 23716 h 37210"/>
                <a:gd name="connsiteX6" fmla="*/ 4188 w 15869"/>
                <a:gd name="connsiteY6" fmla="*/ 29495 h 37210"/>
                <a:gd name="connsiteX7" fmla="*/ 15136 w 15869"/>
                <a:gd name="connsiteY7" fmla="*/ 33368 h 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9" h="37210">
                  <a:moveTo>
                    <a:pt x="15136" y="33368"/>
                  </a:moveTo>
                  <a:cubicBezTo>
                    <a:pt x="12532" y="30613"/>
                    <a:pt x="9372" y="28390"/>
                    <a:pt x="7581" y="26002"/>
                  </a:cubicBezTo>
                  <a:cubicBezTo>
                    <a:pt x="6028" y="23894"/>
                    <a:pt x="6102" y="21253"/>
                    <a:pt x="5879" y="17455"/>
                  </a:cubicBezTo>
                  <a:cubicBezTo>
                    <a:pt x="5388" y="10216"/>
                    <a:pt x="3850" y="2673"/>
                    <a:pt x="-124" y="-3843"/>
                  </a:cubicBezTo>
                  <a:cubicBezTo>
                    <a:pt x="-1027" y="3777"/>
                    <a:pt x="-733" y="10648"/>
                    <a:pt x="-457" y="17887"/>
                  </a:cubicBezTo>
                  <a:cubicBezTo>
                    <a:pt x="-262" y="19703"/>
                    <a:pt x="-168" y="21583"/>
                    <a:pt x="397" y="23716"/>
                  </a:cubicBezTo>
                  <a:cubicBezTo>
                    <a:pt x="977" y="25787"/>
                    <a:pt x="2292" y="28263"/>
                    <a:pt x="4188" y="29495"/>
                  </a:cubicBezTo>
                  <a:cubicBezTo>
                    <a:pt x="7749" y="32048"/>
                    <a:pt x="11316" y="32873"/>
                    <a:pt x="15136" y="33368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3" name="Freeform: Shape 3652">
              <a:extLst>
                <a:ext uri="{FF2B5EF4-FFF2-40B4-BE49-F238E27FC236}">
                  <a16:creationId xmlns="" xmlns:a16="http://schemas.microsoft.com/office/drawing/2014/main" id="{D33246D6-EB16-446F-13B1-734EE938966B}"/>
                </a:ext>
              </a:extLst>
            </p:cNvPr>
            <p:cNvSpPr/>
            <p:nvPr/>
          </p:nvSpPr>
          <p:spPr>
            <a:xfrm flipV="1">
              <a:off x="13548372" y="906779"/>
              <a:ext cx="11990" cy="82689"/>
            </a:xfrm>
            <a:custGeom>
              <a:avLst/>
              <a:gdLst>
                <a:gd name="connsiteX0" fmla="*/ -634 w 11990"/>
                <a:gd name="connsiteY0" fmla="*/ 79036 h 82689"/>
                <a:gd name="connsiteX1" fmla="*/ 11356 w 11990"/>
                <a:gd name="connsiteY1" fmla="*/ 37697 h 82689"/>
                <a:gd name="connsiteX2" fmla="*/ -634 w 11990"/>
                <a:gd name="connsiteY2" fmla="*/ -3654 h 82689"/>
                <a:gd name="connsiteX3" fmla="*/ 1841 w 11990"/>
                <a:gd name="connsiteY3" fmla="*/ 37672 h 82689"/>
                <a:gd name="connsiteX4" fmla="*/ -634 w 11990"/>
                <a:gd name="connsiteY4" fmla="*/ 79036 h 8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0" h="82689">
                  <a:moveTo>
                    <a:pt x="-634" y="79036"/>
                  </a:moveTo>
                  <a:cubicBezTo>
                    <a:pt x="7854" y="67060"/>
                    <a:pt x="11142" y="52213"/>
                    <a:pt x="11356" y="37697"/>
                  </a:cubicBezTo>
                  <a:cubicBezTo>
                    <a:pt x="11337" y="23156"/>
                    <a:pt x="7809" y="8272"/>
                    <a:pt x="-634" y="-3654"/>
                  </a:cubicBezTo>
                  <a:cubicBezTo>
                    <a:pt x="661" y="10812"/>
                    <a:pt x="2015" y="24083"/>
                    <a:pt x="1841" y="37672"/>
                  </a:cubicBezTo>
                  <a:cubicBezTo>
                    <a:pt x="1876" y="51248"/>
                    <a:pt x="730" y="64647"/>
                    <a:pt x="-634" y="79036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4" name="Freeform: Shape 3653">
              <a:extLst>
                <a:ext uri="{FF2B5EF4-FFF2-40B4-BE49-F238E27FC236}">
                  <a16:creationId xmlns="" xmlns:a16="http://schemas.microsoft.com/office/drawing/2014/main" id="{003F5C78-BD4B-D223-3D41-3D5C41284757}"/>
                </a:ext>
              </a:extLst>
            </p:cNvPr>
            <p:cNvSpPr/>
            <p:nvPr/>
          </p:nvSpPr>
          <p:spPr>
            <a:xfrm flipV="1">
              <a:off x="13577998" y="603948"/>
              <a:ext cx="46870" cy="65100"/>
            </a:xfrm>
            <a:custGeom>
              <a:avLst/>
              <a:gdLst>
                <a:gd name="connsiteX0" fmla="*/ 46205 w 46870"/>
                <a:gd name="connsiteY0" fmla="*/ 61168 h 65100"/>
                <a:gd name="connsiteX1" fmla="*/ 15527 w 46870"/>
                <a:gd name="connsiteY1" fmla="*/ 32365 h 65100"/>
                <a:gd name="connsiteX2" fmla="*/ 6761 w 46870"/>
                <a:gd name="connsiteY2" fmla="*/ 16070 h 65100"/>
                <a:gd name="connsiteX3" fmla="*/ 9137 w 46870"/>
                <a:gd name="connsiteY3" fmla="*/ -3932 h 65100"/>
                <a:gd name="connsiteX4" fmla="*/ -656 w 46870"/>
                <a:gd name="connsiteY4" fmla="*/ 16566 h 65100"/>
                <a:gd name="connsiteX5" fmla="*/ 8328 w 46870"/>
                <a:gd name="connsiteY5" fmla="*/ 38587 h 65100"/>
                <a:gd name="connsiteX6" fmla="*/ 46205 w 46870"/>
                <a:gd name="connsiteY6" fmla="*/ 61168 h 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70" h="65100">
                  <a:moveTo>
                    <a:pt x="46205" y="61168"/>
                  </a:moveTo>
                  <a:cubicBezTo>
                    <a:pt x="35812" y="50678"/>
                    <a:pt x="24218" y="42359"/>
                    <a:pt x="15527" y="32365"/>
                  </a:cubicBezTo>
                  <a:cubicBezTo>
                    <a:pt x="11186" y="27437"/>
                    <a:pt x="7891" y="22090"/>
                    <a:pt x="6761" y="16070"/>
                  </a:cubicBezTo>
                  <a:cubicBezTo>
                    <a:pt x="5684" y="10038"/>
                    <a:pt x="6835" y="3104"/>
                    <a:pt x="9137" y="-3932"/>
                  </a:cubicBezTo>
                  <a:cubicBezTo>
                    <a:pt x="3789" y="1034"/>
                    <a:pt x="-577" y="8146"/>
                    <a:pt x="-656" y="16566"/>
                  </a:cubicBezTo>
                  <a:cubicBezTo>
                    <a:pt x="-908" y="25011"/>
                    <a:pt x="3352" y="32784"/>
                    <a:pt x="8328" y="38587"/>
                  </a:cubicBezTo>
                  <a:cubicBezTo>
                    <a:pt x="18826" y="50081"/>
                    <a:pt x="32042" y="57091"/>
                    <a:pt x="46205" y="61168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5" name="Freeform: Shape 3654">
              <a:extLst>
                <a:ext uri="{FF2B5EF4-FFF2-40B4-BE49-F238E27FC236}">
                  <a16:creationId xmlns="" xmlns:a16="http://schemas.microsoft.com/office/drawing/2014/main" id="{91571FA1-79E3-B02A-9773-1706F60C141E}"/>
                </a:ext>
              </a:extLst>
            </p:cNvPr>
            <p:cNvSpPr/>
            <p:nvPr/>
          </p:nvSpPr>
          <p:spPr>
            <a:xfrm flipV="1">
              <a:off x="13081328" y="831404"/>
              <a:ext cx="25823" cy="38966"/>
            </a:xfrm>
            <a:custGeom>
              <a:avLst/>
              <a:gdLst>
                <a:gd name="connsiteX0" fmla="*/ 9286 w 25823"/>
                <a:gd name="connsiteY0" fmla="*/ 35226 h 38966"/>
                <a:gd name="connsiteX1" fmla="*/ 9931 w 25823"/>
                <a:gd name="connsiteY1" fmla="*/ 12759 h 38966"/>
                <a:gd name="connsiteX2" fmla="*/ 25503 w 25823"/>
                <a:gd name="connsiteY2" fmla="*/ -3458 h 38966"/>
                <a:gd name="connsiteX3" fmla="*/ 11807 w 25823"/>
                <a:gd name="connsiteY3" fmla="*/ -1604 h 38966"/>
                <a:gd name="connsiteX4" fmla="*/ 1145 w 25823"/>
                <a:gd name="connsiteY4" fmla="*/ 9102 h 38966"/>
                <a:gd name="connsiteX5" fmla="*/ 9286 w 25823"/>
                <a:gd name="connsiteY5" fmla="*/ 35226 h 3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" h="38966">
                  <a:moveTo>
                    <a:pt x="9286" y="35226"/>
                  </a:moveTo>
                  <a:cubicBezTo>
                    <a:pt x="8165" y="26133"/>
                    <a:pt x="7401" y="18462"/>
                    <a:pt x="9931" y="12759"/>
                  </a:cubicBezTo>
                  <a:cubicBezTo>
                    <a:pt x="12153" y="6943"/>
                    <a:pt x="18310" y="2384"/>
                    <a:pt x="25503" y="-3458"/>
                  </a:cubicBezTo>
                  <a:cubicBezTo>
                    <a:pt x="20934" y="-4106"/>
                    <a:pt x="16192" y="-3700"/>
                    <a:pt x="11807" y="-1604"/>
                  </a:cubicBezTo>
                  <a:cubicBezTo>
                    <a:pt x="7386" y="301"/>
                    <a:pt x="3253" y="4086"/>
                    <a:pt x="1145" y="9102"/>
                  </a:cubicBezTo>
                  <a:cubicBezTo>
                    <a:pt x="-2853" y="19516"/>
                    <a:pt x="1815" y="30057"/>
                    <a:pt x="9286" y="35226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6" name="Freeform: Shape 3655">
              <a:extLst>
                <a:ext uri="{FF2B5EF4-FFF2-40B4-BE49-F238E27FC236}">
                  <a16:creationId xmlns="" xmlns:a16="http://schemas.microsoft.com/office/drawing/2014/main" id="{0165C4FB-A40C-A9D5-B7E4-216AD7E0A34B}"/>
                </a:ext>
              </a:extLst>
            </p:cNvPr>
            <p:cNvSpPr/>
            <p:nvPr/>
          </p:nvSpPr>
          <p:spPr>
            <a:xfrm flipV="1">
              <a:off x="13089411" y="645642"/>
              <a:ext cx="40629" cy="13449"/>
            </a:xfrm>
            <a:custGeom>
              <a:avLst/>
              <a:gdLst>
                <a:gd name="connsiteX0" fmla="*/ 40299 w 40629"/>
                <a:gd name="connsiteY0" fmla="*/ 7639 h 13449"/>
                <a:gd name="connsiteX1" fmla="*/ 17925 w 40629"/>
                <a:gd name="connsiteY1" fmla="*/ 3194 h 13449"/>
                <a:gd name="connsiteX2" fmla="*/ 8272 w 40629"/>
                <a:gd name="connsiteY2" fmla="*/ 2318 h 13449"/>
                <a:gd name="connsiteX3" fmla="*/ -331 w 40629"/>
                <a:gd name="connsiteY3" fmla="*/ -3918 h 13449"/>
                <a:gd name="connsiteX4" fmla="*/ 5777 w 40629"/>
                <a:gd name="connsiteY4" fmla="*/ 6509 h 13449"/>
                <a:gd name="connsiteX5" fmla="*/ 17920 w 40629"/>
                <a:gd name="connsiteY5" fmla="*/ 9531 h 13449"/>
                <a:gd name="connsiteX6" fmla="*/ 40299 w 40629"/>
                <a:gd name="connsiteY6" fmla="*/ 7639 h 1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9" h="13449">
                  <a:moveTo>
                    <a:pt x="40299" y="7639"/>
                  </a:moveTo>
                  <a:cubicBezTo>
                    <a:pt x="33295" y="4058"/>
                    <a:pt x="25342" y="3194"/>
                    <a:pt x="17925" y="3194"/>
                  </a:cubicBezTo>
                  <a:cubicBezTo>
                    <a:pt x="14195" y="3232"/>
                    <a:pt x="10976" y="3308"/>
                    <a:pt x="8272" y="2318"/>
                  </a:cubicBezTo>
                  <a:cubicBezTo>
                    <a:pt x="5434" y="1238"/>
                    <a:pt x="2721" y="-1467"/>
                    <a:pt x="-331" y="-3918"/>
                  </a:cubicBezTo>
                  <a:cubicBezTo>
                    <a:pt x="553" y="-95"/>
                    <a:pt x="2144" y="3651"/>
                    <a:pt x="5777" y="6509"/>
                  </a:cubicBezTo>
                  <a:cubicBezTo>
                    <a:pt x="9611" y="9455"/>
                    <a:pt x="14284" y="9417"/>
                    <a:pt x="17920" y="9531"/>
                  </a:cubicBezTo>
                  <a:cubicBezTo>
                    <a:pt x="25461" y="9303"/>
                    <a:pt x="32506" y="8972"/>
                    <a:pt x="40299" y="7639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7" name="Freeform: Shape 3656">
              <a:extLst>
                <a:ext uri="{FF2B5EF4-FFF2-40B4-BE49-F238E27FC236}">
                  <a16:creationId xmlns="" xmlns:a16="http://schemas.microsoft.com/office/drawing/2014/main" id="{E980701F-75D6-002D-2443-607D71340A1D}"/>
                </a:ext>
              </a:extLst>
            </p:cNvPr>
            <p:cNvSpPr/>
            <p:nvPr/>
          </p:nvSpPr>
          <p:spPr>
            <a:xfrm flipV="1">
              <a:off x="13246916" y="442163"/>
              <a:ext cx="54360" cy="37477"/>
            </a:xfrm>
            <a:custGeom>
              <a:avLst/>
              <a:gdLst>
                <a:gd name="connsiteX0" fmla="*/ 53918 w 54360"/>
                <a:gd name="connsiteY0" fmla="*/ 33389 h 37477"/>
                <a:gd name="connsiteX1" fmla="*/ 28538 w 54360"/>
                <a:gd name="connsiteY1" fmla="*/ 12041 h 37477"/>
                <a:gd name="connsiteX2" fmla="*/ -443 w 54360"/>
                <a:gd name="connsiteY2" fmla="*/ -4089 h 37477"/>
                <a:gd name="connsiteX3" fmla="*/ 24937 w 54360"/>
                <a:gd name="connsiteY3" fmla="*/ 17248 h 37477"/>
                <a:gd name="connsiteX4" fmla="*/ 53918 w 54360"/>
                <a:gd name="connsiteY4" fmla="*/ 33389 h 3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" h="37477">
                  <a:moveTo>
                    <a:pt x="53918" y="33389"/>
                  </a:moveTo>
                  <a:cubicBezTo>
                    <a:pt x="46264" y="25096"/>
                    <a:pt x="37522" y="18390"/>
                    <a:pt x="28538" y="12041"/>
                  </a:cubicBezTo>
                  <a:cubicBezTo>
                    <a:pt x="19411" y="5881"/>
                    <a:pt x="10029" y="103"/>
                    <a:pt x="-443" y="-4089"/>
                  </a:cubicBezTo>
                  <a:cubicBezTo>
                    <a:pt x="7201" y="4205"/>
                    <a:pt x="15937" y="10923"/>
                    <a:pt x="24937" y="17248"/>
                  </a:cubicBezTo>
                  <a:cubicBezTo>
                    <a:pt x="34070" y="23394"/>
                    <a:pt x="43461" y="29172"/>
                    <a:pt x="53918" y="33389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8" name="Freeform: Shape 3657">
              <a:extLst>
                <a:ext uri="{FF2B5EF4-FFF2-40B4-BE49-F238E27FC236}">
                  <a16:creationId xmlns="" xmlns:a16="http://schemas.microsoft.com/office/drawing/2014/main" id="{9B415FBC-171A-B6C7-31E2-57AA4006E89D}"/>
                </a:ext>
              </a:extLst>
            </p:cNvPr>
            <p:cNvSpPr/>
            <p:nvPr/>
          </p:nvSpPr>
          <p:spPr>
            <a:xfrm flipV="1">
              <a:off x="13569379" y="465393"/>
              <a:ext cx="9730" cy="27810"/>
            </a:xfrm>
            <a:custGeom>
              <a:avLst/>
              <a:gdLst>
                <a:gd name="connsiteX0" fmla="*/ 9082 w 9730"/>
                <a:gd name="connsiteY0" fmla="*/ 22547 h 27810"/>
                <a:gd name="connsiteX1" fmla="*/ 5824 w 9730"/>
                <a:gd name="connsiteY1" fmla="*/ 20858 h 27810"/>
                <a:gd name="connsiteX2" fmla="*/ 5918 w 9730"/>
                <a:gd name="connsiteY2" fmla="*/ 18622 h 27810"/>
                <a:gd name="connsiteX3" fmla="*/ 5868 w 9730"/>
                <a:gd name="connsiteY3" fmla="*/ 11028 h 27810"/>
                <a:gd name="connsiteX4" fmla="*/ 926 w 9730"/>
                <a:gd name="connsiteY4" fmla="*/ -4072 h 27810"/>
                <a:gd name="connsiteX5" fmla="*/ -453 w 9730"/>
                <a:gd name="connsiteY5" fmla="*/ 11625 h 27810"/>
                <a:gd name="connsiteX6" fmla="*/ 1116 w 9730"/>
                <a:gd name="connsiteY6" fmla="*/ 19423 h 27810"/>
                <a:gd name="connsiteX7" fmla="*/ 4663 w 9730"/>
                <a:gd name="connsiteY7" fmla="*/ 23727 h 27810"/>
                <a:gd name="connsiteX8" fmla="*/ 9082 w 9730"/>
                <a:gd name="connsiteY8" fmla="*/ 22547 h 2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0" h="27810">
                  <a:moveTo>
                    <a:pt x="9082" y="22547"/>
                  </a:moveTo>
                  <a:cubicBezTo>
                    <a:pt x="7877" y="21848"/>
                    <a:pt x="6220" y="21594"/>
                    <a:pt x="5824" y="20858"/>
                  </a:cubicBezTo>
                  <a:cubicBezTo>
                    <a:pt x="5803" y="20629"/>
                    <a:pt x="5829" y="19918"/>
                    <a:pt x="5918" y="18622"/>
                  </a:cubicBezTo>
                  <a:cubicBezTo>
                    <a:pt x="6141" y="16248"/>
                    <a:pt x="6046" y="13606"/>
                    <a:pt x="5868" y="11028"/>
                  </a:cubicBezTo>
                  <a:cubicBezTo>
                    <a:pt x="5277" y="5859"/>
                    <a:pt x="4096" y="716"/>
                    <a:pt x="926" y="-4072"/>
                  </a:cubicBezTo>
                  <a:cubicBezTo>
                    <a:pt x="-834" y="1388"/>
                    <a:pt x="-815" y="6494"/>
                    <a:pt x="-453" y="11625"/>
                  </a:cubicBezTo>
                  <a:cubicBezTo>
                    <a:pt x="-110" y="14190"/>
                    <a:pt x="119" y="16692"/>
                    <a:pt x="1116" y="19423"/>
                  </a:cubicBezTo>
                  <a:cubicBezTo>
                    <a:pt x="1655" y="20540"/>
                    <a:pt x="2102" y="22902"/>
                    <a:pt x="4663" y="23727"/>
                  </a:cubicBezTo>
                  <a:cubicBezTo>
                    <a:pt x="6732" y="23829"/>
                    <a:pt x="7734" y="23207"/>
                    <a:pt x="9082" y="22547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9" name="Freeform: Shape 3658">
              <a:extLst>
                <a:ext uri="{FF2B5EF4-FFF2-40B4-BE49-F238E27FC236}">
                  <a16:creationId xmlns="" xmlns:a16="http://schemas.microsoft.com/office/drawing/2014/main" id="{B45D00B4-0F73-5D4E-19CF-C28C6E3C7CDA}"/>
                </a:ext>
              </a:extLst>
            </p:cNvPr>
            <p:cNvSpPr/>
            <p:nvPr/>
          </p:nvSpPr>
          <p:spPr>
            <a:xfrm flipV="1">
              <a:off x="13179586" y="568655"/>
              <a:ext cx="46940" cy="84657"/>
            </a:xfrm>
            <a:custGeom>
              <a:avLst/>
              <a:gdLst>
                <a:gd name="connsiteX0" fmla="*/ -395 w 46940"/>
                <a:gd name="connsiteY0" fmla="*/ -3955 h 84657"/>
                <a:gd name="connsiteX1" fmla="*/ 15833 w 46940"/>
                <a:gd name="connsiteY1" fmla="*/ 13470 h 84657"/>
                <a:gd name="connsiteX2" fmla="*/ 25838 w 46940"/>
                <a:gd name="connsiteY2" fmla="*/ 35224 h 84657"/>
                <a:gd name="connsiteX3" fmla="*/ 46546 w 46940"/>
                <a:gd name="connsiteY3" fmla="*/ 80703 h 84657"/>
                <a:gd name="connsiteX4" fmla="*/ 34689 w 46940"/>
                <a:gd name="connsiteY4" fmla="*/ 31719 h 84657"/>
                <a:gd name="connsiteX5" fmla="*/ 21861 w 46940"/>
                <a:gd name="connsiteY5" fmla="*/ 9164 h 84657"/>
                <a:gd name="connsiteX6" fmla="*/ -395 w 46940"/>
                <a:gd name="connsiteY6" fmla="*/ -3955 h 8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40" h="84657">
                  <a:moveTo>
                    <a:pt x="-395" y="-3955"/>
                  </a:moveTo>
                  <a:cubicBezTo>
                    <a:pt x="6963" y="490"/>
                    <a:pt x="11824" y="6738"/>
                    <a:pt x="15833" y="13470"/>
                  </a:cubicBezTo>
                  <a:cubicBezTo>
                    <a:pt x="19737" y="20289"/>
                    <a:pt x="22917" y="27643"/>
                    <a:pt x="25838" y="35224"/>
                  </a:cubicBezTo>
                  <a:cubicBezTo>
                    <a:pt x="31917" y="50261"/>
                    <a:pt x="37155" y="66339"/>
                    <a:pt x="46546" y="80703"/>
                  </a:cubicBezTo>
                  <a:cubicBezTo>
                    <a:pt x="44264" y="63863"/>
                    <a:pt x="40826" y="47683"/>
                    <a:pt x="34689" y="31719"/>
                  </a:cubicBezTo>
                  <a:cubicBezTo>
                    <a:pt x="31449" y="23845"/>
                    <a:pt x="27600" y="15959"/>
                    <a:pt x="21861" y="9164"/>
                  </a:cubicBezTo>
                  <a:cubicBezTo>
                    <a:pt x="16368" y="2306"/>
                    <a:pt x="8198" y="-3117"/>
                    <a:pt x="-395" y="-3955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0" name="Freeform: Shape 3659">
              <a:extLst>
                <a:ext uri="{FF2B5EF4-FFF2-40B4-BE49-F238E27FC236}">
                  <a16:creationId xmlns="" xmlns:a16="http://schemas.microsoft.com/office/drawing/2014/main" id="{1B1EC671-43D4-5180-5562-BB096AEB5226}"/>
                </a:ext>
              </a:extLst>
            </p:cNvPr>
            <p:cNvSpPr/>
            <p:nvPr/>
          </p:nvSpPr>
          <p:spPr>
            <a:xfrm flipV="1">
              <a:off x="13301277" y="497124"/>
              <a:ext cx="60980" cy="26407"/>
            </a:xfrm>
            <a:custGeom>
              <a:avLst/>
              <a:gdLst>
                <a:gd name="connsiteX0" fmla="*/ -482 w 60980"/>
                <a:gd name="connsiteY0" fmla="*/ -4045 h 26407"/>
                <a:gd name="connsiteX1" fmla="*/ 26556 w 60980"/>
                <a:gd name="connsiteY1" fmla="*/ 16555 h 26407"/>
                <a:gd name="connsiteX2" fmla="*/ 43046 w 60980"/>
                <a:gd name="connsiteY2" fmla="*/ 21774 h 26407"/>
                <a:gd name="connsiteX3" fmla="*/ 60498 w 60980"/>
                <a:gd name="connsiteY3" fmla="*/ 19781 h 26407"/>
                <a:gd name="connsiteX4" fmla="*/ 45114 w 60980"/>
                <a:gd name="connsiteY4" fmla="*/ 14624 h 26407"/>
                <a:gd name="connsiteX5" fmla="*/ 30544 w 60980"/>
                <a:gd name="connsiteY5" fmla="*/ 7906 h 26407"/>
                <a:gd name="connsiteX6" fmla="*/ -482 w 60980"/>
                <a:gd name="connsiteY6" fmla="*/ -4045 h 2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80" h="26407">
                  <a:moveTo>
                    <a:pt x="-482" y="-4045"/>
                  </a:moveTo>
                  <a:cubicBezTo>
                    <a:pt x="6801" y="5176"/>
                    <a:pt x="16292" y="11602"/>
                    <a:pt x="26556" y="16555"/>
                  </a:cubicBezTo>
                  <a:cubicBezTo>
                    <a:pt x="31779" y="18853"/>
                    <a:pt x="37216" y="20860"/>
                    <a:pt x="43046" y="21774"/>
                  </a:cubicBezTo>
                  <a:cubicBezTo>
                    <a:pt x="48716" y="22765"/>
                    <a:pt x="55274" y="22752"/>
                    <a:pt x="60498" y="19781"/>
                  </a:cubicBezTo>
                  <a:cubicBezTo>
                    <a:pt x="54738" y="19006"/>
                    <a:pt x="50041" y="16631"/>
                    <a:pt x="45114" y="14624"/>
                  </a:cubicBezTo>
                  <a:lnTo>
                    <a:pt x="30544" y="7906"/>
                  </a:lnTo>
                  <a:cubicBezTo>
                    <a:pt x="20686" y="3486"/>
                    <a:pt x="10840" y="-1136"/>
                    <a:pt x="-482" y="-4045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1" name="Freeform: Shape 3660">
              <a:extLst>
                <a:ext uri="{FF2B5EF4-FFF2-40B4-BE49-F238E27FC236}">
                  <a16:creationId xmlns="" xmlns:a16="http://schemas.microsoft.com/office/drawing/2014/main" id="{834D8A46-2407-5CE1-14E8-56675E8AFE97}"/>
                </a:ext>
              </a:extLst>
            </p:cNvPr>
            <p:cNvSpPr/>
            <p:nvPr/>
          </p:nvSpPr>
          <p:spPr>
            <a:xfrm flipV="1">
              <a:off x="13436578" y="703364"/>
              <a:ext cx="46493" cy="79527"/>
            </a:xfrm>
            <a:custGeom>
              <a:avLst/>
              <a:gdLst>
                <a:gd name="connsiteX0" fmla="*/ -570 w 46493"/>
                <a:gd name="connsiteY0" fmla="*/ -3837 h 79527"/>
                <a:gd name="connsiteX1" fmla="*/ 29439 w 46493"/>
                <a:gd name="connsiteY1" fmla="*/ 30415 h 79527"/>
                <a:gd name="connsiteX2" fmla="*/ 45840 w 46493"/>
                <a:gd name="connsiteY2" fmla="*/ 75690 h 79527"/>
                <a:gd name="connsiteX3" fmla="*/ 38150 w 46493"/>
                <a:gd name="connsiteY3" fmla="*/ 26592 h 79527"/>
                <a:gd name="connsiteX4" fmla="*/ 22879 w 46493"/>
                <a:gd name="connsiteY4" fmla="*/ 5688 h 79527"/>
                <a:gd name="connsiteX5" fmla="*/ -570 w 46493"/>
                <a:gd name="connsiteY5" fmla="*/ -3837 h 7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93" h="79527">
                  <a:moveTo>
                    <a:pt x="-570" y="-3837"/>
                  </a:moveTo>
                  <a:cubicBezTo>
                    <a:pt x="14090" y="4405"/>
                    <a:pt x="23470" y="16153"/>
                    <a:pt x="29439" y="30415"/>
                  </a:cubicBezTo>
                  <a:cubicBezTo>
                    <a:pt x="35784" y="44448"/>
                    <a:pt x="38913" y="60399"/>
                    <a:pt x="45840" y="75690"/>
                  </a:cubicBezTo>
                  <a:cubicBezTo>
                    <a:pt x="46311" y="59180"/>
                    <a:pt x="44951" y="42493"/>
                    <a:pt x="38150" y="26592"/>
                  </a:cubicBezTo>
                  <a:cubicBezTo>
                    <a:pt x="34647" y="18794"/>
                    <a:pt x="29721" y="11251"/>
                    <a:pt x="22879" y="5688"/>
                  </a:cubicBezTo>
                  <a:cubicBezTo>
                    <a:pt x="16203" y="-1"/>
                    <a:pt x="7699" y="-3253"/>
                    <a:pt x="-570" y="-3837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2" name="Freeform: Shape 3661">
              <a:extLst>
                <a:ext uri="{FF2B5EF4-FFF2-40B4-BE49-F238E27FC236}">
                  <a16:creationId xmlns="" xmlns:a16="http://schemas.microsoft.com/office/drawing/2014/main" id="{705CB71D-B371-0EBA-F0D1-A065D2E82210}"/>
                </a:ext>
              </a:extLst>
            </p:cNvPr>
            <p:cNvSpPr/>
            <p:nvPr/>
          </p:nvSpPr>
          <p:spPr>
            <a:xfrm flipV="1">
              <a:off x="13327240" y="921307"/>
              <a:ext cx="23136" cy="99809"/>
            </a:xfrm>
            <a:custGeom>
              <a:avLst/>
              <a:gdLst>
                <a:gd name="connsiteX0" fmla="*/ 1773 w 23136"/>
                <a:gd name="connsiteY0" fmla="*/ -3633 h 99809"/>
                <a:gd name="connsiteX1" fmla="*/ 2140 w 23136"/>
                <a:gd name="connsiteY1" fmla="*/ 48424 h 99809"/>
                <a:gd name="connsiteX2" fmla="*/ 8818 w 23136"/>
                <a:gd name="connsiteY2" fmla="*/ 73735 h 99809"/>
                <a:gd name="connsiteX3" fmla="*/ 22649 w 23136"/>
                <a:gd name="connsiteY3" fmla="*/ 96176 h 99809"/>
                <a:gd name="connsiteX4" fmla="*/ 15982 w 23136"/>
                <a:gd name="connsiteY4" fmla="*/ 71754 h 99809"/>
                <a:gd name="connsiteX5" fmla="*/ 11516 w 23136"/>
                <a:gd name="connsiteY5" fmla="*/ 46773 h 99809"/>
                <a:gd name="connsiteX6" fmla="*/ 1773 w 23136"/>
                <a:gd name="connsiteY6" fmla="*/ -3633 h 9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36" h="99809">
                  <a:moveTo>
                    <a:pt x="1773" y="-3633"/>
                  </a:moveTo>
                  <a:cubicBezTo>
                    <a:pt x="-1853" y="13651"/>
                    <a:pt x="-658" y="31292"/>
                    <a:pt x="2140" y="48424"/>
                  </a:cubicBezTo>
                  <a:cubicBezTo>
                    <a:pt x="3743" y="56984"/>
                    <a:pt x="5752" y="65493"/>
                    <a:pt x="8818" y="73735"/>
                  </a:cubicBezTo>
                  <a:cubicBezTo>
                    <a:pt x="11894" y="81799"/>
                    <a:pt x="15540" y="90550"/>
                    <a:pt x="22649" y="96176"/>
                  </a:cubicBezTo>
                  <a:cubicBezTo>
                    <a:pt x="18665" y="88480"/>
                    <a:pt x="17851" y="79958"/>
                    <a:pt x="15982" y="71754"/>
                  </a:cubicBezTo>
                  <a:lnTo>
                    <a:pt x="11516" y="46773"/>
                  </a:lnTo>
                  <a:cubicBezTo>
                    <a:pt x="8490" y="30047"/>
                    <a:pt x="5643" y="13448"/>
                    <a:pt x="1773" y="-3633"/>
                  </a:cubicBezTo>
                </a:path>
              </a:pathLst>
            </a:custGeom>
            <a:solidFill>
              <a:srgbClr val="FFFFFF"/>
            </a:solidFill>
            <a:ln w="190500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02" name="Group 3101">
            <a:extLst>
              <a:ext uri="{FF2B5EF4-FFF2-40B4-BE49-F238E27FC236}">
                <a16:creationId xmlns="" xmlns:a16="http://schemas.microsoft.com/office/drawing/2014/main" id="{498A75FB-EA6C-A940-FBE9-D16B2EA001C2}"/>
              </a:ext>
            </a:extLst>
          </p:cNvPr>
          <p:cNvGrpSpPr/>
          <p:nvPr/>
        </p:nvGrpSpPr>
        <p:grpSpPr>
          <a:xfrm>
            <a:off x="3311339" y="2728416"/>
            <a:ext cx="2903737" cy="2233173"/>
            <a:chOff x="12987057" y="342781"/>
            <a:chExt cx="1052983" cy="809816"/>
          </a:xfrm>
          <a:effectLst>
            <a:outerShdw blurRad="127000" dist="381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103" name="Freeform: Shape 3102">
              <a:extLst>
                <a:ext uri="{FF2B5EF4-FFF2-40B4-BE49-F238E27FC236}">
                  <a16:creationId xmlns="" xmlns:a16="http://schemas.microsoft.com/office/drawing/2014/main" id="{776A3E31-C29C-5821-9BC0-678FDA5C7ABF}"/>
                </a:ext>
              </a:extLst>
            </p:cNvPr>
            <p:cNvSpPr/>
            <p:nvPr/>
          </p:nvSpPr>
          <p:spPr>
            <a:xfrm flipV="1">
              <a:off x="13611375" y="737336"/>
              <a:ext cx="71442" cy="120408"/>
            </a:xfrm>
            <a:custGeom>
              <a:avLst/>
              <a:gdLst>
                <a:gd name="connsiteX0" fmla="*/ 70745 w 71442"/>
                <a:gd name="connsiteY0" fmla="*/ 116620 h 120408"/>
                <a:gd name="connsiteX1" fmla="*/ 69941 w 71442"/>
                <a:gd name="connsiteY1" fmla="*/ 56117 h 120408"/>
                <a:gd name="connsiteX2" fmla="*/ 26394 w 71442"/>
                <a:gd name="connsiteY2" fmla="*/ -3788 h 120408"/>
                <a:gd name="connsiteX3" fmla="*/ -698 w 71442"/>
                <a:gd name="connsiteY3" fmla="*/ 27619 h 120408"/>
                <a:gd name="connsiteX4" fmla="*/ 70745 w 71442"/>
                <a:gd name="connsiteY4" fmla="*/ 116620 h 12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442" h="120408">
                  <a:moveTo>
                    <a:pt x="70745" y="116620"/>
                  </a:moveTo>
                  <a:cubicBezTo>
                    <a:pt x="69842" y="100059"/>
                    <a:pt x="70245" y="77796"/>
                    <a:pt x="69941" y="56117"/>
                  </a:cubicBezTo>
                  <a:cubicBezTo>
                    <a:pt x="53888" y="37448"/>
                    <a:pt x="39536" y="17382"/>
                    <a:pt x="26394" y="-3788"/>
                  </a:cubicBezTo>
                  <a:cubicBezTo>
                    <a:pt x="16964" y="15477"/>
                    <a:pt x="8029" y="24304"/>
                    <a:pt x="-698" y="27619"/>
                  </a:cubicBezTo>
                  <a:cubicBezTo>
                    <a:pt x="14354" y="59229"/>
                    <a:pt x="70745" y="116620"/>
                    <a:pt x="70745" y="116620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="" xmlns:a16="http://schemas.microsoft.com/office/drawing/2014/main" id="{24913403-20BA-B3D9-FC70-7049FADB1D8A}"/>
                </a:ext>
              </a:extLst>
            </p:cNvPr>
            <p:cNvSpPr/>
            <p:nvPr/>
          </p:nvSpPr>
          <p:spPr>
            <a:xfrm flipV="1">
              <a:off x="13273214" y="777730"/>
              <a:ext cx="115494" cy="33850"/>
            </a:xfrm>
            <a:custGeom>
              <a:avLst/>
              <a:gdLst>
                <a:gd name="connsiteX0" fmla="*/ 55815 w 115494"/>
                <a:gd name="connsiteY0" fmla="*/ 10357 h 33850"/>
                <a:gd name="connsiteX1" fmla="*/ -482 w 115494"/>
                <a:gd name="connsiteY1" fmla="*/ 19882 h 33850"/>
                <a:gd name="connsiteX2" fmla="*/ 18985 w 115494"/>
                <a:gd name="connsiteY2" fmla="*/ 30017 h 33850"/>
                <a:gd name="connsiteX3" fmla="*/ 115013 w 115494"/>
                <a:gd name="connsiteY3" fmla="*/ 10357 h 33850"/>
                <a:gd name="connsiteX4" fmla="*/ 108589 w 115494"/>
                <a:gd name="connsiteY4" fmla="*/ -3791 h 33850"/>
                <a:gd name="connsiteX5" fmla="*/ 55815 w 115494"/>
                <a:gd name="connsiteY5" fmla="*/ 10357 h 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494" h="33850">
                  <a:moveTo>
                    <a:pt x="55815" y="10357"/>
                  </a:moveTo>
                  <a:cubicBezTo>
                    <a:pt x="25101" y="14865"/>
                    <a:pt x="1725" y="13265"/>
                    <a:pt x="-482" y="19882"/>
                  </a:cubicBezTo>
                  <a:lnTo>
                    <a:pt x="18985" y="30017"/>
                  </a:lnTo>
                  <a:cubicBezTo>
                    <a:pt x="64447" y="31121"/>
                    <a:pt x="115013" y="10357"/>
                    <a:pt x="115013" y="10357"/>
                  </a:cubicBezTo>
                  <a:cubicBezTo>
                    <a:pt x="109090" y="4731"/>
                    <a:pt x="105682" y="-578"/>
                    <a:pt x="108589" y="-3791"/>
                  </a:cubicBezTo>
                  <a:cubicBezTo>
                    <a:pt x="90328" y="4032"/>
                    <a:pt x="71968" y="8046"/>
                    <a:pt x="55815" y="10357"/>
                  </a:cubicBezTo>
                </a:path>
              </a:pathLst>
            </a:custGeom>
            <a:solidFill>
              <a:srgbClr val="FFE73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="" xmlns:a16="http://schemas.microsoft.com/office/drawing/2014/main" id="{EF241B32-3F13-44B8-9F82-B0E590221BBB}"/>
                </a:ext>
              </a:extLst>
            </p:cNvPr>
            <p:cNvSpPr/>
            <p:nvPr/>
          </p:nvSpPr>
          <p:spPr>
            <a:xfrm flipV="1">
              <a:off x="13162955" y="403695"/>
              <a:ext cx="237773" cy="124523"/>
            </a:xfrm>
            <a:custGeom>
              <a:avLst/>
              <a:gdLst>
                <a:gd name="connsiteX0" fmla="*/ 158576 w 237773"/>
                <a:gd name="connsiteY0" fmla="*/ 104095 h 124523"/>
                <a:gd name="connsiteX1" fmla="*/ 233833 w 237773"/>
                <a:gd name="connsiteY1" fmla="*/ 120440 h 124523"/>
                <a:gd name="connsiteX2" fmla="*/ 237143 w 237773"/>
                <a:gd name="connsiteY2" fmla="*/ 107105 h 124523"/>
                <a:gd name="connsiteX3" fmla="*/ 234136 w 237773"/>
                <a:gd name="connsiteY3" fmla="*/ 100678 h 124523"/>
                <a:gd name="connsiteX4" fmla="*/ 198516 w 237773"/>
                <a:gd name="connsiteY4" fmla="*/ 93960 h 124523"/>
                <a:gd name="connsiteX5" fmla="*/ 166107 w 237773"/>
                <a:gd name="connsiteY5" fmla="*/ 86023 h 124523"/>
                <a:gd name="connsiteX6" fmla="*/ 158576 w 237773"/>
                <a:gd name="connsiteY6" fmla="*/ 80003 h 124523"/>
                <a:gd name="connsiteX7" fmla="*/ 146542 w 237773"/>
                <a:gd name="connsiteY7" fmla="*/ 93960 h 124523"/>
                <a:gd name="connsiteX8" fmla="*/ 39271 w 237773"/>
                <a:gd name="connsiteY8" fmla="*/ 21710 h 124523"/>
                <a:gd name="connsiteX9" fmla="*/ 2848 w 237773"/>
                <a:gd name="connsiteY9" fmla="*/ -4084 h 124523"/>
                <a:gd name="connsiteX10" fmla="*/ 938 w 237773"/>
                <a:gd name="connsiteY10" fmla="*/ 14877 h 124523"/>
                <a:gd name="connsiteX11" fmla="*/ 1037 w 237773"/>
                <a:gd name="connsiteY11" fmla="*/ 14877 h 124523"/>
                <a:gd name="connsiteX12" fmla="*/ 158576 w 237773"/>
                <a:gd name="connsiteY12" fmla="*/ 104095 h 124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7773" h="124523">
                  <a:moveTo>
                    <a:pt x="158576" y="104095"/>
                  </a:moveTo>
                  <a:cubicBezTo>
                    <a:pt x="177547" y="103689"/>
                    <a:pt x="202630" y="113429"/>
                    <a:pt x="233833" y="120440"/>
                  </a:cubicBezTo>
                  <a:cubicBezTo>
                    <a:pt x="236443" y="115829"/>
                    <a:pt x="237852" y="111321"/>
                    <a:pt x="237143" y="107105"/>
                  </a:cubicBezTo>
                  <a:cubicBezTo>
                    <a:pt x="236751" y="104895"/>
                    <a:pt x="235744" y="102787"/>
                    <a:pt x="234136" y="100678"/>
                  </a:cubicBezTo>
                  <a:cubicBezTo>
                    <a:pt x="224805" y="89045"/>
                    <a:pt x="212368" y="92551"/>
                    <a:pt x="198516" y="93960"/>
                  </a:cubicBezTo>
                  <a:cubicBezTo>
                    <a:pt x="188283" y="94950"/>
                    <a:pt x="177140" y="94658"/>
                    <a:pt x="166107" y="86023"/>
                  </a:cubicBezTo>
                  <a:cubicBezTo>
                    <a:pt x="163492" y="84016"/>
                    <a:pt x="160988" y="82022"/>
                    <a:pt x="158576" y="80003"/>
                  </a:cubicBezTo>
                  <a:lnTo>
                    <a:pt x="146542" y="93960"/>
                  </a:lnTo>
                  <a:cubicBezTo>
                    <a:pt x="146542" y="93960"/>
                    <a:pt x="85229" y="62337"/>
                    <a:pt x="39271" y="21710"/>
                  </a:cubicBezTo>
                  <a:cubicBezTo>
                    <a:pt x="14684" y="38664"/>
                    <a:pt x="10171" y="-3880"/>
                    <a:pt x="2848" y="-4084"/>
                  </a:cubicBezTo>
                  <a:cubicBezTo>
                    <a:pt x="-1270" y="-4173"/>
                    <a:pt x="-1066" y="4857"/>
                    <a:pt x="938" y="14877"/>
                  </a:cubicBezTo>
                  <a:lnTo>
                    <a:pt x="1037" y="14877"/>
                  </a:lnTo>
                  <a:cubicBezTo>
                    <a:pt x="57329" y="74796"/>
                    <a:pt x="109811" y="105098"/>
                    <a:pt x="158576" y="104095"/>
                  </a:cubicBezTo>
                </a:path>
              </a:pathLst>
            </a:custGeom>
            <a:solidFill>
              <a:srgbClr val="D897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="" xmlns:a16="http://schemas.microsoft.com/office/drawing/2014/main" id="{8E7300B9-DEB7-E372-7A7D-656188DD689C}"/>
                </a:ext>
              </a:extLst>
            </p:cNvPr>
            <p:cNvSpPr/>
            <p:nvPr/>
          </p:nvSpPr>
          <p:spPr>
            <a:xfrm flipV="1">
              <a:off x="13071725" y="637692"/>
              <a:ext cx="100945" cy="46764"/>
            </a:xfrm>
            <a:custGeom>
              <a:avLst/>
              <a:gdLst>
                <a:gd name="connsiteX0" fmla="*/ -339 w 100945"/>
                <a:gd name="connsiteY0" fmla="*/ 4019 h 46764"/>
                <a:gd name="connsiteX1" fmla="*/ 27959 w 100945"/>
                <a:gd name="connsiteY1" fmla="*/ 38042 h 46764"/>
                <a:gd name="connsiteX2" fmla="*/ 43412 w 100945"/>
                <a:gd name="connsiteY2" fmla="*/ 38347 h 46764"/>
                <a:gd name="connsiteX3" fmla="*/ 85455 w 100945"/>
                <a:gd name="connsiteY3" fmla="*/ 41458 h 46764"/>
                <a:gd name="connsiteX4" fmla="*/ 100606 w 100945"/>
                <a:gd name="connsiteY4" fmla="*/ 42855 h 46764"/>
                <a:gd name="connsiteX5" fmla="*/ 91979 w 100945"/>
                <a:gd name="connsiteY5" fmla="*/ 38042 h 46764"/>
                <a:gd name="connsiteX6" fmla="*/ 71302 w 100945"/>
                <a:gd name="connsiteY6" fmla="*/ 1110 h 46764"/>
                <a:gd name="connsiteX7" fmla="*/ -339 w 100945"/>
                <a:gd name="connsiteY7" fmla="*/ 4019 h 4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945" h="46764">
                  <a:moveTo>
                    <a:pt x="-339" y="4019"/>
                  </a:moveTo>
                  <a:cubicBezTo>
                    <a:pt x="14008" y="12756"/>
                    <a:pt x="8888" y="38245"/>
                    <a:pt x="27959" y="38042"/>
                  </a:cubicBezTo>
                  <a:cubicBezTo>
                    <a:pt x="32373" y="37940"/>
                    <a:pt x="37692" y="38143"/>
                    <a:pt x="43412" y="38347"/>
                  </a:cubicBezTo>
                  <a:cubicBezTo>
                    <a:pt x="57357" y="39045"/>
                    <a:pt x="73812" y="40353"/>
                    <a:pt x="85455" y="41458"/>
                  </a:cubicBezTo>
                  <a:cubicBezTo>
                    <a:pt x="94485" y="42258"/>
                    <a:pt x="100606" y="42855"/>
                    <a:pt x="100606" y="42855"/>
                  </a:cubicBezTo>
                  <a:cubicBezTo>
                    <a:pt x="97793" y="40544"/>
                    <a:pt x="94985" y="38943"/>
                    <a:pt x="91979" y="38042"/>
                  </a:cubicBezTo>
                  <a:cubicBezTo>
                    <a:pt x="78431" y="33825"/>
                    <a:pt x="72810" y="24186"/>
                    <a:pt x="71302" y="1110"/>
                  </a:cubicBezTo>
                  <a:cubicBezTo>
                    <a:pt x="49434" y="-9621"/>
                    <a:pt x="18820" y="-490"/>
                    <a:pt x="-339" y="4019"/>
                  </a:cubicBezTo>
                </a:path>
              </a:pathLst>
            </a:custGeom>
            <a:solidFill>
              <a:srgbClr val="F042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="" xmlns:a16="http://schemas.microsoft.com/office/drawing/2014/main" id="{7DEF2473-358C-01ED-6DC8-10872829770E}"/>
                </a:ext>
              </a:extLst>
            </p:cNvPr>
            <p:cNvSpPr/>
            <p:nvPr/>
          </p:nvSpPr>
          <p:spPr>
            <a:xfrm flipV="1">
              <a:off x="13520665" y="824549"/>
              <a:ext cx="117801" cy="116481"/>
            </a:xfrm>
            <a:custGeom>
              <a:avLst/>
              <a:gdLst>
                <a:gd name="connsiteX0" fmla="*/ -652 w 117801"/>
                <a:gd name="connsiteY0" fmla="*/ 38528 h 116481"/>
                <a:gd name="connsiteX1" fmla="*/ 14196 w 117801"/>
                <a:gd name="connsiteY1" fmla="*/ 70646 h 116481"/>
                <a:gd name="connsiteX2" fmla="*/ 25938 w 117801"/>
                <a:gd name="connsiteY2" fmla="*/ 110981 h 116481"/>
                <a:gd name="connsiteX3" fmla="*/ 33062 w 117801"/>
                <a:gd name="connsiteY3" fmla="*/ 107768 h 116481"/>
                <a:gd name="connsiteX4" fmla="*/ 90058 w 117801"/>
                <a:gd name="connsiteY4" fmla="*/ 110981 h 116481"/>
                <a:gd name="connsiteX5" fmla="*/ 117150 w 117801"/>
                <a:gd name="connsiteY5" fmla="*/ 79574 h 116481"/>
                <a:gd name="connsiteX6" fmla="*/ 71390 w 117801"/>
                <a:gd name="connsiteY6" fmla="*/ -3712 h 116481"/>
                <a:gd name="connsiteX7" fmla="*/ 17009 w 117801"/>
                <a:gd name="connsiteY7" fmla="*/ 43544 h 116481"/>
                <a:gd name="connsiteX8" fmla="*/ 12892 w 117801"/>
                <a:gd name="connsiteY8" fmla="*/ 42541 h 116481"/>
                <a:gd name="connsiteX9" fmla="*/ -652 w 117801"/>
                <a:gd name="connsiteY9" fmla="*/ 38528 h 11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801" h="116481">
                  <a:moveTo>
                    <a:pt x="-652" y="38528"/>
                  </a:moveTo>
                  <a:cubicBezTo>
                    <a:pt x="8778" y="42452"/>
                    <a:pt x="24028" y="52079"/>
                    <a:pt x="14196" y="70646"/>
                  </a:cubicBezTo>
                  <a:cubicBezTo>
                    <a:pt x="14196" y="70646"/>
                    <a:pt x="59252" y="83892"/>
                    <a:pt x="25938" y="110981"/>
                  </a:cubicBezTo>
                  <a:cubicBezTo>
                    <a:pt x="28042" y="110181"/>
                    <a:pt x="30453" y="109076"/>
                    <a:pt x="33062" y="107768"/>
                  </a:cubicBezTo>
                  <a:cubicBezTo>
                    <a:pt x="51825" y="98332"/>
                    <a:pt x="70289" y="118703"/>
                    <a:pt x="90058" y="110981"/>
                  </a:cubicBezTo>
                  <a:cubicBezTo>
                    <a:pt x="98784" y="107666"/>
                    <a:pt x="107720" y="98840"/>
                    <a:pt x="117150" y="79574"/>
                  </a:cubicBezTo>
                  <a:cubicBezTo>
                    <a:pt x="100486" y="52980"/>
                    <a:pt x="85644" y="24888"/>
                    <a:pt x="71390" y="-3712"/>
                  </a:cubicBezTo>
                  <a:cubicBezTo>
                    <a:pt x="64767" y="30209"/>
                    <a:pt x="62466" y="54593"/>
                    <a:pt x="17009" y="43544"/>
                  </a:cubicBezTo>
                  <a:cubicBezTo>
                    <a:pt x="15700" y="43252"/>
                    <a:pt x="14300" y="42947"/>
                    <a:pt x="12892" y="42541"/>
                  </a:cubicBezTo>
                  <a:cubicBezTo>
                    <a:pt x="8278" y="41246"/>
                    <a:pt x="3763" y="39937"/>
                    <a:pt x="-652" y="38528"/>
                  </a:cubicBezTo>
                </a:path>
              </a:pathLst>
            </a:custGeom>
            <a:solidFill>
              <a:srgbClr val="D370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8" name="Freeform: Shape 3107">
              <a:extLst>
                <a:ext uri="{FF2B5EF4-FFF2-40B4-BE49-F238E27FC236}">
                  <a16:creationId xmlns="" xmlns:a16="http://schemas.microsoft.com/office/drawing/2014/main" id="{13C1B913-64AF-A726-63D5-53ECF82008E6}"/>
                </a:ext>
              </a:extLst>
            </p:cNvPr>
            <p:cNvSpPr/>
            <p:nvPr/>
          </p:nvSpPr>
          <p:spPr>
            <a:xfrm flipV="1">
              <a:off x="13559480" y="447629"/>
              <a:ext cx="76278" cy="85808"/>
            </a:xfrm>
            <a:custGeom>
              <a:avLst/>
              <a:gdLst>
                <a:gd name="connsiteX0" fmla="*/ 65078 w 76278"/>
                <a:gd name="connsiteY0" fmla="*/ -3961 h 85808"/>
                <a:gd name="connsiteX1" fmla="*/ 7376 w 76278"/>
                <a:gd name="connsiteY1" fmla="*/ -341 h 85808"/>
                <a:gd name="connsiteX2" fmla="*/ 7376 w 76278"/>
                <a:gd name="connsiteY2" fmla="*/ -240 h 85808"/>
                <a:gd name="connsiteX3" fmla="*/ -645 w 76278"/>
                <a:gd name="connsiteY3" fmla="*/ 52440 h 85808"/>
                <a:gd name="connsiteX4" fmla="*/ 3666 w 76278"/>
                <a:gd name="connsiteY4" fmla="*/ 79326 h 85808"/>
                <a:gd name="connsiteX5" fmla="*/ 7376 w 76278"/>
                <a:gd name="connsiteY5" fmla="*/ 81739 h 85808"/>
                <a:gd name="connsiteX6" fmla="*/ 67990 w 76278"/>
                <a:gd name="connsiteY6" fmla="*/ 41797 h 85808"/>
                <a:gd name="connsiteX7" fmla="*/ 69691 w 76278"/>
                <a:gd name="connsiteY7" fmla="*/ 9793 h 85808"/>
                <a:gd name="connsiteX8" fmla="*/ 75615 w 76278"/>
                <a:gd name="connsiteY8" fmla="*/ -2945 h 85808"/>
                <a:gd name="connsiteX9" fmla="*/ 65078 w 76278"/>
                <a:gd name="connsiteY9" fmla="*/ -4062 h 85808"/>
                <a:gd name="connsiteX10" fmla="*/ 65078 w 76278"/>
                <a:gd name="connsiteY10" fmla="*/ -3961 h 85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78" h="85808">
                  <a:moveTo>
                    <a:pt x="65078" y="-3961"/>
                  </a:moveTo>
                  <a:cubicBezTo>
                    <a:pt x="48721" y="-1751"/>
                    <a:pt x="29052" y="-49"/>
                    <a:pt x="7376" y="-341"/>
                  </a:cubicBezTo>
                  <a:lnTo>
                    <a:pt x="7376" y="-240"/>
                  </a:lnTo>
                  <a:cubicBezTo>
                    <a:pt x="2064" y="19521"/>
                    <a:pt x="-353" y="38089"/>
                    <a:pt x="-645" y="52440"/>
                  </a:cubicBezTo>
                  <a:cubicBezTo>
                    <a:pt x="-853" y="65470"/>
                    <a:pt x="654" y="75109"/>
                    <a:pt x="3666" y="79326"/>
                  </a:cubicBezTo>
                  <a:cubicBezTo>
                    <a:pt x="4668" y="80926"/>
                    <a:pt x="5978" y="81840"/>
                    <a:pt x="7376" y="81739"/>
                  </a:cubicBezTo>
                  <a:cubicBezTo>
                    <a:pt x="16807" y="81231"/>
                    <a:pt x="67990" y="41797"/>
                    <a:pt x="67990" y="41797"/>
                  </a:cubicBezTo>
                  <a:cubicBezTo>
                    <a:pt x="37583" y="21528"/>
                    <a:pt x="56143" y="26646"/>
                    <a:pt x="69691" y="9793"/>
                  </a:cubicBezTo>
                  <a:cubicBezTo>
                    <a:pt x="72807" y="5882"/>
                    <a:pt x="74910" y="1665"/>
                    <a:pt x="75615" y="-2945"/>
                  </a:cubicBezTo>
                  <a:cubicBezTo>
                    <a:pt x="72097" y="-3262"/>
                    <a:pt x="68589" y="-3554"/>
                    <a:pt x="65078" y="-4062"/>
                  </a:cubicBezTo>
                  <a:lnTo>
                    <a:pt x="65078" y="-3961"/>
                  </a:lnTo>
                </a:path>
              </a:pathLst>
            </a:custGeom>
            <a:solidFill>
              <a:srgbClr val="F042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9" name="Freeform: Shape 3108">
              <a:extLst>
                <a:ext uri="{FF2B5EF4-FFF2-40B4-BE49-F238E27FC236}">
                  <a16:creationId xmlns="" xmlns:a16="http://schemas.microsoft.com/office/drawing/2014/main" id="{DBF24596-F7BA-5A8E-2F99-B06E2B2BE5CE}"/>
                </a:ext>
              </a:extLst>
            </p:cNvPr>
            <p:cNvSpPr/>
            <p:nvPr/>
          </p:nvSpPr>
          <p:spPr>
            <a:xfrm flipV="1">
              <a:off x="13438161" y="823561"/>
              <a:ext cx="121368" cy="108338"/>
            </a:xfrm>
            <a:custGeom>
              <a:avLst/>
              <a:gdLst>
                <a:gd name="connsiteX0" fmla="*/ 108498 w 121368"/>
                <a:gd name="connsiteY0" fmla="*/ 101846 h 108338"/>
                <a:gd name="connsiteX1" fmla="*/ 96755 w 121368"/>
                <a:gd name="connsiteY1" fmla="*/ 61510 h 108338"/>
                <a:gd name="connsiteX2" fmla="*/ 81908 w 121368"/>
                <a:gd name="connsiteY2" fmla="*/ 29392 h 108338"/>
                <a:gd name="connsiteX3" fmla="*/ 9855 w 121368"/>
                <a:gd name="connsiteY3" fmla="*/ -3717 h 108338"/>
                <a:gd name="connsiteX4" fmla="*/ 1227 w 121368"/>
                <a:gd name="connsiteY4" fmla="*/ 5923 h 108338"/>
                <a:gd name="connsiteX5" fmla="*/ 9855 w 121368"/>
                <a:gd name="connsiteY5" fmla="*/ 37126 h 108338"/>
                <a:gd name="connsiteX6" fmla="*/ 35746 w 121368"/>
                <a:gd name="connsiteY6" fmla="*/ 74960 h 108338"/>
                <a:gd name="connsiteX7" fmla="*/ 67253 w 121368"/>
                <a:gd name="connsiteY7" fmla="*/ 98632 h 108338"/>
                <a:gd name="connsiteX8" fmla="*/ 93942 w 121368"/>
                <a:gd name="connsiteY8" fmla="*/ 104462 h 108338"/>
                <a:gd name="connsiteX9" fmla="*/ 108498 w 121368"/>
                <a:gd name="connsiteY9" fmla="*/ 101846 h 10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368" h="108338">
                  <a:moveTo>
                    <a:pt x="108498" y="101846"/>
                  </a:moveTo>
                  <a:cubicBezTo>
                    <a:pt x="141811" y="74756"/>
                    <a:pt x="96755" y="61510"/>
                    <a:pt x="96755" y="61510"/>
                  </a:cubicBezTo>
                  <a:cubicBezTo>
                    <a:pt x="106588" y="42943"/>
                    <a:pt x="91338" y="33316"/>
                    <a:pt x="81908" y="29392"/>
                  </a:cubicBezTo>
                  <a:cubicBezTo>
                    <a:pt x="39462" y="15651"/>
                    <a:pt x="9855" y="-3717"/>
                    <a:pt x="9855" y="-3717"/>
                  </a:cubicBezTo>
                  <a:cubicBezTo>
                    <a:pt x="9855" y="-3717"/>
                    <a:pt x="4239" y="-605"/>
                    <a:pt x="1227" y="5923"/>
                  </a:cubicBezTo>
                  <a:cubicBezTo>
                    <a:pt x="-1883" y="12641"/>
                    <a:pt x="-2180" y="22979"/>
                    <a:pt x="9855" y="37126"/>
                  </a:cubicBezTo>
                  <a:cubicBezTo>
                    <a:pt x="9855" y="37126"/>
                    <a:pt x="-2483" y="53586"/>
                    <a:pt x="35746" y="74960"/>
                  </a:cubicBezTo>
                  <a:cubicBezTo>
                    <a:pt x="35746" y="74960"/>
                    <a:pt x="43668" y="98632"/>
                    <a:pt x="67253" y="98632"/>
                  </a:cubicBezTo>
                  <a:cubicBezTo>
                    <a:pt x="81505" y="98632"/>
                    <a:pt x="86421" y="103547"/>
                    <a:pt x="93942" y="104462"/>
                  </a:cubicBezTo>
                  <a:cubicBezTo>
                    <a:pt x="97658" y="104957"/>
                    <a:pt x="101974" y="104360"/>
                    <a:pt x="108498" y="101846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0" name="Freeform: Shape 3109">
              <a:extLst>
                <a:ext uri="{FF2B5EF4-FFF2-40B4-BE49-F238E27FC236}">
                  <a16:creationId xmlns="" xmlns:a16="http://schemas.microsoft.com/office/drawing/2014/main" id="{A17C2DE2-F5F7-F608-2D7F-5C1C77846FE5}"/>
                </a:ext>
              </a:extLst>
            </p:cNvPr>
            <p:cNvSpPr/>
            <p:nvPr/>
          </p:nvSpPr>
          <p:spPr>
            <a:xfrm flipV="1">
              <a:off x="13357172" y="922260"/>
              <a:ext cx="114925" cy="78676"/>
            </a:xfrm>
            <a:custGeom>
              <a:avLst/>
              <a:gdLst>
                <a:gd name="connsiteX0" fmla="*/ 114386 w 114925"/>
                <a:gd name="connsiteY0" fmla="*/ 48339 h 78676"/>
                <a:gd name="connsiteX1" fmla="*/ 2200 w 114925"/>
                <a:gd name="connsiteY1" fmla="*/ -3642 h 78676"/>
                <a:gd name="connsiteX2" fmla="*/ 2101 w 114925"/>
                <a:gd name="connsiteY2" fmla="*/ -3642 h 78676"/>
                <a:gd name="connsiteX3" fmla="*/ -205 w 114925"/>
                <a:gd name="connsiteY3" fmla="*/ 25962 h 78676"/>
                <a:gd name="connsiteX4" fmla="*/ 82274 w 114925"/>
                <a:gd name="connsiteY4" fmla="*/ 75034 h 78676"/>
                <a:gd name="connsiteX5" fmla="*/ 90902 w 114925"/>
                <a:gd name="connsiteY5" fmla="*/ 65395 h 78676"/>
                <a:gd name="connsiteX6" fmla="*/ 114386 w 114925"/>
                <a:gd name="connsiteY6" fmla="*/ 48339 h 78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925" h="78676">
                  <a:moveTo>
                    <a:pt x="114386" y="48339"/>
                  </a:moveTo>
                  <a:cubicBezTo>
                    <a:pt x="56180" y="4486"/>
                    <a:pt x="4909" y="-3236"/>
                    <a:pt x="2200" y="-3642"/>
                  </a:cubicBezTo>
                  <a:lnTo>
                    <a:pt x="2101" y="-3642"/>
                  </a:lnTo>
                  <a:cubicBezTo>
                    <a:pt x="191" y="8004"/>
                    <a:pt x="-1208" y="20043"/>
                    <a:pt x="-205" y="25962"/>
                  </a:cubicBezTo>
                  <a:cubicBezTo>
                    <a:pt x="2101" y="39500"/>
                    <a:pt x="53879" y="59782"/>
                    <a:pt x="82274" y="75034"/>
                  </a:cubicBezTo>
                  <a:cubicBezTo>
                    <a:pt x="85286" y="68506"/>
                    <a:pt x="90902" y="65395"/>
                    <a:pt x="90902" y="65395"/>
                  </a:cubicBezTo>
                  <a:cubicBezTo>
                    <a:pt x="90902" y="65395"/>
                    <a:pt x="111470" y="61382"/>
                    <a:pt x="114386" y="48339"/>
                  </a:cubicBezTo>
                </a:path>
              </a:pathLst>
            </a:custGeom>
            <a:solidFill>
              <a:srgbClr val="F042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1" name="Freeform: Shape 3110">
              <a:extLst>
                <a:ext uri="{FF2B5EF4-FFF2-40B4-BE49-F238E27FC236}">
                  <a16:creationId xmlns="" xmlns:a16="http://schemas.microsoft.com/office/drawing/2014/main" id="{F9E7078F-8A43-F4E0-1B40-7164A52B7ECF}"/>
                </a:ext>
              </a:extLst>
            </p:cNvPr>
            <p:cNvSpPr/>
            <p:nvPr/>
          </p:nvSpPr>
          <p:spPr>
            <a:xfrm flipV="1">
              <a:off x="13296298" y="1023911"/>
              <a:ext cx="46558" cy="79565"/>
            </a:xfrm>
            <a:custGeom>
              <a:avLst/>
              <a:gdLst>
                <a:gd name="connsiteX0" fmla="*/ 627 w 46558"/>
                <a:gd name="connsiteY0" fmla="*/ 55441 h 79565"/>
                <a:gd name="connsiteX1" fmla="*/ -474 w 46558"/>
                <a:gd name="connsiteY1" fmla="*/ 61067 h 79565"/>
                <a:gd name="connsiteX2" fmla="*/ -474 w 46558"/>
                <a:gd name="connsiteY2" fmla="*/ 61169 h 79565"/>
                <a:gd name="connsiteX3" fmla="*/ 25208 w 46558"/>
                <a:gd name="connsiteY3" fmla="*/ 76015 h 79565"/>
                <a:gd name="connsiteX4" fmla="*/ 33741 w 46558"/>
                <a:gd name="connsiteY4" fmla="*/ 55746 h 79565"/>
                <a:gd name="connsiteX5" fmla="*/ 46084 w 46558"/>
                <a:gd name="connsiteY5" fmla="*/ 35172 h 79565"/>
                <a:gd name="connsiteX6" fmla="*/ 26915 w 46558"/>
                <a:gd name="connsiteY6" fmla="*/ -3551 h 79565"/>
                <a:gd name="connsiteX7" fmla="*/ 627 w 46558"/>
                <a:gd name="connsiteY7" fmla="*/ 55441 h 79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558" h="79565">
                  <a:moveTo>
                    <a:pt x="627" y="55441"/>
                  </a:moveTo>
                  <a:cubicBezTo>
                    <a:pt x="224" y="57346"/>
                    <a:pt x="-177" y="59149"/>
                    <a:pt x="-474" y="61067"/>
                  </a:cubicBezTo>
                  <a:lnTo>
                    <a:pt x="-474" y="61169"/>
                  </a:lnTo>
                  <a:cubicBezTo>
                    <a:pt x="8049" y="62261"/>
                    <a:pt x="18189" y="65982"/>
                    <a:pt x="25208" y="76015"/>
                  </a:cubicBezTo>
                  <a:cubicBezTo>
                    <a:pt x="26915" y="67785"/>
                    <a:pt x="29624" y="60762"/>
                    <a:pt x="33741" y="55746"/>
                  </a:cubicBezTo>
                  <a:cubicBezTo>
                    <a:pt x="38657" y="49624"/>
                    <a:pt x="42769" y="42499"/>
                    <a:pt x="46084" y="35172"/>
                  </a:cubicBezTo>
                  <a:lnTo>
                    <a:pt x="26915" y="-3551"/>
                  </a:lnTo>
                  <a:cubicBezTo>
                    <a:pt x="14979" y="11689"/>
                    <a:pt x="5741" y="31260"/>
                    <a:pt x="627" y="55441"/>
                  </a:cubicBezTo>
                </a:path>
              </a:pathLst>
            </a:custGeom>
            <a:solidFill>
              <a:srgbClr val="D897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2" name="Freeform: Shape 3111">
              <a:extLst>
                <a:ext uri="{FF2B5EF4-FFF2-40B4-BE49-F238E27FC236}">
                  <a16:creationId xmlns="" xmlns:a16="http://schemas.microsoft.com/office/drawing/2014/main" id="{41EF174F-C314-39F2-FC25-A0DDEE0797D5}"/>
                </a:ext>
              </a:extLst>
            </p:cNvPr>
            <p:cNvSpPr/>
            <p:nvPr/>
          </p:nvSpPr>
          <p:spPr>
            <a:xfrm flipV="1">
              <a:off x="13272928" y="731113"/>
              <a:ext cx="34000" cy="56794"/>
            </a:xfrm>
            <a:custGeom>
              <a:avLst/>
              <a:gdLst>
                <a:gd name="connsiteX0" fmla="*/ 19299 w 34000"/>
                <a:gd name="connsiteY0" fmla="*/ 6312 h 56794"/>
                <a:gd name="connsiteX1" fmla="*/ -168 w 34000"/>
                <a:gd name="connsiteY1" fmla="*/ -3822 h 56794"/>
                <a:gd name="connsiteX2" fmla="*/ 33547 w 34000"/>
                <a:gd name="connsiteY2" fmla="*/ 52972 h 56794"/>
                <a:gd name="connsiteX3" fmla="*/ 19299 w 34000"/>
                <a:gd name="connsiteY3" fmla="*/ 6312 h 56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00" h="56794">
                  <a:moveTo>
                    <a:pt x="19299" y="6312"/>
                  </a:moveTo>
                  <a:lnTo>
                    <a:pt x="-168" y="-3822"/>
                  </a:lnTo>
                  <a:cubicBezTo>
                    <a:pt x="-3582" y="6312"/>
                    <a:pt x="24517" y="44552"/>
                    <a:pt x="33547" y="52972"/>
                  </a:cubicBezTo>
                  <a:cubicBezTo>
                    <a:pt x="18901" y="27788"/>
                    <a:pt x="19299" y="6312"/>
                    <a:pt x="19299" y="6312"/>
                  </a:cubicBezTo>
                </a:path>
              </a:pathLst>
            </a:custGeom>
            <a:solidFill>
              <a:srgbClr val="D19F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3" name="Freeform: Shape 3112">
              <a:extLst>
                <a:ext uri="{FF2B5EF4-FFF2-40B4-BE49-F238E27FC236}">
                  <a16:creationId xmlns="" xmlns:a16="http://schemas.microsoft.com/office/drawing/2014/main" id="{02AA0D4D-0F86-F885-8296-06D5BAB5A979}"/>
                </a:ext>
              </a:extLst>
            </p:cNvPr>
            <p:cNvSpPr/>
            <p:nvPr/>
          </p:nvSpPr>
          <p:spPr>
            <a:xfrm flipV="1">
              <a:off x="13357302" y="989799"/>
              <a:ext cx="133563" cy="162798"/>
            </a:xfrm>
            <a:custGeom>
              <a:avLst/>
              <a:gdLst>
                <a:gd name="connsiteX0" fmla="*/ 39692 w 133563"/>
                <a:gd name="connsiteY0" fmla="*/ 5432 h 162798"/>
                <a:gd name="connsiteX1" fmla="*/ 3070 w 133563"/>
                <a:gd name="connsiteY1" fmla="*/ 4429 h 162798"/>
                <a:gd name="connsiteX2" fmla="*/ 561 w 133563"/>
                <a:gd name="connsiteY2" fmla="*/ 13751 h 162798"/>
                <a:gd name="connsiteX3" fmla="*/ -545 w 133563"/>
                <a:gd name="connsiteY3" fmla="*/ 21091 h 162798"/>
                <a:gd name="connsiteX4" fmla="*/ 39692 w 133563"/>
                <a:gd name="connsiteY4" fmla="*/ 45577 h 162798"/>
                <a:gd name="connsiteX5" fmla="*/ 133018 w 133563"/>
                <a:gd name="connsiteY5" fmla="*/ 159254 h 162798"/>
                <a:gd name="connsiteX6" fmla="*/ 80327 w 133563"/>
                <a:gd name="connsiteY6" fmla="*/ 104873 h 162798"/>
                <a:gd name="connsiteX7" fmla="*/ 80228 w 133563"/>
                <a:gd name="connsiteY7" fmla="*/ 104670 h 162798"/>
                <a:gd name="connsiteX8" fmla="*/ 57050 w 133563"/>
                <a:gd name="connsiteY8" fmla="*/ 58505 h 162798"/>
                <a:gd name="connsiteX9" fmla="*/ 39692 w 133563"/>
                <a:gd name="connsiteY9" fmla="*/ 5432 h 162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563" h="162798">
                  <a:moveTo>
                    <a:pt x="39692" y="5432"/>
                  </a:moveTo>
                  <a:cubicBezTo>
                    <a:pt x="31567" y="-6214"/>
                    <a:pt x="20831" y="-6506"/>
                    <a:pt x="3070" y="4429"/>
                  </a:cubicBezTo>
                  <a:cubicBezTo>
                    <a:pt x="3070" y="4429"/>
                    <a:pt x="1761" y="7629"/>
                    <a:pt x="561" y="13751"/>
                  </a:cubicBezTo>
                  <a:cubicBezTo>
                    <a:pt x="154" y="15859"/>
                    <a:pt x="-243" y="18272"/>
                    <a:pt x="-545" y="21091"/>
                  </a:cubicBezTo>
                  <a:cubicBezTo>
                    <a:pt x="1464" y="19174"/>
                    <a:pt x="24140" y="9"/>
                    <a:pt x="39692" y="45577"/>
                  </a:cubicBezTo>
                  <a:cubicBezTo>
                    <a:pt x="55944" y="93329"/>
                    <a:pt x="75014" y="137385"/>
                    <a:pt x="133018" y="159254"/>
                  </a:cubicBezTo>
                  <a:cubicBezTo>
                    <a:pt x="118264" y="146808"/>
                    <a:pt x="96887" y="127149"/>
                    <a:pt x="80327" y="104873"/>
                  </a:cubicBezTo>
                  <a:lnTo>
                    <a:pt x="80228" y="104670"/>
                  </a:lnTo>
                  <a:cubicBezTo>
                    <a:pt x="69294" y="90026"/>
                    <a:pt x="60568" y="74164"/>
                    <a:pt x="57050" y="58505"/>
                  </a:cubicBezTo>
                  <a:cubicBezTo>
                    <a:pt x="51431" y="32927"/>
                    <a:pt x="46414" y="15160"/>
                    <a:pt x="39692" y="5432"/>
                  </a:cubicBez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="" xmlns:a16="http://schemas.microsoft.com/office/drawing/2014/main" id="{FA74A152-FDD0-472F-ABBC-21431E4EB0DC}"/>
                </a:ext>
              </a:extLst>
            </p:cNvPr>
            <p:cNvSpPr/>
            <p:nvPr/>
          </p:nvSpPr>
          <p:spPr>
            <a:xfrm flipV="1">
              <a:off x="13356194" y="962955"/>
              <a:ext cx="152123" cy="170628"/>
            </a:xfrm>
            <a:custGeom>
              <a:avLst/>
              <a:gdLst>
                <a:gd name="connsiteX0" fmla="*/ 151572 w 152123"/>
                <a:gd name="connsiteY0" fmla="*/ 153962 h 170628"/>
                <a:gd name="connsiteX1" fmla="*/ 134120 w 152123"/>
                <a:gd name="connsiteY1" fmla="*/ 140220 h 170628"/>
                <a:gd name="connsiteX2" fmla="*/ 40794 w 152123"/>
                <a:gd name="connsiteY2" fmla="*/ 26543 h 170628"/>
                <a:gd name="connsiteX3" fmla="*/ 557 w 152123"/>
                <a:gd name="connsiteY3" fmla="*/ 2058 h 170628"/>
                <a:gd name="connsiteX4" fmla="*/ 458 w 152123"/>
                <a:gd name="connsiteY4" fmla="*/ 2058 h 170628"/>
                <a:gd name="connsiteX5" fmla="*/ -544 w 152123"/>
                <a:gd name="connsiteY5" fmla="*/ 18110 h 170628"/>
                <a:gd name="connsiteX6" fmla="*/ 20425 w 152123"/>
                <a:gd name="connsiteY6" fmla="*/ 105905 h 170628"/>
                <a:gd name="connsiteX7" fmla="*/ 112138 w 152123"/>
                <a:gd name="connsiteY7" fmla="*/ 166611 h 170628"/>
                <a:gd name="connsiteX8" fmla="*/ 151572 w 152123"/>
                <a:gd name="connsiteY8" fmla="*/ 153962 h 17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123" h="170628">
                  <a:moveTo>
                    <a:pt x="151572" y="153962"/>
                  </a:moveTo>
                  <a:cubicBezTo>
                    <a:pt x="151572" y="153962"/>
                    <a:pt x="144449" y="148856"/>
                    <a:pt x="134120" y="140220"/>
                  </a:cubicBezTo>
                  <a:cubicBezTo>
                    <a:pt x="76117" y="118351"/>
                    <a:pt x="57047" y="74295"/>
                    <a:pt x="40794" y="26543"/>
                  </a:cubicBezTo>
                  <a:cubicBezTo>
                    <a:pt x="25242" y="-19025"/>
                    <a:pt x="2566" y="140"/>
                    <a:pt x="557" y="2058"/>
                  </a:cubicBezTo>
                  <a:lnTo>
                    <a:pt x="458" y="2058"/>
                  </a:lnTo>
                  <a:cubicBezTo>
                    <a:pt x="-44" y="6566"/>
                    <a:pt x="-544" y="11887"/>
                    <a:pt x="-544" y="18110"/>
                  </a:cubicBezTo>
                  <a:cubicBezTo>
                    <a:pt x="-748" y="38773"/>
                    <a:pt x="3464" y="68682"/>
                    <a:pt x="20425" y="105905"/>
                  </a:cubicBezTo>
                  <a:cubicBezTo>
                    <a:pt x="45012" y="118148"/>
                    <a:pt x="100901" y="147447"/>
                    <a:pt x="112138" y="166611"/>
                  </a:cubicBezTo>
                  <a:cubicBezTo>
                    <a:pt x="128996" y="169926"/>
                    <a:pt x="151572" y="153962"/>
                    <a:pt x="151572" y="153962"/>
                  </a:cubicBezTo>
                </a:path>
              </a:pathLst>
            </a:custGeom>
            <a:solidFill>
              <a:srgbClr val="D370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="" xmlns:a16="http://schemas.microsoft.com/office/drawing/2014/main" id="{5C51E9A7-7F9F-29CF-42DA-F059AC2DACD6}"/>
                </a:ext>
              </a:extLst>
            </p:cNvPr>
            <p:cNvSpPr/>
            <p:nvPr/>
          </p:nvSpPr>
          <p:spPr>
            <a:xfrm flipV="1">
              <a:off x="13012600" y="893638"/>
              <a:ext cx="61531" cy="53310"/>
            </a:xfrm>
            <a:custGeom>
              <a:avLst/>
              <a:gdLst>
                <a:gd name="connsiteX0" fmla="*/ 22610 w 61531"/>
                <a:gd name="connsiteY0" fmla="*/ 49496 h 53310"/>
                <a:gd name="connsiteX1" fmla="*/ 61246 w 61531"/>
                <a:gd name="connsiteY1" fmla="*/ 7053 h 53310"/>
                <a:gd name="connsiteX2" fmla="*/ 22709 w 61531"/>
                <a:gd name="connsiteY2" fmla="*/ -3679 h 53310"/>
                <a:gd name="connsiteX3" fmla="*/ 22610 w 61531"/>
                <a:gd name="connsiteY3" fmla="*/ -3679 h 53310"/>
                <a:gd name="connsiteX4" fmla="*/ 8263 w 61531"/>
                <a:gd name="connsiteY4" fmla="*/ 25430 h 53310"/>
                <a:gd name="connsiteX5" fmla="*/ 22610 w 61531"/>
                <a:gd name="connsiteY5" fmla="*/ 49496 h 5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531" h="53310">
                  <a:moveTo>
                    <a:pt x="22610" y="49496"/>
                  </a:moveTo>
                  <a:cubicBezTo>
                    <a:pt x="35256" y="37660"/>
                    <a:pt x="51111" y="22915"/>
                    <a:pt x="61246" y="7053"/>
                  </a:cubicBezTo>
                  <a:cubicBezTo>
                    <a:pt x="47901" y="2938"/>
                    <a:pt x="34556" y="-872"/>
                    <a:pt x="22709" y="-3679"/>
                  </a:cubicBezTo>
                  <a:lnTo>
                    <a:pt x="22610" y="-3679"/>
                  </a:lnTo>
                  <a:cubicBezTo>
                    <a:pt x="21212" y="-3679"/>
                    <a:pt x="23716" y="7154"/>
                    <a:pt x="8263" y="25430"/>
                  </a:cubicBezTo>
                  <a:cubicBezTo>
                    <a:pt x="-7488" y="43984"/>
                    <a:pt x="-765" y="50703"/>
                    <a:pt x="22610" y="49496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="" xmlns:a16="http://schemas.microsoft.com/office/drawing/2014/main" id="{95F40120-0B33-0C2F-C662-8830AB7C6CA3}"/>
                </a:ext>
              </a:extLst>
            </p:cNvPr>
            <p:cNvSpPr/>
            <p:nvPr/>
          </p:nvSpPr>
          <p:spPr>
            <a:xfrm flipV="1">
              <a:off x="13910996" y="632675"/>
              <a:ext cx="101256" cy="64223"/>
            </a:xfrm>
            <a:custGeom>
              <a:avLst/>
              <a:gdLst>
                <a:gd name="connsiteX0" fmla="*/ 100345 w 101256"/>
                <a:gd name="connsiteY0" fmla="*/ 26599 h 64223"/>
                <a:gd name="connsiteX1" fmla="*/ 75554 w 101256"/>
                <a:gd name="connsiteY1" fmla="*/ -3907 h 64223"/>
                <a:gd name="connsiteX2" fmla="*/ -912 w 101256"/>
                <a:gd name="connsiteY2" fmla="*/ 6228 h 64223"/>
                <a:gd name="connsiteX3" fmla="*/ 50865 w 101256"/>
                <a:gd name="connsiteY3" fmla="*/ 60317 h 64223"/>
                <a:gd name="connsiteX4" fmla="*/ 70741 w 101256"/>
                <a:gd name="connsiteY4" fmla="*/ 46779 h 64223"/>
                <a:gd name="connsiteX5" fmla="*/ 100345 w 101256"/>
                <a:gd name="connsiteY5" fmla="*/ 26599 h 6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256" h="64223">
                  <a:moveTo>
                    <a:pt x="100345" y="26599"/>
                  </a:moveTo>
                  <a:lnTo>
                    <a:pt x="75554" y="-3907"/>
                  </a:lnTo>
                  <a:cubicBezTo>
                    <a:pt x="54777" y="4323"/>
                    <a:pt x="28095" y="7536"/>
                    <a:pt x="-912" y="6228"/>
                  </a:cubicBezTo>
                  <a:cubicBezTo>
                    <a:pt x="32806" y="44468"/>
                    <a:pt x="50865" y="60317"/>
                    <a:pt x="50865" y="60317"/>
                  </a:cubicBezTo>
                  <a:lnTo>
                    <a:pt x="70741" y="46779"/>
                  </a:lnTo>
                  <a:lnTo>
                    <a:pt x="100345" y="26599"/>
                  </a:lnTo>
                </a:path>
              </a:pathLst>
            </a:custGeom>
            <a:solidFill>
              <a:srgbClr val="D31F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="" xmlns:a16="http://schemas.microsoft.com/office/drawing/2014/main" id="{3DFDD7E2-2C3E-1755-3700-76E5BC6875B0}"/>
                </a:ext>
              </a:extLst>
            </p:cNvPr>
            <p:cNvSpPr/>
            <p:nvPr/>
          </p:nvSpPr>
          <p:spPr>
            <a:xfrm flipV="1">
              <a:off x="13047542" y="595947"/>
              <a:ext cx="67934" cy="83692"/>
            </a:xfrm>
            <a:custGeom>
              <a:avLst/>
              <a:gdLst>
                <a:gd name="connsiteX0" fmla="*/ 10125 w 67934"/>
                <a:gd name="connsiteY0" fmla="*/ -3728 h 83692"/>
                <a:gd name="connsiteX1" fmla="*/ -312 w 67934"/>
                <a:gd name="connsiteY1" fmla="*/ -3931 h 83692"/>
                <a:gd name="connsiteX2" fmla="*/ 48052 w 67934"/>
                <a:gd name="connsiteY2" fmla="*/ 79762 h 83692"/>
                <a:gd name="connsiteX3" fmla="*/ 52170 w 67934"/>
                <a:gd name="connsiteY3" fmla="*/ 65106 h 83692"/>
                <a:gd name="connsiteX4" fmla="*/ 67623 w 67934"/>
                <a:gd name="connsiteY4" fmla="*/ 33509 h 83692"/>
                <a:gd name="connsiteX5" fmla="*/ 52170 w 67934"/>
                <a:gd name="connsiteY5" fmla="*/ 33204 h 83692"/>
                <a:gd name="connsiteX6" fmla="*/ 23872 w 67934"/>
                <a:gd name="connsiteY6" fmla="*/ -819 h 83692"/>
                <a:gd name="connsiteX7" fmla="*/ 10125 w 67934"/>
                <a:gd name="connsiteY7" fmla="*/ -3728 h 8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934" h="83692">
                  <a:moveTo>
                    <a:pt x="10125" y="-3728"/>
                  </a:moveTo>
                  <a:cubicBezTo>
                    <a:pt x="6510" y="-3525"/>
                    <a:pt x="3002" y="-3626"/>
                    <a:pt x="-312" y="-3931"/>
                  </a:cubicBezTo>
                  <a:cubicBezTo>
                    <a:pt x="13836" y="24669"/>
                    <a:pt x="30192" y="53066"/>
                    <a:pt x="48052" y="79762"/>
                  </a:cubicBezTo>
                  <a:cubicBezTo>
                    <a:pt x="52071" y="73844"/>
                    <a:pt x="54278" y="68230"/>
                    <a:pt x="52170" y="65106"/>
                  </a:cubicBezTo>
                  <a:cubicBezTo>
                    <a:pt x="46648" y="56787"/>
                    <a:pt x="47556" y="47542"/>
                    <a:pt x="67623" y="33509"/>
                  </a:cubicBezTo>
                  <a:cubicBezTo>
                    <a:pt x="61903" y="33305"/>
                    <a:pt x="56584" y="33102"/>
                    <a:pt x="52170" y="33204"/>
                  </a:cubicBezTo>
                  <a:cubicBezTo>
                    <a:pt x="33099" y="33407"/>
                    <a:pt x="38219" y="7918"/>
                    <a:pt x="23872" y="-819"/>
                  </a:cubicBezTo>
                  <a:cubicBezTo>
                    <a:pt x="20464" y="-2928"/>
                    <a:pt x="16144" y="-4020"/>
                    <a:pt x="10125" y="-3728"/>
                  </a:cubicBezTo>
                </a:path>
              </a:pathLst>
            </a:custGeom>
            <a:solidFill>
              <a:srgbClr val="D897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="" xmlns:a16="http://schemas.microsoft.com/office/drawing/2014/main" id="{A3E35D02-AEC9-2DF1-A4A4-03C819C6E078}"/>
                </a:ext>
              </a:extLst>
            </p:cNvPr>
            <p:cNvSpPr/>
            <p:nvPr/>
          </p:nvSpPr>
          <p:spPr>
            <a:xfrm flipV="1">
              <a:off x="13026765" y="907211"/>
              <a:ext cx="130854" cy="68846"/>
            </a:xfrm>
            <a:custGeom>
              <a:avLst/>
              <a:gdLst>
                <a:gd name="connsiteX0" fmla="*/ -319 w 130854"/>
                <a:gd name="connsiteY0" fmla="*/ 23442 h 68846"/>
                <a:gd name="connsiteX1" fmla="*/ 8412 w 130854"/>
                <a:gd name="connsiteY1" fmla="*/ 25449 h 68846"/>
                <a:gd name="connsiteX2" fmla="*/ 8511 w 130854"/>
                <a:gd name="connsiteY2" fmla="*/ 25449 h 68846"/>
                <a:gd name="connsiteX3" fmla="*/ 47048 w 130854"/>
                <a:gd name="connsiteY3" fmla="*/ 36180 h 68846"/>
                <a:gd name="connsiteX4" fmla="*/ 70731 w 130854"/>
                <a:gd name="connsiteY4" fmla="*/ 43813 h 68846"/>
                <a:gd name="connsiteX5" fmla="*/ 91899 w 130854"/>
                <a:gd name="connsiteY5" fmla="*/ 51039 h 68846"/>
                <a:gd name="connsiteX6" fmla="*/ 130535 w 130854"/>
                <a:gd name="connsiteY6" fmla="*/ 65187 h 68846"/>
                <a:gd name="connsiteX7" fmla="*/ 120098 w 130854"/>
                <a:gd name="connsiteY7" fmla="*/ 42505 h 68846"/>
                <a:gd name="connsiteX8" fmla="*/ 7613 w 130854"/>
                <a:gd name="connsiteY8" fmla="*/ -3660 h 68846"/>
                <a:gd name="connsiteX9" fmla="*/ -319 w 130854"/>
                <a:gd name="connsiteY9" fmla="*/ -3253 h 68846"/>
                <a:gd name="connsiteX10" fmla="*/ -319 w 130854"/>
                <a:gd name="connsiteY10" fmla="*/ 23442 h 6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854" h="68846">
                  <a:moveTo>
                    <a:pt x="-319" y="23442"/>
                  </a:moveTo>
                  <a:cubicBezTo>
                    <a:pt x="2499" y="24039"/>
                    <a:pt x="5406" y="24649"/>
                    <a:pt x="8412" y="25449"/>
                  </a:cubicBezTo>
                  <a:lnTo>
                    <a:pt x="8511" y="25449"/>
                  </a:lnTo>
                  <a:cubicBezTo>
                    <a:pt x="20358" y="28255"/>
                    <a:pt x="33703" y="32065"/>
                    <a:pt x="47048" y="36180"/>
                  </a:cubicBezTo>
                  <a:cubicBezTo>
                    <a:pt x="54970" y="38695"/>
                    <a:pt x="63003" y="41197"/>
                    <a:pt x="70731" y="43813"/>
                  </a:cubicBezTo>
                  <a:cubicBezTo>
                    <a:pt x="78153" y="46328"/>
                    <a:pt x="85278" y="48728"/>
                    <a:pt x="91899" y="51039"/>
                  </a:cubicBezTo>
                  <a:cubicBezTo>
                    <a:pt x="114174" y="58964"/>
                    <a:pt x="130535" y="65187"/>
                    <a:pt x="130535" y="65187"/>
                  </a:cubicBezTo>
                  <a:cubicBezTo>
                    <a:pt x="127123" y="57262"/>
                    <a:pt x="123615" y="49731"/>
                    <a:pt x="120098" y="42505"/>
                  </a:cubicBezTo>
                  <a:cubicBezTo>
                    <a:pt x="120098" y="42505"/>
                    <a:pt x="80664" y="-2745"/>
                    <a:pt x="7613" y="-3660"/>
                  </a:cubicBezTo>
                  <a:lnTo>
                    <a:pt x="-319" y="-3253"/>
                  </a:lnTo>
                  <a:lnTo>
                    <a:pt x="-319" y="23442"/>
                  </a:lnTo>
                </a:path>
              </a:pathLst>
            </a:custGeom>
            <a:solidFill>
              <a:srgbClr val="D370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="" xmlns:a16="http://schemas.microsoft.com/office/drawing/2014/main" id="{A3A32EEF-A413-BDC5-E016-7B5167D6E223}"/>
                </a:ext>
              </a:extLst>
            </p:cNvPr>
            <p:cNvSpPr/>
            <p:nvPr/>
          </p:nvSpPr>
          <p:spPr>
            <a:xfrm flipV="1">
              <a:off x="13292679" y="729139"/>
              <a:ext cx="145494" cy="68292"/>
            </a:xfrm>
            <a:custGeom>
              <a:avLst/>
              <a:gdLst>
                <a:gd name="connsiteX0" fmla="*/ 95524 w 145494"/>
                <a:gd name="connsiteY0" fmla="*/ -3819 h 68292"/>
                <a:gd name="connsiteX1" fmla="*/ -504 w 145494"/>
                <a:gd name="connsiteY1" fmla="*/ 15841 h 68292"/>
                <a:gd name="connsiteX2" fmla="*/ 13744 w 145494"/>
                <a:gd name="connsiteY2" fmla="*/ 62500 h 68292"/>
                <a:gd name="connsiteX3" fmla="*/ 55490 w 145494"/>
                <a:gd name="connsiteY3" fmla="*/ 59287 h 68292"/>
                <a:gd name="connsiteX4" fmla="*/ 144989 w 145494"/>
                <a:gd name="connsiteY4" fmla="*/ 28490 h 68292"/>
                <a:gd name="connsiteX5" fmla="*/ 132453 w 145494"/>
                <a:gd name="connsiteY5" fmla="*/ 22254 h 68292"/>
                <a:gd name="connsiteX6" fmla="*/ 95524 w 145494"/>
                <a:gd name="connsiteY6" fmla="*/ -3819 h 68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94" h="68292">
                  <a:moveTo>
                    <a:pt x="95524" y="-3819"/>
                  </a:moveTo>
                  <a:cubicBezTo>
                    <a:pt x="95524" y="-3819"/>
                    <a:pt x="44958" y="16945"/>
                    <a:pt x="-504" y="15841"/>
                  </a:cubicBezTo>
                  <a:cubicBezTo>
                    <a:pt x="-504" y="15841"/>
                    <a:pt x="-902" y="37316"/>
                    <a:pt x="13744" y="62500"/>
                  </a:cubicBezTo>
                  <a:cubicBezTo>
                    <a:pt x="17757" y="66221"/>
                    <a:pt x="34118" y="64418"/>
                    <a:pt x="55490" y="59287"/>
                  </a:cubicBezTo>
                  <a:cubicBezTo>
                    <a:pt x="82587" y="52772"/>
                    <a:pt x="117501" y="40923"/>
                    <a:pt x="144989" y="28490"/>
                  </a:cubicBezTo>
                  <a:cubicBezTo>
                    <a:pt x="138069" y="23473"/>
                    <a:pt x="132453" y="22254"/>
                    <a:pt x="132453" y="22254"/>
                  </a:cubicBezTo>
                  <a:cubicBezTo>
                    <a:pt x="132453" y="22254"/>
                    <a:pt x="108169" y="8309"/>
                    <a:pt x="95524" y="-3819"/>
                  </a:cubicBezTo>
                </a:path>
              </a:pathLst>
            </a:custGeom>
            <a:solidFill>
              <a:srgbClr val="F2CA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="" xmlns:a16="http://schemas.microsoft.com/office/drawing/2014/main" id="{9E3D4B42-9F85-C76F-F729-DE1C95593FAE}"/>
                </a:ext>
              </a:extLst>
            </p:cNvPr>
            <p:cNvSpPr/>
            <p:nvPr/>
          </p:nvSpPr>
          <p:spPr>
            <a:xfrm flipV="1">
              <a:off x="13733890" y="573367"/>
              <a:ext cx="60910" cy="115099"/>
            </a:xfrm>
            <a:custGeom>
              <a:avLst/>
              <a:gdLst>
                <a:gd name="connsiteX0" fmla="*/ 49596 w 60910"/>
                <a:gd name="connsiteY0" fmla="*/ 15138 h 115099"/>
                <a:gd name="connsiteX1" fmla="*/ 12469 w 60910"/>
                <a:gd name="connsiteY1" fmla="*/ -3937 h 115099"/>
                <a:gd name="connsiteX2" fmla="*/ -778 w 60910"/>
                <a:gd name="connsiteY2" fmla="*/ 19749 h 115099"/>
                <a:gd name="connsiteX3" fmla="*/ 36851 w 60910"/>
                <a:gd name="connsiteY3" fmla="*/ 96507 h 115099"/>
                <a:gd name="connsiteX4" fmla="*/ 36950 w 60910"/>
                <a:gd name="connsiteY4" fmla="*/ 96609 h 115099"/>
                <a:gd name="connsiteX5" fmla="*/ 53812 w 60910"/>
                <a:gd name="connsiteY5" fmla="*/ 111163 h 115099"/>
                <a:gd name="connsiteX6" fmla="*/ 60133 w 60910"/>
                <a:gd name="connsiteY6" fmla="*/ 63703 h 115099"/>
                <a:gd name="connsiteX7" fmla="*/ 49596 w 60910"/>
                <a:gd name="connsiteY7" fmla="*/ 15138 h 1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10" h="115099">
                  <a:moveTo>
                    <a:pt x="49596" y="15138"/>
                  </a:moveTo>
                  <a:cubicBezTo>
                    <a:pt x="38459" y="10211"/>
                    <a:pt x="23605" y="3899"/>
                    <a:pt x="12469" y="-3937"/>
                  </a:cubicBezTo>
                  <a:cubicBezTo>
                    <a:pt x="8053" y="6299"/>
                    <a:pt x="3638" y="14021"/>
                    <a:pt x="-778" y="19749"/>
                  </a:cubicBezTo>
                  <a:cubicBezTo>
                    <a:pt x="-778" y="19749"/>
                    <a:pt x="2338" y="54165"/>
                    <a:pt x="36851" y="96507"/>
                  </a:cubicBezTo>
                  <a:lnTo>
                    <a:pt x="36950" y="96609"/>
                  </a:lnTo>
                  <a:cubicBezTo>
                    <a:pt x="42973" y="100228"/>
                    <a:pt x="48698" y="104940"/>
                    <a:pt x="53812" y="111163"/>
                  </a:cubicBezTo>
                  <a:cubicBezTo>
                    <a:pt x="50598" y="96812"/>
                    <a:pt x="55420" y="79451"/>
                    <a:pt x="60133" y="63703"/>
                  </a:cubicBezTo>
                  <a:cubicBezTo>
                    <a:pt x="36851" y="36106"/>
                    <a:pt x="39763" y="24562"/>
                    <a:pt x="49596" y="15138"/>
                  </a:cubicBezTo>
                </a:path>
              </a:pathLst>
            </a:custGeom>
            <a:solidFill>
              <a:srgbClr val="FFE73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="" xmlns:a16="http://schemas.microsoft.com/office/drawing/2014/main" id="{B954EB74-D655-9CE5-4517-4945B2F1DF0A}"/>
                </a:ext>
              </a:extLst>
            </p:cNvPr>
            <p:cNvSpPr/>
            <p:nvPr/>
          </p:nvSpPr>
          <p:spPr>
            <a:xfrm flipV="1">
              <a:off x="13047735" y="776975"/>
              <a:ext cx="71248" cy="151609"/>
            </a:xfrm>
            <a:custGeom>
              <a:avLst/>
              <a:gdLst>
                <a:gd name="connsiteX0" fmla="*/ 30300 w 71248"/>
                <a:gd name="connsiteY0" fmla="*/ 141955 h 151609"/>
                <a:gd name="connsiteX1" fmla="*/ 51975 w 71248"/>
                <a:gd name="connsiteY1" fmla="*/ 147073 h 151609"/>
                <a:gd name="connsiteX2" fmla="*/ 41735 w 71248"/>
                <a:gd name="connsiteY2" fmla="*/ 116771 h 151609"/>
                <a:gd name="connsiteX3" fmla="*/ 33907 w 71248"/>
                <a:gd name="connsiteY3" fmla="*/ 52547 h 151609"/>
                <a:gd name="connsiteX4" fmla="*/ 70935 w 71248"/>
                <a:gd name="connsiteY4" fmla="*/ 3487 h 151609"/>
                <a:gd name="connsiteX5" fmla="*/ 49767 w 71248"/>
                <a:gd name="connsiteY5" fmla="*/ -3739 h 151609"/>
                <a:gd name="connsiteX6" fmla="*/ 1101 w 71248"/>
                <a:gd name="connsiteY6" fmla="*/ 48242 h 151609"/>
                <a:gd name="connsiteX7" fmla="*/ 30300 w 71248"/>
                <a:gd name="connsiteY7" fmla="*/ 141955 h 151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48" h="151609">
                  <a:moveTo>
                    <a:pt x="30300" y="141955"/>
                  </a:moveTo>
                  <a:cubicBezTo>
                    <a:pt x="37925" y="146984"/>
                    <a:pt x="45352" y="149181"/>
                    <a:pt x="51975" y="147073"/>
                  </a:cubicBezTo>
                  <a:cubicBezTo>
                    <a:pt x="44444" y="133433"/>
                    <a:pt x="41735" y="116771"/>
                    <a:pt x="41735" y="116771"/>
                  </a:cubicBezTo>
                  <a:cubicBezTo>
                    <a:pt x="41735" y="116771"/>
                    <a:pt x="12541" y="61577"/>
                    <a:pt x="33907" y="52547"/>
                  </a:cubicBezTo>
                  <a:cubicBezTo>
                    <a:pt x="52575" y="44635"/>
                    <a:pt x="68629" y="23655"/>
                    <a:pt x="70935" y="3487"/>
                  </a:cubicBezTo>
                  <a:cubicBezTo>
                    <a:pt x="64313" y="1176"/>
                    <a:pt x="57189" y="-1224"/>
                    <a:pt x="49767" y="-3739"/>
                  </a:cubicBezTo>
                  <a:cubicBezTo>
                    <a:pt x="31908" y="30068"/>
                    <a:pt x="5714" y="42425"/>
                    <a:pt x="1101" y="48242"/>
                  </a:cubicBezTo>
                  <a:cubicBezTo>
                    <a:pt x="-3513" y="54059"/>
                    <a:pt x="2401" y="95295"/>
                    <a:pt x="30300" y="141955"/>
                  </a:cubicBezTo>
                </a:path>
              </a:pathLst>
            </a:custGeom>
            <a:solidFill>
              <a:srgbClr val="D370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="" xmlns:a16="http://schemas.microsoft.com/office/drawing/2014/main" id="{E288245B-717B-A7AF-A52C-4EA5B0287133}"/>
                </a:ext>
              </a:extLst>
            </p:cNvPr>
            <p:cNvSpPr/>
            <p:nvPr/>
          </p:nvSpPr>
          <p:spPr>
            <a:xfrm flipV="1">
              <a:off x="13195080" y="483857"/>
              <a:ext cx="91577" cy="78473"/>
            </a:xfrm>
            <a:custGeom>
              <a:avLst/>
              <a:gdLst>
                <a:gd name="connsiteX0" fmla="*/ 91158 w 91577"/>
                <a:gd name="connsiteY0" fmla="*/ 42728 h 78473"/>
                <a:gd name="connsiteX1" fmla="*/ 13693 w 91577"/>
                <a:gd name="connsiteY1" fmla="*/ -4033 h 78473"/>
                <a:gd name="connsiteX2" fmla="*/ 14193 w 91577"/>
                <a:gd name="connsiteY2" fmla="*/ 49853 h 78473"/>
                <a:gd name="connsiteX3" fmla="*/ 64170 w 91577"/>
                <a:gd name="connsiteY3" fmla="*/ 73030 h 78473"/>
                <a:gd name="connsiteX4" fmla="*/ 71691 w 91577"/>
                <a:gd name="connsiteY4" fmla="*/ 74440 h 78473"/>
                <a:gd name="connsiteX5" fmla="*/ 91158 w 91577"/>
                <a:gd name="connsiteY5" fmla="*/ 42728 h 7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77" h="78473">
                  <a:moveTo>
                    <a:pt x="91158" y="42728"/>
                  </a:moveTo>
                  <a:cubicBezTo>
                    <a:pt x="57245" y="61397"/>
                    <a:pt x="29949" y="31882"/>
                    <a:pt x="13693" y="-4033"/>
                  </a:cubicBezTo>
                  <a:cubicBezTo>
                    <a:pt x="-8582" y="16934"/>
                    <a:pt x="-1458" y="35908"/>
                    <a:pt x="14193" y="49853"/>
                  </a:cubicBezTo>
                  <a:cubicBezTo>
                    <a:pt x="29146" y="63200"/>
                    <a:pt x="52025" y="71925"/>
                    <a:pt x="64170" y="73030"/>
                  </a:cubicBezTo>
                  <a:cubicBezTo>
                    <a:pt x="66775" y="73233"/>
                    <a:pt x="69284" y="73729"/>
                    <a:pt x="71691" y="74440"/>
                  </a:cubicBezTo>
                  <a:cubicBezTo>
                    <a:pt x="71691" y="74440"/>
                    <a:pt x="85542" y="55276"/>
                    <a:pt x="91158" y="42728"/>
                  </a:cubicBezTo>
                </a:path>
              </a:pathLst>
            </a:custGeom>
            <a:solidFill>
              <a:srgbClr val="FFE73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="" xmlns:a16="http://schemas.microsoft.com/office/drawing/2014/main" id="{EBC2ECFA-BC5F-6362-2D73-8BDBDA3D0A6A}"/>
                </a:ext>
              </a:extLst>
            </p:cNvPr>
            <p:cNvSpPr/>
            <p:nvPr/>
          </p:nvSpPr>
          <p:spPr>
            <a:xfrm flipV="1">
              <a:off x="13680108" y="543612"/>
              <a:ext cx="122317" cy="54465"/>
            </a:xfrm>
            <a:custGeom>
              <a:avLst/>
              <a:gdLst>
                <a:gd name="connsiteX0" fmla="*/ 90649 w 122317"/>
                <a:gd name="connsiteY0" fmla="*/ 6065 h 54465"/>
                <a:gd name="connsiteX1" fmla="*/ 11883 w 122317"/>
                <a:gd name="connsiteY1" fmla="*/ 451 h 54465"/>
                <a:gd name="connsiteX2" fmla="*/ -762 w 122317"/>
                <a:gd name="connsiteY2" fmla="*/ 451 h 54465"/>
                <a:gd name="connsiteX3" fmla="*/ 19008 w 122317"/>
                <a:gd name="connsiteY3" fmla="*/ 20416 h 54465"/>
                <a:gd name="connsiteX4" fmla="*/ 41382 w 122317"/>
                <a:gd name="connsiteY4" fmla="*/ 31757 h 54465"/>
                <a:gd name="connsiteX5" fmla="*/ 55734 w 122317"/>
                <a:gd name="connsiteY5" fmla="*/ 36074 h 54465"/>
                <a:gd name="connsiteX6" fmla="*/ 90451 w 122317"/>
                <a:gd name="connsiteY6" fmla="*/ 47314 h 54465"/>
                <a:gd name="connsiteX7" fmla="*/ 121456 w 122317"/>
                <a:gd name="connsiteY7" fmla="*/ 45803 h 54465"/>
                <a:gd name="connsiteX8" fmla="*/ 121555 w 122317"/>
                <a:gd name="connsiteY8" fmla="*/ 45701 h 54465"/>
                <a:gd name="connsiteX9" fmla="*/ 108717 w 122317"/>
                <a:gd name="connsiteY9" fmla="*/ 24429 h 54465"/>
                <a:gd name="connsiteX10" fmla="*/ 107710 w 122317"/>
                <a:gd name="connsiteY10" fmla="*/ 20822 h 54465"/>
                <a:gd name="connsiteX11" fmla="*/ 107609 w 122317"/>
                <a:gd name="connsiteY11" fmla="*/ 20720 h 54465"/>
                <a:gd name="connsiteX12" fmla="*/ 90748 w 122317"/>
                <a:gd name="connsiteY12" fmla="*/ 6166 h 54465"/>
                <a:gd name="connsiteX13" fmla="*/ 90649 w 122317"/>
                <a:gd name="connsiteY13" fmla="*/ 6065 h 5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317" h="54465">
                  <a:moveTo>
                    <a:pt x="90649" y="6065"/>
                  </a:moveTo>
                  <a:cubicBezTo>
                    <a:pt x="66766" y="-8083"/>
                    <a:pt x="36966" y="-4667"/>
                    <a:pt x="11883" y="451"/>
                  </a:cubicBezTo>
                  <a:cubicBezTo>
                    <a:pt x="6264" y="1556"/>
                    <a:pt x="2146" y="1556"/>
                    <a:pt x="-762" y="451"/>
                  </a:cubicBezTo>
                  <a:cubicBezTo>
                    <a:pt x="7766" y="9379"/>
                    <a:pt x="12986" y="15501"/>
                    <a:pt x="19008" y="20416"/>
                  </a:cubicBezTo>
                  <a:cubicBezTo>
                    <a:pt x="24629" y="24835"/>
                    <a:pt x="30944" y="28150"/>
                    <a:pt x="41382" y="31757"/>
                  </a:cubicBezTo>
                  <a:cubicBezTo>
                    <a:pt x="45499" y="33166"/>
                    <a:pt x="50212" y="34563"/>
                    <a:pt x="55734" y="36074"/>
                  </a:cubicBezTo>
                  <a:cubicBezTo>
                    <a:pt x="70383" y="40088"/>
                    <a:pt x="81421" y="44507"/>
                    <a:pt x="90451" y="47314"/>
                  </a:cubicBezTo>
                  <a:cubicBezTo>
                    <a:pt x="103096" y="51226"/>
                    <a:pt x="111926" y="52330"/>
                    <a:pt x="121456" y="45803"/>
                  </a:cubicBezTo>
                  <a:lnTo>
                    <a:pt x="121555" y="45701"/>
                  </a:lnTo>
                  <a:cubicBezTo>
                    <a:pt x="116738" y="41688"/>
                    <a:pt x="112322" y="34970"/>
                    <a:pt x="108717" y="24429"/>
                  </a:cubicBezTo>
                  <a:cubicBezTo>
                    <a:pt x="108309" y="23222"/>
                    <a:pt x="107908" y="22029"/>
                    <a:pt x="107710" y="20822"/>
                  </a:cubicBezTo>
                  <a:lnTo>
                    <a:pt x="107609" y="20720"/>
                  </a:lnTo>
                  <a:cubicBezTo>
                    <a:pt x="102495" y="14497"/>
                    <a:pt x="96770" y="9786"/>
                    <a:pt x="90748" y="6166"/>
                  </a:cubicBezTo>
                  <a:lnTo>
                    <a:pt x="90649" y="6065"/>
                  </a:ln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="" xmlns:a16="http://schemas.microsoft.com/office/drawing/2014/main" id="{B21DD958-44BB-F903-2719-4463BB2E4326}"/>
                </a:ext>
              </a:extLst>
            </p:cNvPr>
            <p:cNvSpPr/>
            <p:nvPr/>
          </p:nvSpPr>
          <p:spPr>
            <a:xfrm flipV="1">
              <a:off x="13407774" y="532320"/>
              <a:ext cx="228260" cy="153542"/>
            </a:xfrm>
            <a:custGeom>
              <a:avLst/>
              <a:gdLst>
                <a:gd name="connsiteX0" fmla="*/ 227373 w 228260"/>
                <a:gd name="connsiteY0" fmla="*/ 149586 h 153542"/>
                <a:gd name="connsiteX1" fmla="*/ 227168 w 228260"/>
                <a:gd name="connsiteY1" fmla="*/ 140544 h 153542"/>
                <a:gd name="connsiteX2" fmla="*/ 194858 w 228260"/>
                <a:gd name="connsiteY2" fmla="*/ 88271 h 153542"/>
                <a:gd name="connsiteX3" fmla="*/ 124314 w 228260"/>
                <a:gd name="connsiteY3" fmla="*/ 71710 h 153542"/>
                <a:gd name="connsiteX4" fmla="*/ 78565 w 228260"/>
                <a:gd name="connsiteY4" fmla="*/ 12515 h 153542"/>
                <a:gd name="connsiteX5" fmla="*/ 64108 w 228260"/>
                <a:gd name="connsiteY5" fmla="*/ -3956 h 153542"/>
                <a:gd name="connsiteX6" fmla="*/ -612 w 228260"/>
                <a:gd name="connsiteY6" fmla="*/ 24555 h 153542"/>
                <a:gd name="connsiteX7" fmla="*/ 216835 w 228260"/>
                <a:gd name="connsiteY7" fmla="*/ 148469 h 153542"/>
                <a:gd name="connsiteX8" fmla="*/ 227373 w 228260"/>
                <a:gd name="connsiteY8" fmla="*/ 149586 h 15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260" h="153542">
                  <a:moveTo>
                    <a:pt x="227373" y="149586"/>
                  </a:moveTo>
                  <a:cubicBezTo>
                    <a:pt x="227769" y="146767"/>
                    <a:pt x="227769" y="143757"/>
                    <a:pt x="227168" y="140544"/>
                  </a:cubicBezTo>
                  <a:cubicBezTo>
                    <a:pt x="225065" y="128110"/>
                    <a:pt x="215233" y="111842"/>
                    <a:pt x="194858" y="88271"/>
                  </a:cubicBezTo>
                  <a:cubicBezTo>
                    <a:pt x="161744" y="90874"/>
                    <a:pt x="138567" y="101009"/>
                    <a:pt x="124314" y="71710"/>
                  </a:cubicBezTo>
                  <a:cubicBezTo>
                    <a:pt x="110071" y="42513"/>
                    <a:pt x="101037" y="26460"/>
                    <a:pt x="78565" y="12515"/>
                  </a:cubicBezTo>
                  <a:cubicBezTo>
                    <a:pt x="71435" y="8096"/>
                    <a:pt x="67124" y="2571"/>
                    <a:pt x="64108" y="-3956"/>
                  </a:cubicBezTo>
                  <a:cubicBezTo>
                    <a:pt x="49662" y="2571"/>
                    <a:pt x="20957" y="19831"/>
                    <a:pt x="-612" y="24555"/>
                  </a:cubicBezTo>
                  <a:cubicBezTo>
                    <a:pt x="51671" y="89376"/>
                    <a:pt x="123213" y="138245"/>
                    <a:pt x="216835" y="148469"/>
                  </a:cubicBezTo>
                  <a:cubicBezTo>
                    <a:pt x="220347" y="148976"/>
                    <a:pt x="223855" y="149269"/>
                    <a:pt x="227373" y="149586"/>
                  </a:cubicBezTo>
                </a:path>
              </a:pathLst>
            </a:custGeom>
            <a:solidFill>
              <a:srgbClr val="D897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="" xmlns:a16="http://schemas.microsoft.com/office/drawing/2014/main" id="{61F55F56-D27C-0220-0B7B-4E29E012E42C}"/>
                </a:ext>
              </a:extLst>
            </p:cNvPr>
            <p:cNvSpPr/>
            <p:nvPr/>
          </p:nvSpPr>
          <p:spPr>
            <a:xfrm flipV="1">
              <a:off x="13611695" y="447678"/>
              <a:ext cx="124810" cy="93684"/>
            </a:xfrm>
            <a:custGeom>
              <a:avLst/>
              <a:gdLst>
                <a:gd name="connsiteX0" fmla="*/ 69602 w 124810"/>
                <a:gd name="connsiteY0" fmla="*/ 86860 h 93684"/>
                <a:gd name="connsiteX1" fmla="*/ 124094 w 124810"/>
                <a:gd name="connsiteY1" fmla="*/ 52240 h 93684"/>
                <a:gd name="connsiteX2" fmla="*/ 79237 w 124810"/>
                <a:gd name="connsiteY2" fmla="*/ 52037 h 93684"/>
                <a:gd name="connsiteX3" fmla="*/ 61979 w 124810"/>
                <a:gd name="connsiteY3" fmla="*/ 17214 h 93684"/>
                <a:gd name="connsiteX4" fmla="*/ 23143 w 124810"/>
                <a:gd name="connsiteY4" fmla="*/ -4059 h 93684"/>
                <a:gd name="connsiteX5" fmla="*/ 23348 w 124810"/>
                <a:gd name="connsiteY5" fmla="*/ 4984 h 93684"/>
                <a:gd name="connsiteX6" fmla="*/ 17425 w 124810"/>
                <a:gd name="connsiteY6" fmla="*/ 17722 h 93684"/>
                <a:gd name="connsiteX7" fmla="*/ 15723 w 124810"/>
                <a:gd name="connsiteY7" fmla="*/ 49725 h 93684"/>
                <a:gd name="connsiteX8" fmla="*/ 26056 w 124810"/>
                <a:gd name="connsiteY8" fmla="*/ 57752 h 93684"/>
                <a:gd name="connsiteX9" fmla="*/ 69602 w 124810"/>
                <a:gd name="connsiteY9" fmla="*/ 86860 h 9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810" h="93684">
                  <a:moveTo>
                    <a:pt x="69602" y="86860"/>
                  </a:moveTo>
                  <a:cubicBezTo>
                    <a:pt x="89273" y="75417"/>
                    <a:pt x="121986" y="53739"/>
                    <a:pt x="124094" y="52240"/>
                  </a:cubicBezTo>
                  <a:cubicBezTo>
                    <a:pt x="103416" y="54946"/>
                    <a:pt x="79237" y="52037"/>
                    <a:pt x="79237" y="52037"/>
                  </a:cubicBezTo>
                  <a:cubicBezTo>
                    <a:pt x="63884" y="61867"/>
                    <a:pt x="57162" y="41801"/>
                    <a:pt x="61979" y="17214"/>
                  </a:cubicBezTo>
                  <a:cubicBezTo>
                    <a:pt x="52244" y="16515"/>
                    <a:pt x="38399" y="11804"/>
                    <a:pt x="23143" y="-4059"/>
                  </a:cubicBezTo>
                  <a:cubicBezTo>
                    <a:pt x="23744" y="-846"/>
                    <a:pt x="23744" y="2164"/>
                    <a:pt x="23348" y="4984"/>
                  </a:cubicBezTo>
                  <a:cubicBezTo>
                    <a:pt x="22643" y="9594"/>
                    <a:pt x="20540" y="13810"/>
                    <a:pt x="17425" y="17722"/>
                  </a:cubicBezTo>
                  <a:cubicBezTo>
                    <a:pt x="3876" y="34575"/>
                    <a:pt x="-14683" y="29456"/>
                    <a:pt x="15723" y="49725"/>
                  </a:cubicBezTo>
                  <a:cubicBezTo>
                    <a:pt x="19533" y="52329"/>
                    <a:pt x="23044" y="55047"/>
                    <a:pt x="26056" y="57752"/>
                  </a:cubicBezTo>
                  <a:cubicBezTo>
                    <a:pt x="47130" y="76624"/>
                    <a:pt x="51843" y="97185"/>
                    <a:pt x="69602" y="86860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="" xmlns:a16="http://schemas.microsoft.com/office/drawing/2014/main" id="{BE404DF0-B0E6-B9ED-0B20-A4C795240097}"/>
                </a:ext>
              </a:extLst>
            </p:cNvPr>
            <p:cNvSpPr/>
            <p:nvPr/>
          </p:nvSpPr>
          <p:spPr>
            <a:xfrm flipV="1">
              <a:off x="13089783" y="768096"/>
              <a:ext cx="102453" cy="83120"/>
            </a:xfrm>
            <a:custGeom>
              <a:avLst/>
              <a:gdLst>
                <a:gd name="connsiteX0" fmla="*/ 9888 w 102453"/>
                <a:gd name="connsiteY0" fmla="*/ 69667 h 83120"/>
                <a:gd name="connsiteX1" fmla="*/ 13196 w 102453"/>
                <a:gd name="connsiteY1" fmla="*/ 74886 h 83120"/>
                <a:gd name="connsiteX2" fmla="*/ 42396 w 102453"/>
                <a:gd name="connsiteY2" fmla="*/ 59532 h 83120"/>
                <a:gd name="connsiteX3" fmla="*/ 67483 w 102453"/>
                <a:gd name="connsiteY3" fmla="*/ 45282 h 83120"/>
                <a:gd name="connsiteX4" fmla="*/ 102101 w 102453"/>
                <a:gd name="connsiteY4" fmla="*/ 30131 h 83120"/>
                <a:gd name="connsiteX5" fmla="*/ 99790 w 102453"/>
                <a:gd name="connsiteY5" fmla="*/ 23718 h 83120"/>
                <a:gd name="connsiteX6" fmla="*/ 89862 w 102453"/>
                <a:gd name="connsiteY6" fmla="*/ -3777 h 83120"/>
                <a:gd name="connsiteX7" fmla="*/ -352 w 102453"/>
                <a:gd name="connsiteY7" fmla="*/ 39364 h 83120"/>
                <a:gd name="connsiteX8" fmla="*/ 9888 w 102453"/>
                <a:gd name="connsiteY8" fmla="*/ 69667 h 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453" h="83120">
                  <a:moveTo>
                    <a:pt x="9888" y="69667"/>
                  </a:moveTo>
                  <a:cubicBezTo>
                    <a:pt x="10890" y="71483"/>
                    <a:pt x="11996" y="73273"/>
                    <a:pt x="13196" y="74886"/>
                  </a:cubicBezTo>
                  <a:cubicBezTo>
                    <a:pt x="23233" y="89135"/>
                    <a:pt x="35674" y="65158"/>
                    <a:pt x="42396" y="59532"/>
                  </a:cubicBezTo>
                  <a:cubicBezTo>
                    <a:pt x="46410" y="56128"/>
                    <a:pt x="54138" y="51607"/>
                    <a:pt x="67483" y="45282"/>
                  </a:cubicBezTo>
                  <a:cubicBezTo>
                    <a:pt x="76414" y="40977"/>
                    <a:pt x="87754" y="35961"/>
                    <a:pt x="102101" y="30131"/>
                  </a:cubicBezTo>
                  <a:cubicBezTo>
                    <a:pt x="101297" y="28023"/>
                    <a:pt x="100599" y="25915"/>
                    <a:pt x="99790" y="23718"/>
                  </a:cubicBezTo>
                  <a:cubicBezTo>
                    <a:pt x="96485" y="14282"/>
                    <a:pt x="93177" y="5151"/>
                    <a:pt x="89862" y="-3777"/>
                  </a:cubicBezTo>
                  <a:cubicBezTo>
                    <a:pt x="16912" y="14980"/>
                    <a:pt x="-352" y="39364"/>
                    <a:pt x="-352" y="39364"/>
                  </a:cubicBezTo>
                  <a:cubicBezTo>
                    <a:pt x="-352" y="39364"/>
                    <a:pt x="2357" y="56027"/>
                    <a:pt x="9888" y="69667"/>
                  </a:cubicBezTo>
                </a:path>
              </a:pathLst>
            </a:custGeom>
            <a:solidFill>
              <a:srgbClr val="D31F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7" name="Freeform: Shape 3126">
              <a:extLst>
                <a:ext uri="{FF2B5EF4-FFF2-40B4-BE49-F238E27FC236}">
                  <a16:creationId xmlns="" xmlns:a16="http://schemas.microsoft.com/office/drawing/2014/main" id="{FD1368B5-C3F2-A014-A9B8-58F0493ECCBF}"/>
                </a:ext>
              </a:extLst>
            </p:cNvPr>
            <p:cNvSpPr/>
            <p:nvPr/>
          </p:nvSpPr>
          <p:spPr>
            <a:xfrm flipV="1">
              <a:off x="13553168" y="424866"/>
              <a:ext cx="85298" cy="62712"/>
            </a:xfrm>
            <a:custGeom>
              <a:avLst/>
              <a:gdLst>
                <a:gd name="connsiteX0" fmla="*/ 8277 w 85298"/>
                <a:gd name="connsiteY0" fmla="*/ 58620 h 62712"/>
                <a:gd name="connsiteX1" fmla="*/ 84635 w 85298"/>
                <a:gd name="connsiteY1" fmla="*/ 3934 h 62712"/>
                <a:gd name="connsiteX2" fmla="*/ 74303 w 85298"/>
                <a:gd name="connsiteY2" fmla="*/ -4093 h 62712"/>
                <a:gd name="connsiteX3" fmla="*/ 13690 w 85298"/>
                <a:gd name="connsiteY3" fmla="*/ 35849 h 62712"/>
                <a:gd name="connsiteX4" fmla="*/ 9979 w 85298"/>
                <a:gd name="connsiteY4" fmla="*/ 33436 h 62712"/>
                <a:gd name="connsiteX5" fmla="*/ 9875 w 85298"/>
                <a:gd name="connsiteY5" fmla="*/ 33538 h 62712"/>
                <a:gd name="connsiteX6" fmla="*/ -663 w 85298"/>
                <a:gd name="connsiteY6" fmla="*/ 30134 h 62712"/>
                <a:gd name="connsiteX7" fmla="*/ 8277 w 85298"/>
                <a:gd name="connsiteY7" fmla="*/ 58620 h 6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298" h="62712">
                  <a:moveTo>
                    <a:pt x="8277" y="58620"/>
                  </a:moveTo>
                  <a:cubicBezTo>
                    <a:pt x="32154" y="45983"/>
                    <a:pt x="57643" y="28317"/>
                    <a:pt x="84635" y="3934"/>
                  </a:cubicBezTo>
                  <a:cubicBezTo>
                    <a:pt x="81624" y="1228"/>
                    <a:pt x="78113" y="-1489"/>
                    <a:pt x="74303" y="-4093"/>
                  </a:cubicBezTo>
                  <a:cubicBezTo>
                    <a:pt x="74303" y="-4093"/>
                    <a:pt x="23121" y="35341"/>
                    <a:pt x="13690" y="35849"/>
                  </a:cubicBezTo>
                  <a:cubicBezTo>
                    <a:pt x="12291" y="35950"/>
                    <a:pt x="10981" y="35036"/>
                    <a:pt x="9979" y="33436"/>
                  </a:cubicBezTo>
                  <a:lnTo>
                    <a:pt x="9875" y="33538"/>
                  </a:lnTo>
                  <a:cubicBezTo>
                    <a:pt x="6169" y="32331"/>
                    <a:pt x="2652" y="31239"/>
                    <a:pt x="-663" y="30134"/>
                  </a:cubicBezTo>
                  <a:cubicBezTo>
                    <a:pt x="-553" y="42465"/>
                    <a:pt x="2954" y="51101"/>
                    <a:pt x="8277" y="58620"/>
                  </a:cubicBezTo>
                </a:path>
              </a:pathLst>
            </a:custGeom>
            <a:solidFill>
              <a:srgbClr val="D897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8" name="Freeform: Shape 3127">
              <a:extLst>
                <a:ext uri="{FF2B5EF4-FFF2-40B4-BE49-F238E27FC236}">
                  <a16:creationId xmlns="" xmlns:a16="http://schemas.microsoft.com/office/drawing/2014/main" id="{78EE6DAE-3E8E-FAAC-B422-0C0E935F598D}"/>
                </a:ext>
              </a:extLst>
            </p:cNvPr>
            <p:cNvSpPr/>
            <p:nvPr/>
          </p:nvSpPr>
          <p:spPr>
            <a:xfrm flipV="1">
              <a:off x="13768211" y="528218"/>
              <a:ext cx="45451" cy="20167"/>
            </a:xfrm>
            <a:custGeom>
              <a:avLst/>
              <a:gdLst>
                <a:gd name="connsiteX0" fmla="*/ 33320 w 45451"/>
                <a:gd name="connsiteY0" fmla="*/ -3918 h 20167"/>
                <a:gd name="connsiteX1" fmla="*/ 2314 w 45451"/>
                <a:gd name="connsiteY1" fmla="*/ -2407 h 20167"/>
                <a:gd name="connsiteX2" fmla="*/ -796 w 45451"/>
                <a:gd name="connsiteY2" fmla="*/ 16148 h 20167"/>
                <a:gd name="connsiteX3" fmla="*/ 44656 w 45451"/>
                <a:gd name="connsiteY3" fmla="*/ 1695 h 20167"/>
                <a:gd name="connsiteX4" fmla="*/ 33419 w 45451"/>
                <a:gd name="connsiteY4" fmla="*/ -4020 h 20167"/>
                <a:gd name="connsiteX5" fmla="*/ 33320 w 45451"/>
                <a:gd name="connsiteY5" fmla="*/ -3918 h 20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451" h="20167">
                  <a:moveTo>
                    <a:pt x="33320" y="-3918"/>
                  </a:moveTo>
                  <a:cubicBezTo>
                    <a:pt x="23790" y="2610"/>
                    <a:pt x="14960" y="1505"/>
                    <a:pt x="2314" y="-2407"/>
                  </a:cubicBezTo>
                  <a:cubicBezTo>
                    <a:pt x="1813" y="400"/>
                    <a:pt x="613" y="7017"/>
                    <a:pt x="-796" y="16148"/>
                  </a:cubicBezTo>
                  <a:cubicBezTo>
                    <a:pt x="10445" y="13545"/>
                    <a:pt x="24688" y="9328"/>
                    <a:pt x="44656" y="1695"/>
                  </a:cubicBezTo>
                  <a:cubicBezTo>
                    <a:pt x="40746" y="794"/>
                    <a:pt x="36932" y="-807"/>
                    <a:pt x="33419" y="-4020"/>
                  </a:cubicBezTo>
                  <a:lnTo>
                    <a:pt x="33320" y="-3918"/>
                  </a:lnTo>
                </a:path>
              </a:pathLst>
            </a:custGeom>
            <a:solidFill>
              <a:srgbClr val="D897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="" xmlns:a16="http://schemas.microsoft.com/office/drawing/2014/main" id="{76BFB41A-CBFF-4B6F-24D5-4CE3E73A3EED}"/>
                </a:ext>
              </a:extLst>
            </p:cNvPr>
            <p:cNvSpPr/>
            <p:nvPr/>
          </p:nvSpPr>
          <p:spPr>
            <a:xfrm flipV="1">
              <a:off x="13425619" y="948955"/>
              <a:ext cx="117618" cy="186346"/>
            </a:xfrm>
            <a:custGeom>
              <a:avLst/>
              <a:gdLst>
                <a:gd name="connsiteX0" fmla="*/ 27031 w 117618"/>
                <a:gd name="connsiteY0" fmla="*/ -3570 h 186346"/>
                <a:gd name="connsiteX1" fmla="*/ 11870 w 117618"/>
                <a:gd name="connsiteY1" fmla="*/ 87349 h 186346"/>
                <a:gd name="connsiteX2" fmla="*/ 11969 w 117618"/>
                <a:gd name="connsiteY2" fmla="*/ 87552 h 186346"/>
                <a:gd name="connsiteX3" fmla="*/ 64660 w 117618"/>
                <a:gd name="connsiteY3" fmla="*/ 141933 h 186346"/>
                <a:gd name="connsiteX4" fmla="*/ 82112 w 117618"/>
                <a:gd name="connsiteY4" fmla="*/ 155675 h 186346"/>
                <a:gd name="connsiteX5" fmla="*/ 117032 w 117618"/>
                <a:gd name="connsiteY5" fmla="*/ 182777 h 186346"/>
                <a:gd name="connsiteX6" fmla="*/ 102387 w 117618"/>
                <a:gd name="connsiteY6" fmla="*/ 97585 h 186346"/>
                <a:gd name="connsiteX7" fmla="*/ 56220 w 117618"/>
                <a:gd name="connsiteY7" fmla="*/ 62558 h 186346"/>
                <a:gd name="connsiteX8" fmla="*/ 73683 w 117618"/>
                <a:gd name="connsiteY8" fmla="*/ 25945 h 186346"/>
                <a:gd name="connsiteX9" fmla="*/ 27031 w 117618"/>
                <a:gd name="connsiteY9" fmla="*/ -3570 h 186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618" h="186346">
                  <a:moveTo>
                    <a:pt x="27031" y="-3570"/>
                  </a:moveTo>
                  <a:cubicBezTo>
                    <a:pt x="27031" y="-3570"/>
                    <a:pt x="-23243" y="18109"/>
                    <a:pt x="11870" y="87349"/>
                  </a:cubicBezTo>
                  <a:lnTo>
                    <a:pt x="11969" y="87552"/>
                  </a:lnTo>
                  <a:cubicBezTo>
                    <a:pt x="28529" y="109828"/>
                    <a:pt x="49906" y="129488"/>
                    <a:pt x="64660" y="141933"/>
                  </a:cubicBezTo>
                  <a:cubicBezTo>
                    <a:pt x="74988" y="150569"/>
                    <a:pt x="82112" y="155675"/>
                    <a:pt x="82112" y="155675"/>
                  </a:cubicBezTo>
                  <a:cubicBezTo>
                    <a:pt x="82112" y="155675"/>
                    <a:pt x="105795" y="165822"/>
                    <a:pt x="117032" y="182777"/>
                  </a:cubicBezTo>
                  <a:cubicBezTo>
                    <a:pt x="115226" y="162406"/>
                    <a:pt x="111019" y="134821"/>
                    <a:pt x="102387" y="97585"/>
                  </a:cubicBezTo>
                  <a:cubicBezTo>
                    <a:pt x="81714" y="80224"/>
                    <a:pt x="63250" y="69594"/>
                    <a:pt x="56220" y="62558"/>
                  </a:cubicBezTo>
                  <a:cubicBezTo>
                    <a:pt x="44985" y="51332"/>
                    <a:pt x="47197" y="50227"/>
                    <a:pt x="73683" y="25945"/>
                  </a:cubicBezTo>
                  <a:cubicBezTo>
                    <a:pt x="59535" y="12698"/>
                    <a:pt x="43585" y="2856"/>
                    <a:pt x="27031" y="-3570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="" xmlns:a16="http://schemas.microsoft.com/office/drawing/2014/main" id="{9EA09627-659E-F6FA-1572-4556F7DA7158}"/>
                </a:ext>
              </a:extLst>
            </p:cNvPr>
            <p:cNvSpPr/>
            <p:nvPr/>
          </p:nvSpPr>
          <p:spPr>
            <a:xfrm flipV="1">
              <a:off x="13365729" y="655954"/>
              <a:ext cx="106764" cy="92608"/>
            </a:xfrm>
            <a:custGeom>
              <a:avLst/>
              <a:gdLst>
                <a:gd name="connsiteX0" fmla="*/ 41503 w 106764"/>
                <a:gd name="connsiteY0" fmla="*/ 87338 h 92608"/>
                <a:gd name="connsiteX1" fmla="*/ 106223 w 106764"/>
                <a:gd name="connsiteY1" fmla="*/ 58826 h 92608"/>
                <a:gd name="connsiteX2" fmla="*/ 92481 w 106764"/>
                <a:gd name="connsiteY2" fmla="*/ 7353 h 92608"/>
                <a:gd name="connsiteX3" fmla="*/ 86965 w 106764"/>
                <a:gd name="connsiteY3" fmla="*/ -3873 h 92608"/>
                <a:gd name="connsiteX4" fmla="*/ -542 w 106764"/>
                <a:gd name="connsiteY4" fmla="*/ 26530 h 92608"/>
                <a:gd name="connsiteX5" fmla="*/ 31268 w 106764"/>
                <a:gd name="connsiteY5" fmla="*/ 88633 h 92608"/>
                <a:gd name="connsiteX6" fmla="*/ 31268 w 106764"/>
                <a:gd name="connsiteY6" fmla="*/ 88735 h 92608"/>
                <a:gd name="connsiteX7" fmla="*/ 41503 w 106764"/>
                <a:gd name="connsiteY7" fmla="*/ 87338 h 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764" h="92608">
                  <a:moveTo>
                    <a:pt x="41503" y="87338"/>
                  </a:moveTo>
                  <a:cubicBezTo>
                    <a:pt x="63072" y="82613"/>
                    <a:pt x="91777" y="65354"/>
                    <a:pt x="106223" y="58826"/>
                  </a:cubicBezTo>
                  <a:cubicBezTo>
                    <a:pt x="100001" y="45085"/>
                    <a:pt x="100211" y="27330"/>
                    <a:pt x="92481" y="7353"/>
                  </a:cubicBezTo>
                  <a:cubicBezTo>
                    <a:pt x="90874" y="3137"/>
                    <a:pt x="88964" y="-572"/>
                    <a:pt x="86965" y="-3873"/>
                  </a:cubicBezTo>
                  <a:cubicBezTo>
                    <a:pt x="86965" y="-3873"/>
                    <a:pt x="46022" y="24219"/>
                    <a:pt x="-542" y="26530"/>
                  </a:cubicBezTo>
                  <a:cubicBezTo>
                    <a:pt x="4375" y="52413"/>
                    <a:pt x="31268" y="88633"/>
                    <a:pt x="31268" y="88633"/>
                  </a:cubicBezTo>
                  <a:lnTo>
                    <a:pt x="31268" y="88735"/>
                  </a:lnTo>
                  <a:cubicBezTo>
                    <a:pt x="34383" y="88735"/>
                    <a:pt x="37792" y="88227"/>
                    <a:pt x="41503" y="87338"/>
                  </a:cubicBezTo>
                </a:path>
              </a:pathLst>
            </a:custGeom>
            <a:solidFill>
              <a:srgbClr val="FFE73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="" xmlns:a16="http://schemas.microsoft.com/office/drawing/2014/main" id="{48B3F309-4040-3516-6909-F9D999B5BEBE}"/>
                </a:ext>
              </a:extLst>
            </p:cNvPr>
            <p:cNvSpPr/>
            <p:nvPr/>
          </p:nvSpPr>
          <p:spPr>
            <a:xfrm flipV="1">
              <a:off x="13476024" y="995209"/>
              <a:ext cx="90395" cy="110578"/>
            </a:xfrm>
            <a:custGeom>
              <a:avLst/>
              <a:gdLst>
                <a:gd name="connsiteX0" fmla="*/ 5790 w 90395"/>
                <a:gd name="connsiteY0" fmla="*/ 33051 h 110578"/>
                <a:gd name="connsiteX1" fmla="*/ 51957 w 90395"/>
                <a:gd name="connsiteY1" fmla="*/ 68078 h 110578"/>
                <a:gd name="connsiteX2" fmla="*/ 89685 w 90395"/>
                <a:gd name="connsiteY2" fmla="*/ 107016 h 110578"/>
                <a:gd name="connsiteX3" fmla="*/ 89784 w 90395"/>
                <a:gd name="connsiteY3" fmla="*/ 107016 h 110578"/>
                <a:gd name="connsiteX4" fmla="*/ 56972 w 90395"/>
                <a:gd name="connsiteY4" fmla="*/ 40887 h 110578"/>
                <a:gd name="connsiteX5" fmla="*/ 23253 w 90395"/>
                <a:gd name="connsiteY5" fmla="*/ -3563 h 110578"/>
                <a:gd name="connsiteX6" fmla="*/ 5790 w 90395"/>
                <a:gd name="connsiteY6" fmla="*/ 33051 h 110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5" h="110578">
                  <a:moveTo>
                    <a:pt x="5790" y="33051"/>
                  </a:moveTo>
                  <a:cubicBezTo>
                    <a:pt x="12820" y="40087"/>
                    <a:pt x="31284" y="50717"/>
                    <a:pt x="51957" y="68078"/>
                  </a:cubicBezTo>
                  <a:cubicBezTo>
                    <a:pt x="64394" y="78416"/>
                    <a:pt x="77639" y="91154"/>
                    <a:pt x="89685" y="107016"/>
                  </a:cubicBezTo>
                  <a:lnTo>
                    <a:pt x="89784" y="107016"/>
                  </a:lnTo>
                  <a:cubicBezTo>
                    <a:pt x="79049" y="84626"/>
                    <a:pt x="68209" y="62452"/>
                    <a:pt x="56972" y="40887"/>
                  </a:cubicBezTo>
                  <a:cubicBezTo>
                    <a:pt x="47840" y="23425"/>
                    <a:pt x="36306" y="8477"/>
                    <a:pt x="23253" y="-3563"/>
                  </a:cubicBezTo>
                  <a:cubicBezTo>
                    <a:pt x="-3233" y="20720"/>
                    <a:pt x="-5446" y="21825"/>
                    <a:pt x="5790" y="33051"/>
                  </a:cubicBezTo>
                </a:path>
              </a:pathLst>
            </a:custGeom>
            <a:solidFill>
              <a:srgbClr val="F2CA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="" xmlns:a16="http://schemas.microsoft.com/office/drawing/2014/main" id="{30CE0318-18E3-6FDC-5017-305BD0BA478C}"/>
                </a:ext>
              </a:extLst>
            </p:cNvPr>
            <p:cNvSpPr/>
            <p:nvPr/>
          </p:nvSpPr>
          <p:spPr>
            <a:xfrm flipV="1">
              <a:off x="13165295" y="498434"/>
              <a:ext cx="44399" cy="84571"/>
            </a:xfrm>
            <a:custGeom>
              <a:avLst/>
              <a:gdLst>
                <a:gd name="connsiteX0" fmla="*/ 35487 w 44399"/>
                <a:gd name="connsiteY0" fmla="*/ -4017 h 84571"/>
                <a:gd name="connsiteX1" fmla="*/ 572 w 44399"/>
                <a:gd name="connsiteY1" fmla="*/ 50770 h 84571"/>
                <a:gd name="connsiteX2" fmla="*/ 36996 w 44399"/>
                <a:gd name="connsiteY2" fmla="*/ 76564 h 84571"/>
                <a:gd name="connsiteX3" fmla="*/ 44015 w 44399"/>
                <a:gd name="connsiteY3" fmla="*/ 70544 h 84571"/>
                <a:gd name="connsiteX4" fmla="*/ 43515 w 44399"/>
                <a:gd name="connsiteY4" fmla="*/ 16658 h 84571"/>
                <a:gd name="connsiteX5" fmla="*/ 36593 w 44399"/>
                <a:gd name="connsiteY5" fmla="*/ -804 h 84571"/>
                <a:gd name="connsiteX6" fmla="*/ 35487 w 44399"/>
                <a:gd name="connsiteY6" fmla="*/ -4017 h 8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399" h="84571">
                  <a:moveTo>
                    <a:pt x="35487" y="-4017"/>
                  </a:moveTo>
                  <a:cubicBezTo>
                    <a:pt x="-9463" y="16353"/>
                    <a:pt x="572" y="50770"/>
                    <a:pt x="572" y="50770"/>
                  </a:cubicBezTo>
                  <a:cubicBezTo>
                    <a:pt x="7895" y="50973"/>
                    <a:pt x="12409" y="93518"/>
                    <a:pt x="36996" y="76564"/>
                  </a:cubicBezTo>
                  <a:cubicBezTo>
                    <a:pt x="39099" y="75053"/>
                    <a:pt x="41511" y="73046"/>
                    <a:pt x="44015" y="70544"/>
                  </a:cubicBezTo>
                  <a:cubicBezTo>
                    <a:pt x="28364" y="56599"/>
                    <a:pt x="21240" y="37626"/>
                    <a:pt x="43515" y="16658"/>
                  </a:cubicBezTo>
                  <a:cubicBezTo>
                    <a:pt x="40910" y="10943"/>
                    <a:pt x="38599" y="5012"/>
                    <a:pt x="36593" y="-804"/>
                  </a:cubicBezTo>
                  <a:lnTo>
                    <a:pt x="35487" y="-4017"/>
                  </a:ln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="" xmlns:a16="http://schemas.microsoft.com/office/drawing/2014/main" id="{D65760CD-D912-8893-E310-51ECE7DB4349}"/>
                </a:ext>
              </a:extLst>
            </p:cNvPr>
            <p:cNvSpPr/>
            <p:nvPr/>
          </p:nvSpPr>
          <p:spPr>
            <a:xfrm flipV="1">
              <a:off x="13074136" y="808075"/>
              <a:ext cx="105861" cy="113283"/>
            </a:xfrm>
            <a:custGeom>
              <a:avLst/>
              <a:gdLst>
                <a:gd name="connsiteX0" fmla="*/ 105519 w 105861"/>
                <a:gd name="connsiteY0" fmla="*/ 66414 h 113283"/>
                <a:gd name="connsiteX1" fmla="*/ 83140 w 105861"/>
                <a:gd name="connsiteY1" fmla="*/ 10419 h 113283"/>
                <a:gd name="connsiteX2" fmla="*/ 44505 w 105861"/>
                <a:gd name="connsiteY2" fmla="*/ -3728 h 113283"/>
                <a:gd name="connsiteX3" fmla="*/ 7477 w 105861"/>
                <a:gd name="connsiteY3" fmla="*/ 45331 h 113283"/>
                <a:gd name="connsiteX4" fmla="*/ 15305 w 105861"/>
                <a:gd name="connsiteY4" fmla="*/ 109555 h 113283"/>
                <a:gd name="connsiteX5" fmla="*/ 105519 w 105861"/>
                <a:gd name="connsiteY5" fmla="*/ 66414 h 11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61" h="113283">
                  <a:moveTo>
                    <a:pt x="105519" y="66414"/>
                  </a:moveTo>
                  <a:cubicBezTo>
                    <a:pt x="98093" y="46348"/>
                    <a:pt x="90666" y="27577"/>
                    <a:pt x="83140" y="10419"/>
                  </a:cubicBezTo>
                  <a:cubicBezTo>
                    <a:pt x="83140" y="10419"/>
                    <a:pt x="66779" y="4196"/>
                    <a:pt x="44505" y="-3728"/>
                  </a:cubicBezTo>
                  <a:cubicBezTo>
                    <a:pt x="42198" y="16439"/>
                    <a:pt x="26144" y="37419"/>
                    <a:pt x="7477" y="45331"/>
                  </a:cubicBezTo>
                  <a:cubicBezTo>
                    <a:pt x="-13890" y="54361"/>
                    <a:pt x="15305" y="109555"/>
                    <a:pt x="15305" y="109555"/>
                  </a:cubicBezTo>
                  <a:cubicBezTo>
                    <a:pt x="15305" y="109555"/>
                    <a:pt x="32569" y="85171"/>
                    <a:pt x="105519" y="66414"/>
                  </a:cubicBezTo>
                </a:path>
              </a:pathLst>
            </a:custGeom>
            <a:solidFill>
              <a:srgbClr val="F042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="" xmlns:a16="http://schemas.microsoft.com/office/drawing/2014/main" id="{54E7F20E-66BD-6BA8-0DC4-AAF235D07F13}"/>
                </a:ext>
              </a:extLst>
            </p:cNvPr>
            <p:cNvSpPr/>
            <p:nvPr/>
          </p:nvSpPr>
          <p:spPr>
            <a:xfrm flipV="1">
              <a:off x="13523641" y="731114"/>
              <a:ext cx="87800" cy="80465"/>
            </a:xfrm>
            <a:custGeom>
              <a:avLst/>
              <a:gdLst>
                <a:gd name="connsiteX0" fmla="*/ 14042 w 87800"/>
                <a:gd name="connsiteY0" fmla="*/ -3812 h 80465"/>
                <a:gd name="connsiteX1" fmla="*/ 22261 w 87800"/>
                <a:gd name="connsiteY1" fmla="*/ 70432 h 80465"/>
                <a:gd name="connsiteX2" fmla="*/ 63908 w 87800"/>
                <a:gd name="connsiteY2" fmla="*/ 76363 h 80465"/>
                <a:gd name="connsiteX3" fmla="*/ 79665 w 87800"/>
                <a:gd name="connsiteY3" fmla="*/ 76059 h 80465"/>
                <a:gd name="connsiteX4" fmla="*/ 79665 w 87800"/>
                <a:gd name="connsiteY4" fmla="*/ 9930 h 80465"/>
                <a:gd name="connsiteX5" fmla="*/ 14042 w 87800"/>
                <a:gd name="connsiteY5" fmla="*/ -3812 h 8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800" h="80465">
                  <a:moveTo>
                    <a:pt x="14042" y="-3812"/>
                  </a:moveTo>
                  <a:cubicBezTo>
                    <a:pt x="10326" y="51382"/>
                    <a:pt x="-21583" y="61504"/>
                    <a:pt x="22261" y="70432"/>
                  </a:cubicBezTo>
                  <a:cubicBezTo>
                    <a:pt x="41530" y="74357"/>
                    <a:pt x="54979" y="75957"/>
                    <a:pt x="63908" y="76363"/>
                  </a:cubicBezTo>
                  <a:cubicBezTo>
                    <a:pt x="75452" y="77163"/>
                    <a:pt x="79665" y="76059"/>
                    <a:pt x="79665" y="76059"/>
                  </a:cubicBezTo>
                  <a:cubicBezTo>
                    <a:pt x="79665" y="76059"/>
                    <a:pt x="96522" y="16457"/>
                    <a:pt x="79665" y="9930"/>
                  </a:cubicBezTo>
                  <a:cubicBezTo>
                    <a:pt x="62807" y="3504"/>
                    <a:pt x="14042" y="-3812"/>
                    <a:pt x="14042" y="-3812"/>
                  </a:cubicBezTo>
                </a:path>
              </a:pathLst>
            </a:custGeom>
            <a:solidFill>
              <a:srgbClr val="D31F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="" xmlns:a16="http://schemas.microsoft.com/office/drawing/2014/main" id="{B5AC2672-97F7-0754-37EB-792880814091}"/>
                </a:ext>
              </a:extLst>
            </p:cNvPr>
            <p:cNvSpPr/>
            <p:nvPr/>
          </p:nvSpPr>
          <p:spPr>
            <a:xfrm flipV="1">
              <a:off x="13344869" y="655954"/>
              <a:ext cx="52670" cy="72237"/>
            </a:xfrm>
            <a:custGeom>
              <a:avLst/>
              <a:gdLst>
                <a:gd name="connsiteX0" fmla="*/ -122 w 52670"/>
                <a:gd name="connsiteY0" fmla="*/ -3882 h 72237"/>
                <a:gd name="connsiteX1" fmla="*/ 40325 w 52670"/>
                <a:gd name="connsiteY1" fmla="*/ 64850 h 72237"/>
                <a:gd name="connsiteX2" fmla="*/ 52161 w 52670"/>
                <a:gd name="connsiteY2" fmla="*/ 68355 h 72237"/>
                <a:gd name="connsiteX3" fmla="*/ 52161 w 52670"/>
                <a:gd name="connsiteY3" fmla="*/ 68253 h 72237"/>
                <a:gd name="connsiteX4" fmla="*/ 20351 w 52670"/>
                <a:gd name="connsiteY4" fmla="*/ 6151 h 72237"/>
                <a:gd name="connsiteX5" fmla="*/ -122 w 52670"/>
                <a:gd name="connsiteY5" fmla="*/ -3882 h 72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70" h="72237">
                  <a:moveTo>
                    <a:pt x="-122" y="-3882"/>
                  </a:moveTo>
                  <a:cubicBezTo>
                    <a:pt x="-4229" y="14571"/>
                    <a:pt x="25368" y="52709"/>
                    <a:pt x="40325" y="64850"/>
                  </a:cubicBezTo>
                  <a:cubicBezTo>
                    <a:pt x="43331" y="67352"/>
                    <a:pt x="47444" y="68355"/>
                    <a:pt x="52161" y="68355"/>
                  </a:cubicBezTo>
                  <a:lnTo>
                    <a:pt x="52161" y="68253"/>
                  </a:lnTo>
                  <a:cubicBezTo>
                    <a:pt x="52161" y="68253"/>
                    <a:pt x="25269" y="32033"/>
                    <a:pt x="20351" y="6151"/>
                  </a:cubicBezTo>
                  <a:cubicBezTo>
                    <a:pt x="20351" y="6151"/>
                    <a:pt x="10118" y="6443"/>
                    <a:pt x="-122" y="-3882"/>
                  </a:cubicBezTo>
                </a:path>
              </a:pathLst>
            </a:custGeom>
            <a:solidFill>
              <a:srgbClr val="FFE73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="" xmlns:a16="http://schemas.microsoft.com/office/drawing/2014/main" id="{15A68EC8-B5C0-930E-DC9C-423EAC04F6E4}"/>
                </a:ext>
              </a:extLst>
            </p:cNvPr>
            <p:cNvSpPr/>
            <p:nvPr/>
          </p:nvSpPr>
          <p:spPr>
            <a:xfrm flipV="1">
              <a:off x="13397539" y="1044383"/>
              <a:ext cx="55697" cy="99688"/>
            </a:xfrm>
            <a:custGeom>
              <a:avLst/>
              <a:gdLst>
                <a:gd name="connsiteX0" fmla="*/ 39990 w 55697"/>
                <a:gd name="connsiteY0" fmla="*/ 96165 h 99688"/>
                <a:gd name="connsiteX1" fmla="*/ 55151 w 55697"/>
                <a:gd name="connsiteY1" fmla="*/ 5247 h 99688"/>
                <a:gd name="connsiteX2" fmla="*/ 14907 w 55697"/>
                <a:gd name="connsiteY2" fmla="*/ -3377 h 99688"/>
                <a:gd name="connsiteX3" fmla="*/ 14605 w 55697"/>
                <a:gd name="connsiteY3" fmla="*/ -3377 h 99688"/>
                <a:gd name="connsiteX4" fmla="*/ -546 w 55697"/>
                <a:gd name="connsiteY4" fmla="*/ -3072 h 99688"/>
                <a:gd name="connsiteX5" fmla="*/ 16812 w 55697"/>
                <a:gd name="connsiteY5" fmla="*/ 50001 h 99688"/>
                <a:gd name="connsiteX6" fmla="*/ 39990 w 55697"/>
                <a:gd name="connsiteY6" fmla="*/ 96165 h 9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97" h="99688">
                  <a:moveTo>
                    <a:pt x="39990" y="96165"/>
                  </a:moveTo>
                  <a:cubicBezTo>
                    <a:pt x="4877" y="26925"/>
                    <a:pt x="55151" y="5247"/>
                    <a:pt x="55151" y="5247"/>
                  </a:cubicBezTo>
                  <a:cubicBezTo>
                    <a:pt x="41900" y="39"/>
                    <a:pt x="28351" y="-2869"/>
                    <a:pt x="14907" y="-3377"/>
                  </a:cubicBezTo>
                  <a:lnTo>
                    <a:pt x="14605" y="-3377"/>
                  </a:lnTo>
                  <a:cubicBezTo>
                    <a:pt x="9491" y="-3682"/>
                    <a:pt x="4474" y="-3478"/>
                    <a:pt x="-546" y="-3072"/>
                  </a:cubicBezTo>
                  <a:cubicBezTo>
                    <a:pt x="6176" y="6656"/>
                    <a:pt x="11192" y="24423"/>
                    <a:pt x="16812" y="50001"/>
                  </a:cubicBezTo>
                  <a:cubicBezTo>
                    <a:pt x="20330" y="65660"/>
                    <a:pt x="29056" y="81522"/>
                    <a:pt x="39990" y="96165"/>
                  </a:cubicBezTo>
                </a:path>
              </a:pathLst>
            </a:custGeom>
            <a:solidFill>
              <a:srgbClr val="D897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="" xmlns:a16="http://schemas.microsoft.com/office/drawing/2014/main" id="{B7504972-B799-01A9-1ACB-70789C4DC5B0}"/>
                </a:ext>
              </a:extLst>
            </p:cNvPr>
            <p:cNvSpPr/>
            <p:nvPr/>
          </p:nvSpPr>
          <p:spPr>
            <a:xfrm flipV="1">
              <a:off x="13448612" y="893774"/>
              <a:ext cx="95700" cy="82283"/>
            </a:xfrm>
            <a:custGeom>
              <a:avLst/>
              <a:gdLst>
                <a:gd name="connsiteX0" fmla="*/ 59110 w 95700"/>
                <a:gd name="connsiteY0" fmla="*/ -3666 h 82283"/>
                <a:gd name="connsiteX1" fmla="*/ 19676 w 95700"/>
                <a:gd name="connsiteY1" fmla="*/ 8983 h 82283"/>
                <a:gd name="connsiteX2" fmla="*/ 22890 w 95700"/>
                <a:gd name="connsiteY2" fmla="*/ 23436 h 82283"/>
                <a:gd name="connsiteX3" fmla="*/ -595 w 95700"/>
                <a:gd name="connsiteY3" fmla="*/ 40492 h 82283"/>
                <a:gd name="connsiteX4" fmla="*/ 71458 w 95700"/>
                <a:gd name="connsiteY4" fmla="*/ 73601 h 82283"/>
                <a:gd name="connsiteX5" fmla="*/ 85002 w 95700"/>
                <a:gd name="connsiteY5" fmla="*/ 77614 h 82283"/>
                <a:gd name="connsiteX6" fmla="*/ 89119 w 95700"/>
                <a:gd name="connsiteY6" fmla="*/ 78617 h 82283"/>
                <a:gd name="connsiteX7" fmla="*/ 94030 w 95700"/>
                <a:gd name="connsiteY7" fmla="*/ 23436 h 82283"/>
                <a:gd name="connsiteX8" fmla="*/ 59110 w 95700"/>
                <a:gd name="connsiteY8" fmla="*/ -3666 h 8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00" h="82283">
                  <a:moveTo>
                    <a:pt x="59110" y="-3666"/>
                  </a:moveTo>
                  <a:cubicBezTo>
                    <a:pt x="59110" y="-3666"/>
                    <a:pt x="36534" y="12298"/>
                    <a:pt x="19676" y="8983"/>
                  </a:cubicBezTo>
                  <a:cubicBezTo>
                    <a:pt x="23089" y="14711"/>
                    <a:pt x="23788" y="19524"/>
                    <a:pt x="22890" y="23436"/>
                  </a:cubicBezTo>
                  <a:cubicBezTo>
                    <a:pt x="19974" y="36479"/>
                    <a:pt x="-595" y="40492"/>
                    <a:pt x="-595" y="40492"/>
                  </a:cubicBezTo>
                  <a:cubicBezTo>
                    <a:pt x="-595" y="40492"/>
                    <a:pt x="29013" y="59860"/>
                    <a:pt x="71458" y="73601"/>
                  </a:cubicBezTo>
                  <a:cubicBezTo>
                    <a:pt x="75873" y="75011"/>
                    <a:pt x="80388" y="76319"/>
                    <a:pt x="85002" y="77614"/>
                  </a:cubicBezTo>
                  <a:cubicBezTo>
                    <a:pt x="86410" y="78021"/>
                    <a:pt x="87810" y="78325"/>
                    <a:pt x="89119" y="78617"/>
                  </a:cubicBezTo>
                  <a:cubicBezTo>
                    <a:pt x="89119" y="78617"/>
                    <a:pt x="98147" y="70096"/>
                    <a:pt x="94030" y="23436"/>
                  </a:cubicBezTo>
                  <a:cubicBezTo>
                    <a:pt x="82793" y="6482"/>
                    <a:pt x="59110" y="-3666"/>
                    <a:pt x="59110" y="-3666"/>
                  </a:cubicBezTo>
                </a:path>
              </a:pathLst>
            </a:custGeom>
            <a:solidFill>
              <a:srgbClr val="FFE73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8" name="Freeform: Shape 3137">
              <a:extLst>
                <a:ext uri="{FF2B5EF4-FFF2-40B4-BE49-F238E27FC236}">
                  <a16:creationId xmlns="" xmlns:a16="http://schemas.microsoft.com/office/drawing/2014/main" id="{A71981E4-35F0-0769-86A1-74CBB0225C5F}"/>
                </a:ext>
              </a:extLst>
            </p:cNvPr>
            <p:cNvSpPr/>
            <p:nvPr/>
          </p:nvSpPr>
          <p:spPr>
            <a:xfrm flipV="1">
              <a:off x="13596621" y="519943"/>
              <a:ext cx="125630" cy="81325"/>
            </a:xfrm>
            <a:custGeom>
              <a:avLst/>
              <a:gdLst>
                <a:gd name="connsiteX0" fmla="*/ 77062 w 125630"/>
                <a:gd name="connsiteY0" fmla="*/ 77178 h 81325"/>
                <a:gd name="connsiteX1" fmla="*/ 92113 w 125630"/>
                <a:gd name="connsiteY1" fmla="*/ 75172 h 81325"/>
                <a:gd name="connsiteX2" fmla="*/ 124925 w 125630"/>
                <a:gd name="connsiteY2" fmla="*/ 34938 h 81325"/>
                <a:gd name="connsiteX3" fmla="*/ 102551 w 125630"/>
                <a:gd name="connsiteY3" fmla="*/ 23597 h 81325"/>
                <a:gd name="connsiteX4" fmla="*/ 102249 w 125630"/>
                <a:gd name="connsiteY4" fmla="*/ 24004 h 81325"/>
                <a:gd name="connsiteX5" fmla="*/ 84686 w 125630"/>
                <a:gd name="connsiteY5" fmla="*/ 39256 h 81325"/>
                <a:gd name="connsiteX6" fmla="*/ 31005 w 125630"/>
                <a:gd name="connsiteY6" fmla="*/ 10757 h 81325"/>
                <a:gd name="connsiteX7" fmla="*/ -706 w 125630"/>
                <a:gd name="connsiteY7" fmla="*/ -4000 h 81325"/>
                <a:gd name="connsiteX8" fmla="*/ 5917 w 125630"/>
                <a:gd name="connsiteY8" fmla="*/ 3633 h 81325"/>
                <a:gd name="connsiteX9" fmla="*/ 38227 w 125630"/>
                <a:gd name="connsiteY9" fmla="*/ 55906 h 81325"/>
                <a:gd name="connsiteX10" fmla="*/ 77062 w 125630"/>
                <a:gd name="connsiteY10" fmla="*/ 77178 h 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630" h="81325">
                  <a:moveTo>
                    <a:pt x="77062" y="77178"/>
                  </a:moveTo>
                  <a:cubicBezTo>
                    <a:pt x="86388" y="77991"/>
                    <a:pt x="92113" y="75172"/>
                    <a:pt x="92113" y="75172"/>
                  </a:cubicBezTo>
                  <a:cubicBezTo>
                    <a:pt x="92113" y="75172"/>
                    <a:pt x="123923" y="82703"/>
                    <a:pt x="124925" y="34938"/>
                  </a:cubicBezTo>
                  <a:cubicBezTo>
                    <a:pt x="114487" y="31331"/>
                    <a:pt x="108172" y="28017"/>
                    <a:pt x="102551" y="23597"/>
                  </a:cubicBezTo>
                  <a:lnTo>
                    <a:pt x="102249" y="24004"/>
                  </a:lnTo>
                  <a:lnTo>
                    <a:pt x="84686" y="39256"/>
                  </a:lnTo>
                  <a:cubicBezTo>
                    <a:pt x="84686" y="39256"/>
                    <a:pt x="78565" y="25299"/>
                    <a:pt x="31005" y="10757"/>
                  </a:cubicBezTo>
                  <a:cubicBezTo>
                    <a:pt x="18860" y="7049"/>
                    <a:pt x="8223" y="1918"/>
                    <a:pt x="-706" y="-4000"/>
                  </a:cubicBezTo>
                  <a:cubicBezTo>
                    <a:pt x="1602" y="-1384"/>
                    <a:pt x="3809" y="1118"/>
                    <a:pt x="5917" y="3633"/>
                  </a:cubicBezTo>
                  <a:cubicBezTo>
                    <a:pt x="26292" y="27204"/>
                    <a:pt x="36124" y="43473"/>
                    <a:pt x="38227" y="55906"/>
                  </a:cubicBezTo>
                  <a:cubicBezTo>
                    <a:pt x="53482" y="71768"/>
                    <a:pt x="67328" y="76480"/>
                    <a:pt x="77062" y="77178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9" name="Freeform: Shape 3138">
              <a:extLst>
                <a:ext uri="{FF2B5EF4-FFF2-40B4-BE49-F238E27FC236}">
                  <a16:creationId xmlns="" xmlns:a16="http://schemas.microsoft.com/office/drawing/2014/main" id="{78DAC840-7EDF-E51A-9D6E-5C939A991FDB}"/>
                </a:ext>
              </a:extLst>
            </p:cNvPr>
            <p:cNvSpPr/>
            <p:nvPr/>
          </p:nvSpPr>
          <p:spPr>
            <a:xfrm flipV="1">
              <a:off x="13319475" y="1064754"/>
              <a:ext cx="38933" cy="72022"/>
            </a:xfrm>
            <a:custGeom>
              <a:avLst/>
              <a:gdLst>
                <a:gd name="connsiteX0" fmla="*/ 38446 w 38933"/>
                <a:gd name="connsiteY0" fmla="*/ -2043 h 72022"/>
                <a:gd name="connsiteX1" fmla="*/ -487 w 38933"/>
                <a:gd name="connsiteY1" fmla="*/ 21350 h 72022"/>
                <a:gd name="connsiteX2" fmla="*/ 3724 w 38933"/>
                <a:gd name="connsiteY2" fmla="*/ 29783 h 72022"/>
                <a:gd name="connsiteX3" fmla="*/ 22893 w 38933"/>
                <a:gd name="connsiteY3" fmla="*/ 68505 h 72022"/>
                <a:gd name="connsiteX4" fmla="*/ 36238 w 38933"/>
                <a:gd name="connsiteY4" fmla="*/ 21350 h 72022"/>
                <a:gd name="connsiteX5" fmla="*/ 37240 w 38933"/>
                <a:gd name="connsiteY5" fmla="*/ 5297 h 72022"/>
                <a:gd name="connsiteX6" fmla="*/ 37340 w 38933"/>
                <a:gd name="connsiteY6" fmla="*/ 5297 h 72022"/>
                <a:gd name="connsiteX7" fmla="*/ 38446 w 38933"/>
                <a:gd name="connsiteY7" fmla="*/ -2043 h 7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933" h="72022">
                  <a:moveTo>
                    <a:pt x="38446" y="-2043"/>
                  </a:moveTo>
                  <a:cubicBezTo>
                    <a:pt x="5535" y="-10667"/>
                    <a:pt x="-487" y="21350"/>
                    <a:pt x="-487" y="21350"/>
                  </a:cubicBezTo>
                  <a:lnTo>
                    <a:pt x="3724" y="29783"/>
                  </a:lnTo>
                  <a:lnTo>
                    <a:pt x="22893" y="68505"/>
                  </a:lnTo>
                  <a:cubicBezTo>
                    <a:pt x="33127" y="45734"/>
                    <a:pt x="36238" y="21350"/>
                    <a:pt x="36238" y="21350"/>
                  </a:cubicBezTo>
                  <a:cubicBezTo>
                    <a:pt x="36238" y="15127"/>
                    <a:pt x="36739" y="9806"/>
                    <a:pt x="37240" y="5297"/>
                  </a:cubicBezTo>
                  <a:lnTo>
                    <a:pt x="37340" y="5297"/>
                  </a:lnTo>
                  <a:cubicBezTo>
                    <a:pt x="37642" y="2478"/>
                    <a:pt x="38039" y="65"/>
                    <a:pt x="38446" y="-2043"/>
                  </a:cubicBez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0" name="Freeform: Shape 3139">
              <a:extLst>
                <a:ext uri="{FF2B5EF4-FFF2-40B4-BE49-F238E27FC236}">
                  <a16:creationId xmlns="" xmlns:a16="http://schemas.microsoft.com/office/drawing/2014/main" id="{E1F9540C-0AED-0F35-6B81-933134B88A89}"/>
                </a:ext>
              </a:extLst>
            </p:cNvPr>
            <p:cNvSpPr/>
            <p:nvPr/>
          </p:nvSpPr>
          <p:spPr>
            <a:xfrm flipV="1">
              <a:off x="13202675" y="430174"/>
              <a:ext cx="119304" cy="78269"/>
            </a:xfrm>
            <a:custGeom>
              <a:avLst/>
              <a:gdLst>
                <a:gd name="connsiteX0" fmla="*/ 106835 w 119304"/>
                <a:gd name="connsiteY0" fmla="*/ 74189 h 78269"/>
                <a:gd name="connsiteX1" fmla="*/ 118870 w 119304"/>
                <a:gd name="connsiteY1" fmla="*/ 60231 h 78269"/>
                <a:gd name="connsiteX2" fmla="*/ 64082 w 119304"/>
                <a:gd name="connsiteY2" fmla="*/ 20506 h 78269"/>
                <a:gd name="connsiteX3" fmla="*/ 56561 w 119304"/>
                <a:gd name="connsiteY3" fmla="*/ 19096 h 78269"/>
                <a:gd name="connsiteX4" fmla="*/ 6584 w 119304"/>
                <a:gd name="connsiteY4" fmla="*/ -4081 h 78269"/>
                <a:gd name="connsiteX5" fmla="*/ -435 w 119304"/>
                <a:gd name="connsiteY5" fmla="*/ 1938 h 78269"/>
                <a:gd name="connsiteX6" fmla="*/ 106835 w 119304"/>
                <a:gd name="connsiteY6" fmla="*/ 74189 h 7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304" h="78269">
                  <a:moveTo>
                    <a:pt x="106835" y="74189"/>
                  </a:moveTo>
                  <a:lnTo>
                    <a:pt x="118870" y="60231"/>
                  </a:lnTo>
                  <a:cubicBezTo>
                    <a:pt x="99106" y="43582"/>
                    <a:pt x="83052" y="25725"/>
                    <a:pt x="64082" y="20506"/>
                  </a:cubicBezTo>
                  <a:cubicBezTo>
                    <a:pt x="61675" y="19794"/>
                    <a:pt x="59166" y="19299"/>
                    <a:pt x="56561" y="19096"/>
                  </a:cubicBezTo>
                  <a:cubicBezTo>
                    <a:pt x="44416" y="17991"/>
                    <a:pt x="21537" y="9266"/>
                    <a:pt x="6584" y="-4081"/>
                  </a:cubicBezTo>
                  <a:cubicBezTo>
                    <a:pt x="4080" y="-1580"/>
                    <a:pt x="1668" y="427"/>
                    <a:pt x="-435" y="1938"/>
                  </a:cubicBezTo>
                  <a:cubicBezTo>
                    <a:pt x="45522" y="42566"/>
                    <a:pt x="106835" y="74189"/>
                    <a:pt x="106835" y="74189"/>
                  </a:cubicBezTo>
                </a:path>
              </a:pathLst>
            </a:custGeom>
            <a:solidFill>
              <a:srgbClr val="D31F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1" name="Freeform: Shape 3140">
              <a:extLst>
                <a:ext uri="{FF2B5EF4-FFF2-40B4-BE49-F238E27FC236}">
                  <a16:creationId xmlns="" xmlns:a16="http://schemas.microsoft.com/office/drawing/2014/main" id="{537BD87C-ACDA-68CE-3B37-C5BE271F24BF}"/>
                </a:ext>
              </a:extLst>
            </p:cNvPr>
            <p:cNvSpPr/>
            <p:nvPr/>
          </p:nvSpPr>
          <p:spPr>
            <a:xfrm flipV="1">
              <a:off x="13689440" y="483912"/>
              <a:ext cx="81880" cy="78418"/>
            </a:xfrm>
            <a:custGeom>
              <a:avLst/>
              <a:gdLst>
                <a:gd name="connsiteX0" fmla="*/ 32057 w 81880"/>
                <a:gd name="connsiteY0" fmla="*/ -4033 h 78418"/>
                <a:gd name="connsiteX1" fmla="*/ -754 w 81880"/>
                <a:gd name="connsiteY1" fmla="*/ 36200 h 78418"/>
                <a:gd name="connsiteX2" fmla="*/ 1453 w 81880"/>
                <a:gd name="connsiteY2" fmla="*/ 73030 h 78418"/>
                <a:gd name="connsiteX3" fmla="*/ 46310 w 81880"/>
                <a:gd name="connsiteY3" fmla="*/ 73233 h 78418"/>
                <a:gd name="connsiteX4" fmla="*/ 46409 w 81880"/>
                <a:gd name="connsiteY4" fmla="*/ 73233 h 78418"/>
                <a:gd name="connsiteX5" fmla="*/ 74602 w 81880"/>
                <a:gd name="connsiteY5" fmla="*/ 55872 h 78418"/>
                <a:gd name="connsiteX6" fmla="*/ 78016 w 81880"/>
                <a:gd name="connsiteY6" fmla="*/ 30079 h 78418"/>
                <a:gd name="connsiteX7" fmla="*/ 81126 w 81880"/>
                <a:gd name="connsiteY7" fmla="*/ 11524 h 78418"/>
                <a:gd name="connsiteX8" fmla="*/ 46409 w 81880"/>
                <a:gd name="connsiteY8" fmla="*/ 285 h 78418"/>
                <a:gd name="connsiteX9" fmla="*/ 32057 w 81880"/>
                <a:gd name="connsiteY9" fmla="*/ -4033 h 7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880" h="78418">
                  <a:moveTo>
                    <a:pt x="32057" y="-4033"/>
                  </a:moveTo>
                  <a:cubicBezTo>
                    <a:pt x="31055" y="43732"/>
                    <a:pt x="-754" y="36200"/>
                    <a:pt x="-754" y="36200"/>
                  </a:cubicBezTo>
                  <a:lnTo>
                    <a:pt x="1453" y="73030"/>
                  </a:lnTo>
                  <a:cubicBezTo>
                    <a:pt x="1453" y="73030"/>
                    <a:pt x="25632" y="75939"/>
                    <a:pt x="46310" y="73233"/>
                  </a:cubicBezTo>
                  <a:lnTo>
                    <a:pt x="46409" y="73233"/>
                  </a:lnTo>
                  <a:cubicBezTo>
                    <a:pt x="60757" y="71227"/>
                    <a:pt x="73402" y="66502"/>
                    <a:pt x="74602" y="55872"/>
                  </a:cubicBezTo>
                  <a:cubicBezTo>
                    <a:pt x="75708" y="46233"/>
                    <a:pt x="76908" y="37407"/>
                    <a:pt x="78016" y="30079"/>
                  </a:cubicBezTo>
                  <a:cubicBezTo>
                    <a:pt x="79424" y="20948"/>
                    <a:pt x="80624" y="14331"/>
                    <a:pt x="81126" y="11524"/>
                  </a:cubicBezTo>
                  <a:cubicBezTo>
                    <a:pt x="72096" y="8718"/>
                    <a:pt x="61059" y="4298"/>
                    <a:pt x="46409" y="285"/>
                  </a:cubicBezTo>
                  <a:cubicBezTo>
                    <a:pt x="40888" y="-1227"/>
                    <a:pt x="36175" y="-2623"/>
                    <a:pt x="32057" y="-4033"/>
                  </a:cubicBezTo>
                </a:path>
              </a:pathLst>
            </a:custGeom>
            <a:solidFill>
              <a:srgbClr val="D370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2" name="Freeform: Shape 3141">
              <a:extLst>
                <a:ext uri="{FF2B5EF4-FFF2-40B4-BE49-F238E27FC236}">
                  <a16:creationId xmlns="" xmlns:a16="http://schemas.microsoft.com/office/drawing/2014/main" id="{357677DE-007E-2850-861D-CA2826E526A2}"/>
                </a:ext>
              </a:extLst>
            </p:cNvPr>
            <p:cNvSpPr/>
            <p:nvPr/>
          </p:nvSpPr>
          <p:spPr>
            <a:xfrm flipV="1">
              <a:off x="13345256" y="718158"/>
              <a:ext cx="107980" cy="46965"/>
            </a:xfrm>
            <a:custGeom>
              <a:avLst/>
              <a:gdLst>
                <a:gd name="connsiteX0" fmla="*/ 92390 w 107980"/>
                <a:gd name="connsiteY0" fmla="*/ -3838 h 46965"/>
                <a:gd name="connsiteX1" fmla="*/ 2890 w 107980"/>
                <a:gd name="connsiteY1" fmla="*/ 26959 h 46965"/>
                <a:gd name="connsiteX2" fmla="*/ -528 w 107980"/>
                <a:gd name="connsiteY2" fmla="*/ 33093 h 46965"/>
                <a:gd name="connsiteX3" fmla="*/ 19945 w 107980"/>
                <a:gd name="connsiteY3" fmla="*/ 43126 h 46965"/>
                <a:gd name="connsiteX4" fmla="*/ 107452 w 107980"/>
                <a:gd name="connsiteY4" fmla="*/ 12723 h 46965"/>
                <a:gd name="connsiteX5" fmla="*/ 92390 w 107980"/>
                <a:gd name="connsiteY5" fmla="*/ -3838 h 4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980" h="46965">
                  <a:moveTo>
                    <a:pt x="92390" y="-3838"/>
                  </a:moveTo>
                  <a:cubicBezTo>
                    <a:pt x="64902" y="8595"/>
                    <a:pt x="29987" y="20444"/>
                    <a:pt x="2890" y="26959"/>
                  </a:cubicBezTo>
                  <a:cubicBezTo>
                    <a:pt x="1079" y="28572"/>
                    <a:pt x="-22" y="30680"/>
                    <a:pt x="-528" y="33093"/>
                  </a:cubicBezTo>
                  <a:cubicBezTo>
                    <a:pt x="9712" y="43418"/>
                    <a:pt x="19945" y="43126"/>
                    <a:pt x="19945" y="43126"/>
                  </a:cubicBezTo>
                  <a:cubicBezTo>
                    <a:pt x="66510" y="40815"/>
                    <a:pt x="107452" y="12723"/>
                    <a:pt x="107452" y="12723"/>
                  </a:cubicBezTo>
                  <a:cubicBezTo>
                    <a:pt x="102729" y="4785"/>
                    <a:pt x="97212" y="-435"/>
                    <a:pt x="92390" y="-3838"/>
                  </a:cubicBezTo>
                </a:path>
              </a:pathLst>
            </a:custGeom>
            <a:solidFill>
              <a:srgbClr val="D370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3" name="Freeform: Shape 3142">
              <a:extLst>
                <a:ext uri="{FF2B5EF4-FFF2-40B4-BE49-F238E27FC236}">
                  <a16:creationId xmlns="" xmlns:a16="http://schemas.microsoft.com/office/drawing/2014/main" id="{131CD3C1-DD45-1A94-8BCF-3280E8E1EB42}"/>
                </a:ext>
              </a:extLst>
            </p:cNvPr>
            <p:cNvSpPr/>
            <p:nvPr/>
          </p:nvSpPr>
          <p:spPr>
            <a:xfrm flipV="1">
              <a:off x="13528040" y="366065"/>
              <a:ext cx="54655" cy="91008"/>
            </a:xfrm>
            <a:custGeom>
              <a:avLst/>
              <a:gdLst>
                <a:gd name="connsiteX0" fmla="*/ 13362 w 54655"/>
                <a:gd name="connsiteY0" fmla="*/ -4133 h 91008"/>
                <a:gd name="connsiteX1" fmla="*/ -82 w 54655"/>
                <a:gd name="connsiteY1" fmla="*/ 86875 h 91008"/>
                <a:gd name="connsiteX2" fmla="*/ 38846 w 54655"/>
                <a:gd name="connsiteY2" fmla="*/ 68918 h 91008"/>
                <a:gd name="connsiteX3" fmla="*/ 46476 w 54655"/>
                <a:gd name="connsiteY3" fmla="*/ 43035 h 91008"/>
                <a:gd name="connsiteX4" fmla="*/ 33433 w 54655"/>
                <a:gd name="connsiteY4" fmla="*/ 28075 h 91008"/>
                <a:gd name="connsiteX5" fmla="*/ 24493 w 54655"/>
                <a:gd name="connsiteY5" fmla="*/ -411 h 91008"/>
                <a:gd name="connsiteX6" fmla="*/ 13362 w 54655"/>
                <a:gd name="connsiteY6" fmla="*/ -4133 h 91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655" h="91008">
                  <a:moveTo>
                    <a:pt x="13362" y="-4133"/>
                  </a:moveTo>
                  <a:cubicBezTo>
                    <a:pt x="-4805" y="28684"/>
                    <a:pt x="-82" y="86875"/>
                    <a:pt x="-82" y="86875"/>
                  </a:cubicBezTo>
                  <a:cubicBezTo>
                    <a:pt x="9040" y="76741"/>
                    <a:pt x="21289" y="65514"/>
                    <a:pt x="38846" y="68918"/>
                  </a:cubicBezTo>
                  <a:cubicBezTo>
                    <a:pt x="56407" y="72233"/>
                    <a:pt x="58416" y="55367"/>
                    <a:pt x="46476" y="43035"/>
                  </a:cubicBezTo>
                  <a:cubicBezTo>
                    <a:pt x="41654" y="38018"/>
                    <a:pt x="37040" y="33294"/>
                    <a:pt x="33433" y="28075"/>
                  </a:cubicBezTo>
                  <a:cubicBezTo>
                    <a:pt x="28110" y="20556"/>
                    <a:pt x="24603" y="11920"/>
                    <a:pt x="24493" y="-411"/>
                  </a:cubicBezTo>
                  <a:cubicBezTo>
                    <a:pt x="20386" y="-1720"/>
                    <a:pt x="16670" y="-2926"/>
                    <a:pt x="13362" y="-4133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4" name="Freeform: Shape 3143">
              <a:extLst>
                <a:ext uri="{FF2B5EF4-FFF2-40B4-BE49-F238E27FC236}">
                  <a16:creationId xmlns="" xmlns:a16="http://schemas.microsoft.com/office/drawing/2014/main" id="{61A50A0A-ED5B-5416-217B-72A785C9220E}"/>
                </a:ext>
              </a:extLst>
            </p:cNvPr>
            <p:cNvSpPr/>
            <p:nvPr/>
          </p:nvSpPr>
          <p:spPr>
            <a:xfrm flipV="1">
              <a:off x="13015941" y="929893"/>
              <a:ext cx="131241" cy="98826"/>
            </a:xfrm>
            <a:custGeom>
              <a:avLst/>
              <a:gdLst>
                <a:gd name="connsiteX0" fmla="*/ 130930 w 131241"/>
                <a:gd name="connsiteY0" fmla="*/ 95200 h 98826"/>
                <a:gd name="connsiteX1" fmla="*/ 76950 w 131241"/>
                <a:gd name="connsiteY1" fmla="*/ 18543 h 98826"/>
                <a:gd name="connsiteX2" fmla="*/ 52864 w 131241"/>
                <a:gd name="connsiteY2" fmla="*/ 3786 h 98826"/>
                <a:gd name="connsiteX3" fmla="*/ 52765 w 131241"/>
                <a:gd name="connsiteY3" fmla="*/ 3786 h 98826"/>
                <a:gd name="connsiteX4" fmla="*/ 383 w 131241"/>
                <a:gd name="connsiteY4" fmla="*/ 3786 h 98826"/>
                <a:gd name="connsiteX5" fmla="*/ 6207 w 131241"/>
                <a:gd name="connsiteY5" fmla="*/ 15634 h 98826"/>
                <a:gd name="connsiteX6" fmla="*/ 18445 w 131241"/>
                <a:gd name="connsiteY6" fmla="*/ 49035 h 98826"/>
                <a:gd name="connsiteX7" fmla="*/ 130930 w 131241"/>
                <a:gd name="connsiteY7" fmla="*/ 95200 h 98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41" h="98826">
                  <a:moveTo>
                    <a:pt x="130930" y="95200"/>
                  </a:moveTo>
                  <a:cubicBezTo>
                    <a:pt x="113868" y="59983"/>
                    <a:pt x="96208" y="33491"/>
                    <a:pt x="76950" y="18543"/>
                  </a:cubicBezTo>
                  <a:cubicBezTo>
                    <a:pt x="70926" y="12218"/>
                    <a:pt x="62295" y="7304"/>
                    <a:pt x="52864" y="3786"/>
                  </a:cubicBezTo>
                  <a:lnTo>
                    <a:pt x="52765" y="3786"/>
                  </a:lnTo>
                  <a:cubicBezTo>
                    <a:pt x="26472" y="-6349"/>
                    <a:pt x="-5436" y="-5841"/>
                    <a:pt x="383" y="3786"/>
                  </a:cubicBezTo>
                  <a:cubicBezTo>
                    <a:pt x="2292" y="6795"/>
                    <a:pt x="4297" y="11012"/>
                    <a:pt x="6207" y="15634"/>
                  </a:cubicBezTo>
                  <a:cubicBezTo>
                    <a:pt x="12521" y="30278"/>
                    <a:pt x="18445" y="49035"/>
                    <a:pt x="18445" y="49035"/>
                  </a:cubicBezTo>
                  <a:cubicBezTo>
                    <a:pt x="91495" y="49950"/>
                    <a:pt x="130930" y="95200"/>
                    <a:pt x="130930" y="95200"/>
                  </a:cubicBez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5" name="Freeform: Shape 3144">
              <a:extLst>
                <a:ext uri="{FF2B5EF4-FFF2-40B4-BE49-F238E27FC236}">
                  <a16:creationId xmlns="" xmlns:a16="http://schemas.microsoft.com/office/drawing/2014/main" id="{8A101B3A-B0F9-2DD6-E7B6-15B03EF68075}"/>
                </a:ext>
              </a:extLst>
            </p:cNvPr>
            <p:cNvSpPr/>
            <p:nvPr/>
          </p:nvSpPr>
          <p:spPr>
            <a:xfrm flipV="1">
              <a:off x="13359910" y="948955"/>
              <a:ext cx="112543" cy="80873"/>
            </a:xfrm>
            <a:custGeom>
              <a:avLst/>
              <a:gdLst>
                <a:gd name="connsiteX0" fmla="*/ 108432 w 112543"/>
                <a:gd name="connsiteY0" fmla="*/ 62804 h 80873"/>
                <a:gd name="connsiteX1" fmla="*/ 16719 w 112543"/>
                <a:gd name="connsiteY1" fmla="*/ 2098 h 80873"/>
                <a:gd name="connsiteX2" fmla="*/ 4982 w 112543"/>
                <a:gd name="connsiteY2" fmla="*/ -3617 h 80873"/>
                <a:gd name="connsiteX3" fmla="*/ -540 w 112543"/>
                <a:gd name="connsiteY3" fmla="*/ 25275 h 80873"/>
                <a:gd name="connsiteX4" fmla="*/ 111646 w 112543"/>
                <a:gd name="connsiteY4" fmla="*/ 77256 h 80873"/>
                <a:gd name="connsiteX5" fmla="*/ 108432 w 112543"/>
                <a:gd name="connsiteY5" fmla="*/ 62804 h 8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43" h="80873">
                  <a:moveTo>
                    <a:pt x="108432" y="62804"/>
                  </a:moveTo>
                  <a:cubicBezTo>
                    <a:pt x="97195" y="43639"/>
                    <a:pt x="41306" y="14341"/>
                    <a:pt x="16719" y="2098"/>
                  </a:cubicBezTo>
                  <a:cubicBezTo>
                    <a:pt x="9497" y="-1509"/>
                    <a:pt x="4982" y="-3617"/>
                    <a:pt x="4982" y="-3617"/>
                  </a:cubicBezTo>
                  <a:cubicBezTo>
                    <a:pt x="4982" y="-3617"/>
                    <a:pt x="1768" y="10531"/>
                    <a:pt x="-540" y="25275"/>
                  </a:cubicBezTo>
                  <a:cubicBezTo>
                    <a:pt x="2169" y="25682"/>
                    <a:pt x="53440" y="33403"/>
                    <a:pt x="111646" y="77256"/>
                  </a:cubicBezTo>
                  <a:cubicBezTo>
                    <a:pt x="112544" y="73345"/>
                    <a:pt x="111846" y="68531"/>
                    <a:pt x="108432" y="62804"/>
                  </a:cubicBezTo>
                </a:path>
              </a:pathLst>
            </a:custGeom>
            <a:solidFill>
              <a:srgbClr val="D31F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6" name="Freeform: Shape 3145">
              <a:extLst>
                <a:ext uri="{FF2B5EF4-FFF2-40B4-BE49-F238E27FC236}">
                  <a16:creationId xmlns="" xmlns:a16="http://schemas.microsoft.com/office/drawing/2014/main" id="{62D9C753-9521-F1E8-09D3-DE67C64ED817}"/>
                </a:ext>
              </a:extLst>
            </p:cNvPr>
            <p:cNvSpPr/>
            <p:nvPr/>
          </p:nvSpPr>
          <p:spPr>
            <a:xfrm flipV="1">
              <a:off x="13015928" y="870089"/>
              <a:ext cx="81886" cy="66128"/>
            </a:xfrm>
            <a:custGeom>
              <a:avLst/>
              <a:gdLst>
                <a:gd name="connsiteX0" fmla="*/ 19273 w 81886"/>
                <a:gd name="connsiteY0" fmla="*/ 38749 h 66128"/>
                <a:gd name="connsiteX1" fmla="*/ -287 w 81886"/>
                <a:gd name="connsiteY1" fmla="*/ 62434 h 66128"/>
                <a:gd name="connsiteX2" fmla="*/ 32926 w 81886"/>
                <a:gd name="connsiteY2" fmla="*/ 55920 h 66128"/>
                <a:gd name="connsiteX3" fmla="*/ 81592 w 81886"/>
                <a:gd name="connsiteY3" fmla="*/ 3939 h 66128"/>
                <a:gd name="connsiteX4" fmla="*/ 57909 w 81886"/>
                <a:gd name="connsiteY4" fmla="*/ -3694 h 66128"/>
                <a:gd name="connsiteX5" fmla="*/ 19273 w 81886"/>
                <a:gd name="connsiteY5" fmla="*/ 38749 h 66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886" h="66128">
                  <a:moveTo>
                    <a:pt x="19273" y="38749"/>
                  </a:moveTo>
                  <a:cubicBezTo>
                    <a:pt x="8036" y="49392"/>
                    <a:pt x="-589" y="57621"/>
                    <a:pt x="-287" y="62434"/>
                  </a:cubicBezTo>
                  <a:cubicBezTo>
                    <a:pt x="-287" y="62434"/>
                    <a:pt x="18172" y="53913"/>
                    <a:pt x="32926" y="55920"/>
                  </a:cubicBezTo>
                  <a:cubicBezTo>
                    <a:pt x="37540" y="50103"/>
                    <a:pt x="63733" y="37746"/>
                    <a:pt x="81592" y="3939"/>
                  </a:cubicBezTo>
                  <a:cubicBezTo>
                    <a:pt x="73864" y="1322"/>
                    <a:pt x="65831" y="-1179"/>
                    <a:pt x="57909" y="-3694"/>
                  </a:cubicBezTo>
                  <a:cubicBezTo>
                    <a:pt x="47775" y="12168"/>
                    <a:pt x="31919" y="26913"/>
                    <a:pt x="19273" y="38749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7" name="Freeform: Shape 3146">
              <a:extLst>
                <a:ext uri="{FF2B5EF4-FFF2-40B4-BE49-F238E27FC236}">
                  <a16:creationId xmlns="" xmlns:a16="http://schemas.microsoft.com/office/drawing/2014/main" id="{87C03DFF-6037-8840-8D24-6338E88113BB}"/>
                </a:ext>
              </a:extLst>
            </p:cNvPr>
            <p:cNvSpPr/>
            <p:nvPr/>
          </p:nvSpPr>
          <p:spPr>
            <a:xfrm flipV="1">
              <a:off x="13097114" y="610603"/>
              <a:ext cx="60405" cy="31597"/>
            </a:xfrm>
            <a:custGeom>
              <a:avLst/>
              <a:gdLst>
                <a:gd name="connsiteX0" fmla="*/ 2567 w 60405"/>
                <a:gd name="connsiteY0" fmla="*/ 27656 h 31597"/>
                <a:gd name="connsiteX1" fmla="*/ 60063 w 60405"/>
                <a:gd name="connsiteY1" fmla="*/ -830 h 31597"/>
                <a:gd name="connsiteX2" fmla="*/ 18020 w 60405"/>
                <a:gd name="connsiteY2" fmla="*/ -3941 h 31597"/>
                <a:gd name="connsiteX3" fmla="*/ 2567 w 60405"/>
                <a:gd name="connsiteY3" fmla="*/ 27656 h 3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05" h="31597">
                  <a:moveTo>
                    <a:pt x="2567" y="27656"/>
                  </a:moveTo>
                  <a:cubicBezTo>
                    <a:pt x="2567" y="27656"/>
                    <a:pt x="27748" y="21840"/>
                    <a:pt x="60063" y="-830"/>
                  </a:cubicBezTo>
                  <a:cubicBezTo>
                    <a:pt x="48420" y="-1935"/>
                    <a:pt x="31964" y="-3243"/>
                    <a:pt x="18020" y="-3941"/>
                  </a:cubicBezTo>
                  <a:cubicBezTo>
                    <a:pt x="-2047" y="10092"/>
                    <a:pt x="-2955" y="19338"/>
                    <a:pt x="2567" y="27656"/>
                  </a:cubicBez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="" xmlns:a16="http://schemas.microsoft.com/office/drawing/2014/main" id="{B5D7B688-6E24-DABC-8E4B-A7889A398F4A}"/>
                </a:ext>
              </a:extLst>
            </p:cNvPr>
            <p:cNvSpPr/>
            <p:nvPr/>
          </p:nvSpPr>
          <p:spPr>
            <a:xfrm flipV="1">
              <a:off x="13069117" y="529684"/>
              <a:ext cx="556104" cy="491622"/>
            </a:xfrm>
            <a:custGeom>
              <a:avLst/>
              <a:gdLst>
                <a:gd name="connsiteX0" fmla="*/ 275646 w 556104"/>
                <a:gd name="connsiteY0" fmla="*/ 289307 h 491622"/>
                <a:gd name="connsiteX1" fmla="*/ 279065 w 556104"/>
                <a:gd name="connsiteY1" fmla="*/ 283173 h 491622"/>
                <a:gd name="connsiteX2" fmla="*/ 237319 w 556104"/>
                <a:gd name="connsiteY2" fmla="*/ 286386 h 491622"/>
                <a:gd name="connsiteX3" fmla="*/ 203604 w 556104"/>
                <a:gd name="connsiteY3" fmla="*/ 229592 h 491622"/>
                <a:gd name="connsiteX4" fmla="*/ 259901 w 556104"/>
                <a:gd name="connsiteY4" fmla="*/ 220067 h 491622"/>
                <a:gd name="connsiteX5" fmla="*/ 226688 w 556104"/>
                <a:gd name="connsiteY5" fmla="*/ 87606 h 491622"/>
                <a:gd name="connsiteX6" fmla="*/ -493 w 556104"/>
                <a:gd name="connsiteY6" fmla="*/ -3808 h 491622"/>
                <a:gd name="connsiteX7" fmla="*/ 23593 w 556104"/>
                <a:gd name="connsiteY7" fmla="*/ 10949 h 491622"/>
                <a:gd name="connsiteX8" fmla="*/ 77573 w 556104"/>
                <a:gd name="connsiteY8" fmla="*/ 87606 h 491622"/>
                <a:gd name="connsiteX9" fmla="*/ 88009 w 556104"/>
                <a:gd name="connsiteY9" fmla="*/ 110288 h 491622"/>
                <a:gd name="connsiteX10" fmla="*/ 110388 w 556104"/>
                <a:gd name="connsiteY10" fmla="*/ 166283 h 491622"/>
                <a:gd name="connsiteX11" fmla="*/ 120316 w 556104"/>
                <a:gd name="connsiteY11" fmla="*/ 193778 h 491622"/>
                <a:gd name="connsiteX12" fmla="*/ 122627 w 556104"/>
                <a:gd name="connsiteY12" fmla="*/ 200191 h 491622"/>
                <a:gd name="connsiteX13" fmla="*/ 285886 w 556104"/>
                <a:gd name="connsiteY13" fmla="*/ 401181 h 491622"/>
                <a:gd name="connsiteX14" fmla="*/ 497911 w 556104"/>
                <a:gd name="connsiteY14" fmla="*/ 487782 h 491622"/>
                <a:gd name="connsiteX15" fmla="*/ 555612 w 556104"/>
                <a:gd name="connsiteY15" fmla="*/ 484163 h 491622"/>
                <a:gd name="connsiteX16" fmla="*/ 555612 w 556104"/>
                <a:gd name="connsiteY16" fmla="*/ 484061 h 491622"/>
                <a:gd name="connsiteX17" fmla="*/ 338164 w 556104"/>
                <a:gd name="connsiteY17" fmla="*/ 360148 h 491622"/>
                <a:gd name="connsiteX18" fmla="*/ 327930 w 556104"/>
                <a:gd name="connsiteY18" fmla="*/ 361545 h 491622"/>
                <a:gd name="connsiteX19" fmla="*/ 316093 w 556104"/>
                <a:gd name="connsiteY19" fmla="*/ 358039 h 491622"/>
                <a:gd name="connsiteX20" fmla="*/ 275646 w 556104"/>
                <a:gd name="connsiteY20" fmla="*/ 289307 h 491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56104" h="491622">
                  <a:moveTo>
                    <a:pt x="275646" y="289307"/>
                  </a:moveTo>
                  <a:cubicBezTo>
                    <a:pt x="276153" y="286894"/>
                    <a:pt x="277254" y="284786"/>
                    <a:pt x="279065" y="283173"/>
                  </a:cubicBezTo>
                  <a:cubicBezTo>
                    <a:pt x="257694" y="288304"/>
                    <a:pt x="241332" y="290107"/>
                    <a:pt x="237319" y="286386"/>
                  </a:cubicBezTo>
                  <a:cubicBezTo>
                    <a:pt x="228289" y="277966"/>
                    <a:pt x="200191" y="239727"/>
                    <a:pt x="203604" y="229592"/>
                  </a:cubicBezTo>
                  <a:cubicBezTo>
                    <a:pt x="205812" y="222975"/>
                    <a:pt x="229187" y="224575"/>
                    <a:pt x="259901" y="220067"/>
                  </a:cubicBezTo>
                  <a:cubicBezTo>
                    <a:pt x="242939" y="174906"/>
                    <a:pt x="232000" y="129148"/>
                    <a:pt x="226688" y="87606"/>
                  </a:cubicBezTo>
                  <a:cubicBezTo>
                    <a:pt x="129955" y="39347"/>
                    <a:pt x="55997" y="-3097"/>
                    <a:pt x="-493" y="-3808"/>
                  </a:cubicBezTo>
                  <a:cubicBezTo>
                    <a:pt x="8938" y="-290"/>
                    <a:pt x="17569" y="4625"/>
                    <a:pt x="23593" y="10949"/>
                  </a:cubicBezTo>
                  <a:cubicBezTo>
                    <a:pt x="42851" y="25897"/>
                    <a:pt x="60511" y="52389"/>
                    <a:pt x="77573" y="87606"/>
                  </a:cubicBezTo>
                  <a:cubicBezTo>
                    <a:pt x="81089" y="94833"/>
                    <a:pt x="84597" y="102364"/>
                    <a:pt x="88009" y="110288"/>
                  </a:cubicBezTo>
                  <a:cubicBezTo>
                    <a:pt x="95535" y="127446"/>
                    <a:pt x="102962" y="146217"/>
                    <a:pt x="110388" y="166283"/>
                  </a:cubicBezTo>
                  <a:cubicBezTo>
                    <a:pt x="113703" y="175211"/>
                    <a:pt x="117011" y="184342"/>
                    <a:pt x="120316" y="193778"/>
                  </a:cubicBezTo>
                  <a:cubicBezTo>
                    <a:pt x="121125" y="195975"/>
                    <a:pt x="121823" y="198083"/>
                    <a:pt x="122627" y="200191"/>
                  </a:cubicBezTo>
                  <a:cubicBezTo>
                    <a:pt x="167384" y="323914"/>
                    <a:pt x="194972" y="309869"/>
                    <a:pt x="285886" y="401181"/>
                  </a:cubicBezTo>
                  <a:cubicBezTo>
                    <a:pt x="354719" y="470218"/>
                    <a:pt x="435002" y="487287"/>
                    <a:pt x="497911" y="487782"/>
                  </a:cubicBezTo>
                  <a:cubicBezTo>
                    <a:pt x="519586" y="488074"/>
                    <a:pt x="539256" y="486373"/>
                    <a:pt x="555612" y="484163"/>
                  </a:cubicBezTo>
                  <a:lnTo>
                    <a:pt x="555612" y="484061"/>
                  </a:lnTo>
                  <a:cubicBezTo>
                    <a:pt x="461989" y="473838"/>
                    <a:pt x="390448" y="424968"/>
                    <a:pt x="338164" y="360148"/>
                  </a:cubicBezTo>
                  <a:cubicBezTo>
                    <a:pt x="334454" y="361037"/>
                    <a:pt x="331045" y="361545"/>
                    <a:pt x="327930" y="361545"/>
                  </a:cubicBezTo>
                  <a:cubicBezTo>
                    <a:pt x="323213" y="361545"/>
                    <a:pt x="319099" y="360541"/>
                    <a:pt x="316093" y="358039"/>
                  </a:cubicBezTo>
                  <a:cubicBezTo>
                    <a:pt x="301136" y="345898"/>
                    <a:pt x="271539" y="307760"/>
                    <a:pt x="275646" y="289307"/>
                  </a:cubicBezTo>
                </a:path>
              </a:pathLst>
            </a:custGeom>
            <a:solidFill>
              <a:srgbClr val="FFC9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="" xmlns:a16="http://schemas.microsoft.com/office/drawing/2014/main" id="{FB21AC48-9061-1C8B-5508-4D14E3E85E0B}"/>
                </a:ext>
              </a:extLst>
            </p:cNvPr>
            <p:cNvSpPr/>
            <p:nvPr/>
          </p:nvSpPr>
          <p:spPr>
            <a:xfrm flipV="1">
              <a:off x="13787438" y="541827"/>
              <a:ext cx="87635" cy="94758"/>
            </a:xfrm>
            <a:custGeom>
              <a:avLst/>
              <a:gdLst>
                <a:gd name="connsiteX0" fmla="*/ 41762 w 87635"/>
                <a:gd name="connsiteY0" fmla="*/ 11785 h 94758"/>
                <a:gd name="connsiteX1" fmla="*/ 6539 w 87635"/>
                <a:gd name="connsiteY1" fmla="*/ 11785 h 94758"/>
                <a:gd name="connsiteX2" fmla="*/ 219 w 87635"/>
                <a:gd name="connsiteY2" fmla="*/ 59245 h 94758"/>
                <a:gd name="connsiteX3" fmla="*/ 319 w 87635"/>
                <a:gd name="connsiteY3" fmla="*/ 59347 h 94758"/>
                <a:gd name="connsiteX4" fmla="*/ 1326 w 87635"/>
                <a:gd name="connsiteY4" fmla="*/ 62953 h 94758"/>
                <a:gd name="connsiteX5" fmla="*/ 14165 w 87635"/>
                <a:gd name="connsiteY5" fmla="*/ 84226 h 94758"/>
                <a:gd name="connsiteX6" fmla="*/ 25402 w 87635"/>
                <a:gd name="connsiteY6" fmla="*/ 89941 h 94758"/>
                <a:gd name="connsiteX7" fmla="*/ 48484 w 87635"/>
                <a:gd name="connsiteY7" fmla="*/ 89941 h 94758"/>
                <a:gd name="connsiteX8" fmla="*/ 86812 w 87635"/>
                <a:gd name="connsiteY8" fmla="*/ 59347 h 94758"/>
                <a:gd name="connsiteX9" fmla="*/ 78890 w 87635"/>
                <a:gd name="connsiteY9" fmla="*/ 58445 h 94758"/>
                <a:gd name="connsiteX10" fmla="*/ 69553 w 87635"/>
                <a:gd name="connsiteY10" fmla="*/ 38976 h 94758"/>
                <a:gd name="connsiteX11" fmla="*/ 67648 w 87635"/>
                <a:gd name="connsiteY11" fmla="*/ -1271 h 94758"/>
                <a:gd name="connsiteX12" fmla="*/ 41762 w 87635"/>
                <a:gd name="connsiteY12" fmla="*/ 11785 h 9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5" h="94758">
                  <a:moveTo>
                    <a:pt x="41762" y="11785"/>
                  </a:moveTo>
                  <a:cubicBezTo>
                    <a:pt x="34539" y="23520"/>
                    <a:pt x="24403" y="32956"/>
                    <a:pt x="6539" y="11785"/>
                  </a:cubicBezTo>
                  <a:cubicBezTo>
                    <a:pt x="1826" y="27533"/>
                    <a:pt x="-2996" y="44894"/>
                    <a:pt x="219" y="59245"/>
                  </a:cubicBezTo>
                  <a:lnTo>
                    <a:pt x="319" y="59347"/>
                  </a:lnTo>
                  <a:cubicBezTo>
                    <a:pt x="517" y="60553"/>
                    <a:pt x="918" y="61747"/>
                    <a:pt x="1326" y="62953"/>
                  </a:cubicBezTo>
                  <a:cubicBezTo>
                    <a:pt x="4932" y="73494"/>
                    <a:pt x="9347" y="80213"/>
                    <a:pt x="14165" y="84226"/>
                  </a:cubicBezTo>
                  <a:cubicBezTo>
                    <a:pt x="17677" y="87439"/>
                    <a:pt x="21491" y="89039"/>
                    <a:pt x="25402" y="89941"/>
                  </a:cubicBezTo>
                  <a:cubicBezTo>
                    <a:pt x="32733" y="91554"/>
                    <a:pt x="40655" y="90449"/>
                    <a:pt x="48484" y="89941"/>
                  </a:cubicBezTo>
                  <a:cubicBezTo>
                    <a:pt x="48484" y="89941"/>
                    <a:pt x="57513" y="88442"/>
                    <a:pt x="86812" y="59347"/>
                  </a:cubicBezTo>
                  <a:cubicBezTo>
                    <a:pt x="84506" y="59448"/>
                    <a:pt x="81901" y="59143"/>
                    <a:pt x="78890" y="58445"/>
                  </a:cubicBezTo>
                  <a:cubicBezTo>
                    <a:pt x="68254" y="56032"/>
                    <a:pt x="67549" y="48209"/>
                    <a:pt x="69553" y="38976"/>
                  </a:cubicBezTo>
                  <a:cubicBezTo>
                    <a:pt x="72470" y="23926"/>
                    <a:pt x="82297" y="4953"/>
                    <a:pt x="67648" y="-1271"/>
                  </a:cubicBezTo>
                  <a:cubicBezTo>
                    <a:pt x="48286" y="-9500"/>
                    <a:pt x="47278" y="2857"/>
                    <a:pt x="41762" y="11785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="" xmlns:a16="http://schemas.microsoft.com/office/drawing/2014/main" id="{B04A09E0-8297-066E-4C26-0819942EA79A}"/>
                </a:ext>
              </a:extLst>
            </p:cNvPr>
            <p:cNvSpPr/>
            <p:nvPr/>
          </p:nvSpPr>
          <p:spPr>
            <a:xfrm flipV="1">
              <a:off x="13776946" y="593636"/>
              <a:ext cx="114358" cy="75755"/>
            </a:xfrm>
            <a:custGeom>
              <a:avLst/>
              <a:gdLst>
                <a:gd name="connsiteX0" fmla="*/ 84860 w 114358"/>
                <a:gd name="connsiteY0" fmla="*/ 674 h 75755"/>
                <a:gd name="connsiteX1" fmla="*/ 6492 w 114358"/>
                <a:gd name="connsiteY1" fmla="*/ -3936 h 75755"/>
                <a:gd name="connsiteX2" fmla="*/ 17030 w 114358"/>
                <a:gd name="connsiteY2" fmla="*/ 44628 h 75755"/>
                <a:gd name="connsiteX3" fmla="*/ 52252 w 114358"/>
                <a:gd name="connsiteY3" fmla="*/ 44628 h 75755"/>
                <a:gd name="connsiteX4" fmla="*/ 78138 w 114358"/>
                <a:gd name="connsiteY4" fmla="*/ 31573 h 75755"/>
                <a:gd name="connsiteX5" fmla="*/ 80043 w 114358"/>
                <a:gd name="connsiteY5" fmla="*/ 71819 h 75755"/>
                <a:gd name="connsiteX6" fmla="*/ 84860 w 114358"/>
                <a:gd name="connsiteY6" fmla="*/ 674 h 75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8" h="75755">
                  <a:moveTo>
                    <a:pt x="84860" y="674"/>
                  </a:moveTo>
                  <a:cubicBezTo>
                    <a:pt x="80347" y="13615"/>
                    <a:pt x="53354" y="14720"/>
                    <a:pt x="6492" y="-3936"/>
                  </a:cubicBezTo>
                  <a:cubicBezTo>
                    <a:pt x="-3340" y="5487"/>
                    <a:pt x="-6252" y="17031"/>
                    <a:pt x="17030" y="44628"/>
                  </a:cubicBezTo>
                  <a:cubicBezTo>
                    <a:pt x="34893" y="65799"/>
                    <a:pt x="45029" y="56363"/>
                    <a:pt x="52252" y="44628"/>
                  </a:cubicBezTo>
                  <a:cubicBezTo>
                    <a:pt x="57768" y="35700"/>
                    <a:pt x="58776" y="23343"/>
                    <a:pt x="78138" y="31573"/>
                  </a:cubicBezTo>
                  <a:cubicBezTo>
                    <a:pt x="92787" y="37796"/>
                    <a:pt x="82960" y="56769"/>
                    <a:pt x="80043" y="71819"/>
                  </a:cubicBezTo>
                  <a:cubicBezTo>
                    <a:pt x="149989" y="57163"/>
                    <a:pt x="89380" y="-12267"/>
                    <a:pt x="84860" y="674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="" xmlns:a16="http://schemas.microsoft.com/office/drawing/2014/main" id="{6030010D-C56D-76D6-A352-D03C8D25B2EA}"/>
                </a:ext>
              </a:extLst>
            </p:cNvPr>
            <p:cNvSpPr/>
            <p:nvPr/>
          </p:nvSpPr>
          <p:spPr>
            <a:xfrm flipV="1">
              <a:off x="13412992" y="686482"/>
              <a:ext cx="617900" cy="458142"/>
            </a:xfrm>
            <a:custGeom>
              <a:avLst/>
              <a:gdLst>
                <a:gd name="connsiteX0" fmla="*/ 335701 w 617900"/>
                <a:gd name="connsiteY0" fmla="*/ 403606 h 458142"/>
                <a:gd name="connsiteX1" fmla="*/ 442168 w 617900"/>
                <a:gd name="connsiteY1" fmla="*/ 446760 h 458142"/>
                <a:gd name="connsiteX2" fmla="*/ 474880 w 617900"/>
                <a:gd name="connsiteY2" fmla="*/ 452374 h 458142"/>
                <a:gd name="connsiteX3" fmla="*/ 497255 w 617900"/>
                <a:gd name="connsiteY3" fmla="*/ 454177 h 458142"/>
                <a:gd name="connsiteX4" fmla="*/ 573722 w 617900"/>
                <a:gd name="connsiteY4" fmla="*/ 444043 h 458142"/>
                <a:gd name="connsiteX5" fmla="*/ 615962 w 617900"/>
                <a:gd name="connsiteY5" fmla="*/ 400292 h 458142"/>
                <a:gd name="connsiteX6" fmla="*/ 369624 w 617900"/>
                <a:gd name="connsiteY6" fmla="*/ 209550 h 458142"/>
                <a:gd name="connsiteX7" fmla="*/ -749 w 617900"/>
                <a:gd name="connsiteY7" fmla="*/ -2983 h 458142"/>
                <a:gd name="connsiteX8" fmla="*/ 39495 w 617900"/>
                <a:gd name="connsiteY8" fmla="*/ 5640 h 458142"/>
                <a:gd name="connsiteX9" fmla="*/ 86147 w 617900"/>
                <a:gd name="connsiteY9" fmla="*/ 35155 h 458142"/>
                <a:gd name="connsiteX10" fmla="*/ 119867 w 617900"/>
                <a:gd name="connsiteY10" fmla="*/ 79605 h 458142"/>
                <a:gd name="connsiteX11" fmla="*/ 152678 w 617900"/>
                <a:gd name="connsiteY11" fmla="*/ 145733 h 458142"/>
                <a:gd name="connsiteX12" fmla="*/ 178966 w 617900"/>
                <a:gd name="connsiteY12" fmla="*/ 199911 h 458142"/>
                <a:gd name="connsiteX13" fmla="*/ 224725 w 617900"/>
                <a:gd name="connsiteY13" fmla="*/ 283198 h 458142"/>
                <a:gd name="connsiteX14" fmla="*/ 268272 w 617900"/>
                <a:gd name="connsiteY14" fmla="*/ 343104 h 458142"/>
                <a:gd name="connsiteX15" fmla="*/ 318949 w 617900"/>
                <a:gd name="connsiteY15" fmla="*/ 391871 h 458142"/>
                <a:gd name="connsiteX16" fmla="*/ 335701 w 617900"/>
                <a:gd name="connsiteY16" fmla="*/ 403606 h 4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7900" h="458142">
                  <a:moveTo>
                    <a:pt x="335701" y="403606"/>
                  </a:moveTo>
                  <a:cubicBezTo>
                    <a:pt x="367115" y="424079"/>
                    <a:pt x="404742" y="438633"/>
                    <a:pt x="442168" y="446760"/>
                  </a:cubicBezTo>
                  <a:cubicBezTo>
                    <a:pt x="453108" y="449275"/>
                    <a:pt x="464150" y="451079"/>
                    <a:pt x="474880" y="452374"/>
                  </a:cubicBezTo>
                  <a:cubicBezTo>
                    <a:pt x="482511" y="453288"/>
                    <a:pt x="489927" y="453885"/>
                    <a:pt x="497255" y="454177"/>
                  </a:cubicBezTo>
                  <a:cubicBezTo>
                    <a:pt x="526262" y="455486"/>
                    <a:pt x="552945" y="452272"/>
                    <a:pt x="573722" y="444043"/>
                  </a:cubicBezTo>
                  <a:cubicBezTo>
                    <a:pt x="595997" y="435318"/>
                    <a:pt x="611555" y="420865"/>
                    <a:pt x="615962" y="400292"/>
                  </a:cubicBezTo>
                  <a:cubicBezTo>
                    <a:pt x="630414" y="332461"/>
                    <a:pt x="511212" y="289218"/>
                    <a:pt x="369624" y="209550"/>
                  </a:cubicBezTo>
                  <a:cubicBezTo>
                    <a:pt x="261755" y="148934"/>
                    <a:pt x="98193" y="-15721"/>
                    <a:pt x="-749" y="-2983"/>
                  </a:cubicBezTo>
                  <a:cubicBezTo>
                    <a:pt x="12696" y="-2475"/>
                    <a:pt x="26244" y="433"/>
                    <a:pt x="39495" y="5640"/>
                  </a:cubicBezTo>
                  <a:cubicBezTo>
                    <a:pt x="56049" y="12066"/>
                    <a:pt x="71999" y="21908"/>
                    <a:pt x="86147" y="35155"/>
                  </a:cubicBezTo>
                  <a:cubicBezTo>
                    <a:pt x="99200" y="47194"/>
                    <a:pt x="110734" y="62142"/>
                    <a:pt x="119867" y="79605"/>
                  </a:cubicBezTo>
                  <a:cubicBezTo>
                    <a:pt x="131104" y="101169"/>
                    <a:pt x="141943" y="123343"/>
                    <a:pt x="152678" y="145733"/>
                  </a:cubicBezTo>
                  <a:cubicBezTo>
                    <a:pt x="161311" y="163793"/>
                    <a:pt x="170042" y="181953"/>
                    <a:pt x="178966" y="199911"/>
                  </a:cubicBezTo>
                  <a:cubicBezTo>
                    <a:pt x="193219" y="228512"/>
                    <a:pt x="208062" y="256604"/>
                    <a:pt x="224725" y="283198"/>
                  </a:cubicBezTo>
                  <a:cubicBezTo>
                    <a:pt x="237867" y="304369"/>
                    <a:pt x="252219" y="324435"/>
                    <a:pt x="268272" y="343104"/>
                  </a:cubicBezTo>
                  <a:cubicBezTo>
                    <a:pt x="283527" y="360871"/>
                    <a:pt x="300281" y="377317"/>
                    <a:pt x="318949" y="391871"/>
                  </a:cubicBezTo>
                  <a:cubicBezTo>
                    <a:pt x="324266" y="395986"/>
                    <a:pt x="329887" y="399999"/>
                    <a:pt x="335701" y="403606"/>
                  </a:cubicBezTo>
                </a:path>
              </a:pathLst>
            </a:custGeom>
            <a:solidFill>
              <a:srgbClr val="FFC943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="" xmlns:a16="http://schemas.microsoft.com/office/drawing/2014/main" id="{CDEAA02B-69B3-D05F-ABEE-885F3545F6A2}"/>
                </a:ext>
              </a:extLst>
            </p:cNvPr>
            <p:cNvSpPr/>
            <p:nvPr/>
          </p:nvSpPr>
          <p:spPr>
            <a:xfrm flipV="1">
              <a:off x="13982649" y="646214"/>
              <a:ext cx="57187" cy="20180"/>
            </a:xfrm>
            <a:custGeom>
              <a:avLst/>
              <a:gdLst>
                <a:gd name="connsiteX0" fmla="*/ -946 w 57187"/>
                <a:gd name="connsiteY0" fmla="*/ 16266 h 20180"/>
                <a:gd name="connsiteX1" fmla="*/ 56242 w 57187"/>
                <a:gd name="connsiteY1" fmla="*/ 16266 h 20180"/>
                <a:gd name="connsiteX2" fmla="*/ 28658 w 57187"/>
                <a:gd name="connsiteY2" fmla="*/ -3914 h 20180"/>
                <a:gd name="connsiteX3" fmla="*/ -946 w 57187"/>
                <a:gd name="connsiteY3" fmla="*/ 16266 h 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87" h="20180">
                  <a:moveTo>
                    <a:pt x="-946" y="16266"/>
                  </a:moveTo>
                  <a:cubicBezTo>
                    <a:pt x="29458" y="12951"/>
                    <a:pt x="56242" y="16266"/>
                    <a:pt x="56242" y="16266"/>
                  </a:cubicBezTo>
                  <a:cubicBezTo>
                    <a:pt x="56242" y="16266"/>
                    <a:pt x="53435" y="3921"/>
                    <a:pt x="28658" y="-3914"/>
                  </a:cubicBezTo>
                  <a:lnTo>
                    <a:pt x="-946" y="16266"/>
                  </a:ln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="" xmlns:a16="http://schemas.microsoft.com/office/drawing/2014/main" id="{2FE010AE-5D17-E720-8080-8807321722D3}"/>
                </a:ext>
              </a:extLst>
            </p:cNvPr>
            <p:cNvSpPr/>
            <p:nvPr/>
          </p:nvSpPr>
          <p:spPr>
            <a:xfrm flipV="1">
              <a:off x="13564562" y="558012"/>
              <a:ext cx="135316" cy="138114"/>
            </a:xfrm>
            <a:custGeom>
              <a:avLst/>
              <a:gdLst>
                <a:gd name="connsiteX0" fmla="*/ 63082 w 135316"/>
                <a:gd name="connsiteY0" fmla="*/ 105676 h 138114"/>
                <a:gd name="connsiteX1" fmla="*/ 116764 w 135316"/>
                <a:gd name="connsiteY1" fmla="*/ 134174 h 138114"/>
                <a:gd name="connsiteX2" fmla="*/ 134326 w 135316"/>
                <a:gd name="connsiteY2" fmla="*/ 118922 h 138114"/>
                <a:gd name="connsiteX3" fmla="*/ 134629 w 135316"/>
                <a:gd name="connsiteY3" fmla="*/ 118515 h 138114"/>
                <a:gd name="connsiteX4" fmla="*/ 114859 w 135316"/>
                <a:gd name="connsiteY4" fmla="*/ 98551 h 138114"/>
                <a:gd name="connsiteX5" fmla="*/ 117568 w 135316"/>
                <a:gd name="connsiteY5" fmla="*/ 32727 h 138114"/>
                <a:gd name="connsiteX6" fmla="*/ 108435 w 135316"/>
                <a:gd name="connsiteY6" fmla="*/ 27406 h 138114"/>
                <a:gd name="connsiteX7" fmla="*/ 63082 w 135316"/>
                <a:gd name="connsiteY7" fmla="*/ 3619 h 138114"/>
                <a:gd name="connsiteX8" fmla="*/ 62983 w 135316"/>
                <a:gd name="connsiteY8" fmla="*/ 3619 h 138114"/>
                <a:gd name="connsiteX9" fmla="*/ 16116 w 135316"/>
                <a:gd name="connsiteY9" fmla="*/ -1906 h 138114"/>
                <a:gd name="connsiteX10" fmla="*/ 2271 w 135316"/>
                <a:gd name="connsiteY10" fmla="*/ 32524 h 138114"/>
                <a:gd name="connsiteX11" fmla="*/ 31372 w 135316"/>
                <a:gd name="connsiteY11" fmla="*/ 90918 h 138114"/>
                <a:gd name="connsiteX12" fmla="*/ 63082 w 135316"/>
                <a:gd name="connsiteY12" fmla="*/ 105676 h 13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316" h="138114">
                  <a:moveTo>
                    <a:pt x="63082" y="105676"/>
                  </a:moveTo>
                  <a:cubicBezTo>
                    <a:pt x="110642" y="120217"/>
                    <a:pt x="116764" y="134174"/>
                    <a:pt x="116764" y="134174"/>
                  </a:cubicBezTo>
                  <a:lnTo>
                    <a:pt x="134326" y="118922"/>
                  </a:lnTo>
                  <a:lnTo>
                    <a:pt x="134629" y="118515"/>
                  </a:lnTo>
                  <a:cubicBezTo>
                    <a:pt x="128606" y="113600"/>
                    <a:pt x="123387" y="107479"/>
                    <a:pt x="114859" y="98551"/>
                  </a:cubicBezTo>
                  <a:cubicBezTo>
                    <a:pt x="101310" y="93738"/>
                    <a:pt x="112750" y="66839"/>
                    <a:pt x="117568" y="32727"/>
                  </a:cubicBezTo>
                  <a:cubicBezTo>
                    <a:pt x="114457" y="30911"/>
                    <a:pt x="111352" y="29107"/>
                    <a:pt x="108435" y="27406"/>
                  </a:cubicBezTo>
                  <a:cubicBezTo>
                    <a:pt x="108435" y="27406"/>
                    <a:pt x="87361" y="21779"/>
                    <a:pt x="63082" y="3619"/>
                  </a:cubicBezTo>
                  <a:lnTo>
                    <a:pt x="62983" y="3619"/>
                  </a:lnTo>
                  <a:cubicBezTo>
                    <a:pt x="6086" y="-9119"/>
                    <a:pt x="16116" y="-1906"/>
                    <a:pt x="16116" y="-1906"/>
                  </a:cubicBezTo>
                  <a:cubicBezTo>
                    <a:pt x="16116" y="-1906"/>
                    <a:pt x="14211" y="8838"/>
                    <a:pt x="2271" y="32524"/>
                  </a:cubicBezTo>
                  <a:cubicBezTo>
                    <a:pt x="-6658" y="50075"/>
                    <a:pt x="5079" y="73964"/>
                    <a:pt x="31372" y="90918"/>
                  </a:cubicBezTo>
                  <a:cubicBezTo>
                    <a:pt x="40301" y="96836"/>
                    <a:pt x="50937" y="101967"/>
                    <a:pt x="63082" y="105676"/>
                  </a:cubicBezTo>
                </a:path>
              </a:pathLst>
            </a:custGeom>
            <a:solidFill>
              <a:srgbClr val="F042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="" xmlns:a16="http://schemas.microsoft.com/office/drawing/2014/main" id="{3F013613-4DB9-483A-8170-95A02AD21BEC}"/>
                </a:ext>
              </a:extLst>
            </p:cNvPr>
            <p:cNvSpPr/>
            <p:nvPr/>
          </p:nvSpPr>
          <p:spPr>
            <a:xfrm flipV="1">
              <a:off x="13132776" y="464973"/>
              <a:ext cx="68389" cy="128663"/>
            </a:xfrm>
            <a:custGeom>
              <a:avLst/>
              <a:gdLst>
                <a:gd name="connsiteX0" fmla="*/ 33105 w 68389"/>
                <a:gd name="connsiteY0" fmla="*/ 61390 h 128663"/>
                <a:gd name="connsiteX1" fmla="*/ 68019 w 68389"/>
                <a:gd name="connsiteY1" fmla="*/ 6602 h 128663"/>
                <a:gd name="connsiteX2" fmla="*/ 64209 w 68389"/>
                <a:gd name="connsiteY2" fmla="*/ -4028 h 128663"/>
                <a:gd name="connsiteX3" fmla="*/ 64110 w 68389"/>
                <a:gd name="connsiteY3" fmla="*/ -4028 h 128663"/>
                <a:gd name="connsiteX4" fmla="*/ 28789 w 68389"/>
                <a:gd name="connsiteY4" fmla="*/ 20953 h 128663"/>
                <a:gd name="connsiteX5" fmla="*/ -9 w 68389"/>
                <a:gd name="connsiteY5" fmla="*/ 96404 h 128663"/>
                <a:gd name="connsiteX6" fmla="*/ 14036 w 68389"/>
                <a:gd name="connsiteY6" fmla="*/ 122705 h 128663"/>
                <a:gd name="connsiteX7" fmla="*/ 39524 w 68389"/>
                <a:gd name="connsiteY7" fmla="*/ 104341 h 128663"/>
                <a:gd name="connsiteX8" fmla="*/ 31195 w 68389"/>
                <a:gd name="connsiteY8" fmla="*/ 80351 h 128663"/>
                <a:gd name="connsiteX9" fmla="*/ 33105 w 68389"/>
                <a:gd name="connsiteY9" fmla="*/ 61390 h 1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8389" h="128663">
                  <a:moveTo>
                    <a:pt x="33105" y="61390"/>
                  </a:moveTo>
                  <a:cubicBezTo>
                    <a:pt x="33105" y="61390"/>
                    <a:pt x="23069" y="26973"/>
                    <a:pt x="68019" y="6602"/>
                  </a:cubicBezTo>
                  <a:cubicBezTo>
                    <a:pt x="66715" y="2894"/>
                    <a:pt x="65411" y="-713"/>
                    <a:pt x="64209" y="-4028"/>
                  </a:cubicBezTo>
                  <a:lnTo>
                    <a:pt x="64110" y="-4028"/>
                  </a:lnTo>
                  <a:cubicBezTo>
                    <a:pt x="49060" y="1890"/>
                    <a:pt x="37620" y="10819"/>
                    <a:pt x="28789" y="20953"/>
                  </a:cubicBezTo>
                  <a:cubicBezTo>
                    <a:pt x="1092" y="52665"/>
                    <a:pt x="-9" y="96404"/>
                    <a:pt x="-9" y="96404"/>
                  </a:cubicBezTo>
                  <a:cubicBezTo>
                    <a:pt x="-9" y="96404"/>
                    <a:pt x="-3923" y="115174"/>
                    <a:pt x="14036" y="122705"/>
                  </a:cubicBezTo>
                  <a:cubicBezTo>
                    <a:pt x="31999" y="130122"/>
                    <a:pt x="45944" y="114476"/>
                    <a:pt x="39524" y="104341"/>
                  </a:cubicBezTo>
                  <a:cubicBezTo>
                    <a:pt x="36513" y="99528"/>
                    <a:pt x="33105" y="89482"/>
                    <a:pt x="31195" y="80351"/>
                  </a:cubicBezTo>
                  <a:cubicBezTo>
                    <a:pt x="29191" y="70330"/>
                    <a:pt x="28987" y="61301"/>
                    <a:pt x="33105" y="61390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="" xmlns:a16="http://schemas.microsoft.com/office/drawing/2014/main" id="{564D7B07-FE60-EE92-748C-FD4DA3BD2B25}"/>
                </a:ext>
              </a:extLst>
            </p:cNvPr>
            <p:cNvSpPr/>
            <p:nvPr/>
          </p:nvSpPr>
          <p:spPr>
            <a:xfrm flipV="1">
              <a:off x="13115533" y="449963"/>
              <a:ext cx="451987" cy="367344"/>
            </a:xfrm>
            <a:custGeom>
              <a:avLst/>
              <a:gdLst>
                <a:gd name="connsiteX0" fmla="*/ 451498 w 451987"/>
                <a:gd name="connsiteY0" fmla="*/ 283656 h 367344"/>
                <a:gd name="connsiteX1" fmla="*/ 239474 w 451987"/>
                <a:gd name="connsiteY1" fmla="*/ 197055 h 367344"/>
                <a:gd name="connsiteX2" fmla="*/ 76214 w 451987"/>
                <a:gd name="connsiteY2" fmla="*/ -3935 h 367344"/>
                <a:gd name="connsiteX3" fmla="*/ 41597 w 451987"/>
                <a:gd name="connsiteY3" fmla="*/ 11216 h 367344"/>
                <a:gd name="connsiteX4" fmla="*/ 41597 w 451987"/>
                <a:gd name="connsiteY4" fmla="*/ 61191 h 367344"/>
                <a:gd name="connsiteX5" fmla="*/ -447 w 451987"/>
                <a:gd name="connsiteY5" fmla="*/ 76037 h 367344"/>
                <a:gd name="connsiteX6" fmla="*/ 1860 w 451987"/>
                <a:gd name="connsiteY6" fmla="*/ 84267 h 367344"/>
                <a:gd name="connsiteX7" fmla="*/ 27345 w 451987"/>
                <a:gd name="connsiteY7" fmla="*/ 133936 h 367344"/>
                <a:gd name="connsiteX8" fmla="*/ 48022 w 451987"/>
                <a:gd name="connsiteY8" fmla="*/ 170868 h 367344"/>
                <a:gd name="connsiteX9" fmla="*/ 56649 w 451987"/>
                <a:gd name="connsiteY9" fmla="*/ 175681 h 367344"/>
                <a:gd name="connsiteX10" fmla="*/ 81235 w 451987"/>
                <a:gd name="connsiteY10" fmla="*/ 219737 h 367344"/>
                <a:gd name="connsiteX11" fmla="*/ 81334 w 451987"/>
                <a:gd name="connsiteY11" fmla="*/ 219737 h 367344"/>
                <a:gd name="connsiteX12" fmla="*/ 85144 w 451987"/>
                <a:gd name="connsiteY12" fmla="*/ 230367 h 367344"/>
                <a:gd name="connsiteX13" fmla="*/ 86250 w 451987"/>
                <a:gd name="connsiteY13" fmla="*/ 233580 h 367344"/>
                <a:gd name="connsiteX14" fmla="*/ 93171 w 451987"/>
                <a:gd name="connsiteY14" fmla="*/ 251043 h 367344"/>
                <a:gd name="connsiteX15" fmla="*/ 170636 w 451987"/>
                <a:gd name="connsiteY15" fmla="*/ 297804 h 367344"/>
                <a:gd name="connsiteX16" fmla="*/ 249707 w 451987"/>
                <a:gd name="connsiteY16" fmla="*/ 330608 h 367344"/>
                <a:gd name="connsiteX17" fmla="*/ 265662 w 451987"/>
                <a:gd name="connsiteY17" fmla="*/ 309031 h 367344"/>
                <a:gd name="connsiteX18" fmla="*/ 272687 w 451987"/>
                <a:gd name="connsiteY18" fmla="*/ 291276 h 367344"/>
                <a:gd name="connsiteX19" fmla="*/ 294862 w 451987"/>
                <a:gd name="connsiteY19" fmla="*/ 309641 h 367344"/>
                <a:gd name="connsiteX20" fmla="*/ 294862 w 451987"/>
                <a:gd name="connsiteY20" fmla="*/ 309742 h 367344"/>
                <a:gd name="connsiteX21" fmla="*/ 309616 w 451987"/>
                <a:gd name="connsiteY21" fmla="*/ 346064 h 367344"/>
                <a:gd name="connsiteX22" fmla="*/ 325168 w 451987"/>
                <a:gd name="connsiteY22" fmla="*/ 361215 h 367344"/>
                <a:gd name="connsiteX23" fmla="*/ 374843 w 451987"/>
                <a:gd name="connsiteY23" fmla="*/ 328106 h 367344"/>
                <a:gd name="connsiteX24" fmla="*/ 405138 w 451987"/>
                <a:gd name="connsiteY24" fmla="*/ 300306 h 367344"/>
                <a:gd name="connsiteX25" fmla="*/ 414872 w 451987"/>
                <a:gd name="connsiteY25" fmla="*/ 309031 h 367344"/>
                <a:gd name="connsiteX26" fmla="*/ 416678 w 451987"/>
                <a:gd name="connsiteY26" fmla="*/ 319076 h 367344"/>
                <a:gd name="connsiteX27" fmla="*/ 443477 w 451987"/>
                <a:gd name="connsiteY27" fmla="*/ 336438 h 367344"/>
                <a:gd name="connsiteX28" fmla="*/ 451498 w 451987"/>
                <a:gd name="connsiteY28" fmla="*/ 283758 h 367344"/>
                <a:gd name="connsiteX29" fmla="*/ 451498 w 451987"/>
                <a:gd name="connsiteY29" fmla="*/ 283656 h 367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51987" h="367344">
                  <a:moveTo>
                    <a:pt x="451498" y="283656"/>
                  </a:moveTo>
                  <a:cubicBezTo>
                    <a:pt x="388589" y="283161"/>
                    <a:pt x="308306" y="266092"/>
                    <a:pt x="239474" y="197055"/>
                  </a:cubicBezTo>
                  <a:cubicBezTo>
                    <a:pt x="148560" y="105743"/>
                    <a:pt x="120971" y="119788"/>
                    <a:pt x="76214" y="-3935"/>
                  </a:cubicBezTo>
                  <a:cubicBezTo>
                    <a:pt x="61867" y="1895"/>
                    <a:pt x="50527" y="6911"/>
                    <a:pt x="41597" y="11216"/>
                  </a:cubicBezTo>
                  <a:cubicBezTo>
                    <a:pt x="49222" y="34394"/>
                    <a:pt x="67780" y="49647"/>
                    <a:pt x="41597" y="61191"/>
                  </a:cubicBezTo>
                  <a:cubicBezTo>
                    <a:pt x="19114" y="71122"/>
                    <a:pt x="-1553" y="62994"/>
                    <a:pt x="-447" y="76037"/>
                  </a:cubicBezTo>
                  <a:cubicBezTo>
                    <a:pt x="-348" y="78145"/>
                    <a:pt x="456" y="80863"/>
                    <a:pt x="1860" y="84267"/>
                  </a:cubicBezTo>
                  <a:cubicBezTo>
                    <a:pt x="12001" y="108651"/>
                    <a:pt x="25742" y="110759"/>
                    <a:pt x="27345" y="133936"/>
                  </a:cubicBezTo>
                  <a:cubicBezTo>
                    <a:pt x="28852" y="157012"/>
                    <a:pt x="34473" y="166652"/>
                    <a:pt x="48022" y="170868"/>
                  </a:cubicBezTo>
                  <a:cubicBezTo>
                    <a:pt x="51028" y="171770"/>
                    <a:pt x="53836" y="173370"/>
                    <a:pt x="56649" y="175681"/>
                  </a:cubicBezTo>
                  <a:cubicBezTo>
                    <a:pt x="64774" y="182311"/>
                    <a:pt x="72305" y="195557"/>
                    <a:pt x="81235" y="219737"/>
                  </a:cubicBezTo>
                  <a:lnTo>
                    <a:pt x="81334" y="219737"/>
                  </a:lnTo>
                  <a:cubicBezTo>
                    <a:pt x="82535" y="223052"/>
                    <a:pt x="83839" y="226659"/>
                    <a:pt x="85144" y="230367"/>
                  </a:cubicBezTo>
                  <a:lnTo>
                    <a:pt x="86250" y="233580"/>
                  </a:lnTo>
                  <a:cubicBezTo>
                    <a:pt x="88255" y="239397"/>
                    <a:pt x="90566" y="245328"/>
                    <a:pt x="93171" y="251043"/>
                  </a:cubicBezTo>
                  <a:cubicBezTo>
                    <a:pt x="109427" y="286958"/>
                    <a:pt x="136723" y="316473"/>
                    <a:pt x="170636" y="297804"/>
                  </a:cubicBezTo>
                  <a:cubicBezTo>
                    <a:pt x="170636" y="297804"/>
                    <a:pt x="218602" y="334329"/>
                    <a:pt x="249707" y="330608"/>
                  </a:cubicBezTo>
                  <a:cubicBezTo>
                    <a:pt x="280917" y="326900"/>
                    <a:pt x="277400" y="322582"/>
                    <a:pt x="265662" y="309031"/>
                  </a:cubicBezTo>
                  <a:cubicBezTo>
                    <a:pt x="253925" y="295493"/>
                    <a:pt x="250919" y="279338"/>
                    <a:pt x="272687" y="291276"/>
                  </a:cubicBezTo>
                  <a:cubicBezTo>
                    <a:pt x="281517" y="296191"/>
                    <a:pt x="288939" y="302414"/>
                    <a:pt x="294862" y="309641"/>
                  </a:cubicBezTo>
                  <a:lnTo>
                    <a:pt x="294862" y="309742"/>
                  </a:lnTo>
                  <a:cubicBezTo>
                    <a:pt x="303390" y="320169"/>
                    <a:pt x="308608" y="332716"/>
                    <a:pt x="309616" y="346064"/>
                  </a:cubicBezTo>
                  <a:cubicBezTo>
                    <a:pt x="310117" y="352897"/>
                    <a:pt x="316537" y="358307"/>
                    <a:pt x="325168" y="361215"/>
                  </a:cubicBezTo>
                  <a:cubicBezTo>
                    <a:pt x="344834" y="367641"/>
                    <a:pt x="376043" y="360923"/>
                    <a:pt x="374843" y="328106"/>
                  </a:cubicBezTo>
                  <a:cubicBezTo>
                    <a:pt x="373736" y="298299"/>
                    <a:pt x="392295" y="293994"/>
                    <a:pt x="405138" y="300306"/>
                  </a:cubicBezTo>
                  <a:cubicBezTo>
                    <a:pt x="409256" y="302313"/>
                    <a:pt x="412862" y="305424"/>
                    <a:pt x="414872" y="309031"/>
                  </a:cubicBezTo>
                  <a:cubicBezTo>
                    <a:pt x="416578" y="312053"/>
                    <a:pt x="417388" y="315457"/>
                    <a:pt x="416678" y="319076"/>
                  </a:cubicBezTo>
                  <a:cubicBezTo>
                    <a:pt x="414679" y="329110"/>
                    <a:pt x="427319" y="335929"/>
                    <a:pt x="443477" y="336438"/>
                  </a:cubicBezTo>
                  <a:cubicBezTo>
                    <a:pt x="443769" y="322086"/>
                    <a:pt x="446186" y="303519"/>
                    <a:pt x="451498" y="283758"/>
                  </a:cubicBezTo>
                  <a:lnTo>
                    <a:pt x="451498" y="283656"/>
                  </a:lnTo>
                </a:path>
              </a:pathLst>
            </a:custGeom>
            <a:solidFill>
              <a:srgbClr val="FFF9C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="" xmlns:a16="http://schemas.microsoft.com/office/drawing/2014/main" id="{8F00BCC6-4200-6FDB-15EB-FD50953F1F92}"/>
                </a:ext>
              </a:extLst>
            </p:cNvPr>
            <p:cNvSpPr/>
            <p:nvPr/>
          </p:nvSpPr>
          <p:spPr>
            <a:xfrm flipV="1">
              <a:off x="13425638" y="374124"/>
              <a:ext cx="95522" cy="141454"/>
            </a:xfrm>
            <a:custGeom>
              <a:avLst/>
              <a:gdLst>
                <a:gd name="connsiteX0" fmla="*/ 69361 w 95522"/>
                <a:gd name="connsiteY0" fmla="*/ 124138 h 141454"/>
                <a:gd name="connsiteX1" fmla="*/ 94944 w 95522"/>
                <a:gd name="connsiteY1" fmla="*/ -1592 h 141454"/>
                <a:gd name="connsiteX2" fmla="*/ 64648 w 95522"/>
                <a:gd name="connsiteY2" fmla="*/ 26208 h 141454"/>
                <a:gd name="connsiteX3" fmla="*/ 14973 w 95522"/>
                <a:gd name="connsiteY3" fmla="*/ 59317 h 141454"/>
                <a:gd name="connsiteX4" fmla="*/ -579 w 95522"/>
                <a:gd name="connsiteY4" fmla="*/ 129662 h 141454"/>
                <a:gd name="connsiteX5" fmla="*/ 35140 w 95522"/>
                <a:gd name="connsiteY5" fmla="*/ 129662 h 141454"/>
                <a:gd name="connsiteX6" fmla="*/ 64747 w 95522"/>
                <a:gd name="connsiteY6" fmla="*/ 119528 h 141454"/>
                <a:gd name="connsiteX7" fmla="*/ 69262 w 95522"/>
                <a:gd name="connsiteY7" fmla="*/ 124138 h 141454"/>
                <a:gd name="connsiteX8" fmla="*/ 69361 w 95522"/>
                <a:gd name="connsiteY8" fmla="*/ 124138 h 141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522" h="141454">
                  <a:moveTo>
                    <a:pt x="69361" y="124138"/>
                  </a:moveTo>
                  <a:cubicBezTo>
                    <a:pt x="69361" y="124138"/>
                    <a:pt x="70059" y="38044"/>
                    <a:pt x="94944" y="-1592"/>
                  </a:cubicBezTo>
                  <a:cubicBezTo>
                    <a:pt x="82100" y="-7904"/>
                    <a:pt x="63542" y="-3599"/>
                    <a:pt x="64648" y="26208"/>
                  </a:cubicBezTo>
                  <a:cubicBezTo>
                    <a:pt x="65848" y="59025"/>
                    <a:pt x="34639" y="65743"/>
                    <a:pt x="14973" y="59317"/>
                  </a:cubicBezTo>
                  <a:cubicBezTo>
                    <a:pt x="7652" y="84501"/>
                    <a:pt x="-579" y="129662"/>
                    <a:pt x="-579" y="129662"/>
                  </a:cubicBezTo>
                  <a:cubicBezTo>
                    <a:pt x="9050" y="142006"/>
                    <a:pt x="25809" y="137587"/>
                    <a:pt x="35140" y="129662"/>
                  </a:cubicBezTo>
                  <a:cubicBezTo>
                    <a:pt x="44472" y="121839"/>
                    <a:pt x="50593" y="113406"/>
                    <a:pt x="64747" y="119528"/>
                  </a:cubicBezTo>
                  <a:cubicBezTo>
                    <a:pt x="67357" y="120632"/>
                    <a:pt x="68755" y="122233"/>
                    <a:pt x="69262" y="124138"/>
                  </a:cubicBezTo>
                  <a:lnTo>
                    <a:pt x="69361" y="124138"/>
                  </a:ln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="" xmlns:a16="http://schemas.microsoft.com/office/drawing/2014/main" id="{CA581989-02CC-8133-2E0B-D97A78B25C4D}"/>
                </a:ext>
              </a:extLst>
            </p:cNvPr>
            <p:cNvSpPr/>
            <p:nvPr/>
          </p:nvSpPr>
          <p:spPr>
            <a:xfrm flipV="1">
              <a:off x="13319516" y="589825"/>
              <a:ext cx="308717" cy="522084"/>
            </a:xfrm>
            <a:custGeom>
              <a:avLst/>
              <a:gdLst>
                <a:gd name="connsiteX0" fmla="*/ 22761 w 308717"/>
                <a:gd name="connsiteY0" fmla="*/ 43414 h 522084"/>
                <a:gd name="connsiteX1" fmla="*/ 10418 w 308717"/>
                <a:gd name="connsiteY1" fmla="*/ 63988 h 522084"/>
                <a:gd name="connsiteX2" fmla="*/ 1884 w 308717"/>
                <a:gd name="connsiteY2" fmla="*/ 84257 h 522084"/>
                <a:gd name="connsiteX3" fmla="*/ 1884 w 308717"/>
                <a:gd name="connsiteY3" fmla="*/ 145662 h 522084"/>
                <a:gd name="connsiteX4" fmla="*/ 10418 w 308717"/>
                <a:gd name="connsiteY4" fmla="*/ 185908 h 522084"/>
                <a:gd name="connsiteX5" fmla="*/ 67815 w 308717"/>
                <a:gd name="connsiteY5" fmla="*/ 225849 h 522084"/>
                <a:gd name="connsiteX6" fmla="*/ 62190 w 308717"/>
                <a:gd name="connsiteY6" fmla="*/ 296588 h 522084"/>
                <a:gd name="connsiteX7" fmla="*/ 68614 w 308717"/>
                <a:gd name="connsiteY7" fmla="*/ 310736 h 522084"/>
                <a:gd name="connsiteX8" fmla="*/ 105543 w 308717"/>
                <a:gd name="connsiteY8" fmla="*/ 336809 h 522084"/>
                <a:gd name="connsiteX9" fmla="*/ 118079 w 308717"/>
                <a:gd name="connsiteY9" fmla="*/ 343045 h 522084"/>
                <a:gd name="connsiteX10" fmla="*/ 133141 w 308717"/>
                <a:gd name="connsiteY10" fmla="*/ 359606 h 522084"/>
                <a:gd name="connsiteX11" fmla="*/ 138658 w 308717"/>
                <a:gd name="connsiteY11" fmla="*/ 370832 h 522084"/>
                <a:gd name="connsiteX12" fmla="*/ 152399 w 308717"/>
                <a:gd name="connsiteY12" fmla="*/ 422305 h 522084"/>
                <a:gd name="connsiteX13" fmla="*/ 166856 w 308717"/>
                <a:gd name="connsiteY13" fmla="*/ 438777 h 522084"/>
                <a:gd name="connsiteX14" fmla="*/ 212605 w 308717"/>
                <a:gd name="connsiteY14" fmla="*/ 497972 h 522084"/>
                <a:gd name="connsiteX15" fmla="*/ 283149 w 308717"/>
                <a:gd name="connsiteY15" fmla="*/ 514532 h 522084"/>
                <a:gd name="connsiteX16" fmla="*/ 276526 w 308717"/>
                <a:gd name="connsiteY16" fmla="*/ 506900 h 522084"/>
                <a:gd name="connsiteX17" fmla="*/ 247426 w 308717"/>
                <a:gd name="connsiteY17" fmla="*/ 448505 h 522084"/>
                <a:gd name="connsiteX18" fmla="*/ 261271 w 308717"/>
                <a:gd name="connsiteY18" fmla="*/ 414076 h 522084"/>
                <a:gd name="connsiteX19" fmla="*/ 308138 w 308717"/>
                <a:gd name="connsiteY19" fmla="*/ 419600 h 522084"/>
                <a:gd name="connsiteX20" fmla="*/ 268097 w 308717"/>
                <a:gd name="connsiteY20" fmla="*/ 377055 h 522084"/>
                <a:gd name="connsiteX21" fmla="*/ 268097 w 308717"/>
                <a:gd name="connsiteY21" fmla="*/ 376763 h 522084"/>
                <a:gd name="connsiteX22" fmla="*/ 226450 w 308717"/>
                <a:gd name="connsiteY22" fmla="*/ 370832 h 522084"/>
                <a:gd name="connsiteX23" fmla="*/ 218231 w 308717"/>
                <a:gd name="connsiteY23" fmla="*/ 296588 h 522084"/>
                <a:gd name="connsiteX24" fmla="*/ 212605 w 308717"/>
                <a:gd name="connsiteY24" fmla="*/ 284447 h 522084"/>
                <a:gd name="connsiteX25" fmla="*/ 185916 w 308717"/>
                <a:gd name="connsiteY25" fmla="*/ 278618 h 522084"/>
                <a:gd name="connsiteX26" fmla="*/ 154409 w 308717"/>
                <a:gd name="connsiteY26" fmla="*/ 254945 h 522084"/>
                <a:gd name="connsiteX27" fmla="*/ 128517 w 308717"/>
                <a:gd name="connsiteY27" fmla="*/ 217112 h 522084"/>
                <a:gd name="connsiteX28" fmla="*/ 119890 w 308717"/>
                <a:gd name="connsiteY28" fmla="*/ 185908 h 522084"/>
                <a:gd name="connsiteX29" fmla="*/ 37410 w 308717"/>
                <a:gd name="connsiteY29" fmla="*/ 136835 h 522084"/>
                <a:gd name="connsiteX30" fmla="*/ 39716 w 308717"/>
                <a:gd name="connsiteY30" fmla="*/ 107232 h 522084"/>
                <a:gd name="connsiteX31" fmla="*/ 39815 w 308717"/>
                <a:gd name="connsiteY31" fmla="*/ 107232 h 522084"/>
                <a:gd name="connsiteX32" fmla="*/ 45337 w 308717"/>
                <a:gd name="connsiteY32" fmla="*/ 78339 h 522084"/>
                <a:gd name="connsiteX33" fmla="*/ 57075 w 308717"/>
                <a:gd name="connsiteY33" fmla="*/ 84054 h 522084"/>
                <a:gd name="connsiteX34" fmla="*/ 36106 w 308717"/>
                <a:gd name="connsiteY34" fmla="*/ -3741 h 522084"/>
                <a:gd name="connsiteX35" fmla="*/ 22761 w 308717"/>
                <a:gd name="connsiteY35" fmla="*/ 43414 h 5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08717" h="522084">
                  <a:moveTo>
                    <a:pt x="22761" y="43414"/>
                  </a:moveTo>
                  <a:cubicBezTo>
                    <a:pt x="19446" y="50742"/>
                    <a:pt x="15334" y="57867"/>
                    <a:pt x="10418" y="63988"/>
                  </a:cubicBezTo>
                  <a:cubicBezTo>
                    <a:pt x="6300" y="69005"/>
                    <a:pt x="3591" y="76028"/>
                    <a:pt x="1884" y="84257"/>
                  </a:cubicBezTo>
                  <a:cubicBezTo>
                    <a:pt x="-1931" y="101923"/>
                    <a:pt x="-824" y="125202"/>
                    <a:pt x="1884" y="145662"/>
                  </a:cubicBezTo>
                  <a:cubicBezTo>
                    <a:pt x="4093" y="162527"/>
                    <a:pt x="7610" y="177577"/>
                    <a:pt x="10418" y="185908"/>
                  </a:cubicBezTo>
                  <a:cubicBezTo>
                    <a:pt x="18340" y="209187"/>
                    <a:pt x="38615" y="204374"/>
                    <a:pt x="67815" y="225849"/>
                  </a:cubicBezTo>
                  <a:cubicBezTo>
                    <a:pt x="97110" y="247312"/>
                    <a:pt x="71229" y="286441"/>
                    <a:pt x="62190" y="296588"/>
                  </a:cubicBezTo>
                  <a:cubicBezTo>
                    <a:pt x="59283" y="299801"/>
                    <a:pt x="62691" y="305110"/>
                    <a:pt x="68614" y="310736"/>
                  </a:cubicBezTo>
                  <a:cubicBezTo>
                    <a:pt x="81259" y="322864"/>
                    <a:pt x="105543" y="336809"/>
                    <a:pt x="105543" y="336809"/>
                  </a:cubicBezTo>
                  <a:cubicBezTo>
                    <a:pt x="105543" y="336809"/>
                    <a:pt x="111159" y="338028"/>
                    <a:pt x="118079" y="343045"/>
                  </a:cubicBezTo>
                  <a:cubicBezTo>
                    <a:pt x="122901" y="346448"/>
                    <a:pt x="128418" y="351668"/>
                    <a:pt x="133141" y="359606"/>
                  </a:cubicBezTo>
                  <a:cubicBezTo>
                    <a:pt x="135140" y="362907"/>
                    <a:pt x="137050" y="366616"/>
                    <a:pt x="138658" y="370832"/>
                  </a:cubicBezTo>
                  <a:cubicBezTo>
                    <a:pt x="146387" y="390809"/>
                    <a:pt x="146178" y="408564"/>
                    <a:pt x="152399" y="422305"/>
                  </a:cubicBezTo>
                  <a:cubicBezTo>
                    <a:pt x="155416" y="428833"/>
                    <a:pt x="159726" y="434357"/>
                    <a:pt x="166856" y="438777"/>
                  </a:cubicBezTo>
                  <a:cubicBezTo>
                    <a:pt x="189328" y="452721"/>
                    <a:pt x="198362" y="468774"/>
                    <a:pt x="212605" y="497972"/>
                  </a:cubicBezTo>
                  <a:cubicBezTo>
                    <a:pt x="226858" y="527271"/>
                    <a:pt x="250036" y="517136"/>
                    <a:pt x="283149" y="514532"/>
                  </a:cubicBezTo>
                  <a:cubicBezTo>
                    <a:pt x="281041" y="512018"/>
                    <a:pt x="278834" y="509516"/>
                    <a:pt x="276526" y="506900"/>
                  </a:cubicBezTo>
                  <a:cubicBezTo>
                    <a:pt x="250234" y="489945"/>
                    <a:pt x="238496" y="466056"/>
                    <a:pt x="247426" y="448505"/>
                  </a:cubicBezTo>
                  <a:cubicBezTo>
                    <a:pt x="259366" y="424820"/>
                    <a:pt x="261271" y="414076"/>
                    <a:pt x="261271" y="414076"/>
                  </a:cubicBezTo>
                  <a:cubicBezTo>
                    <a:pt x="261271" y="414076"/>
                    <a:pt x="251241" y="406862"/>
                    <a:pt x="308138" y="419600"/>
                  </a:cubicBezTo>
                  <a:cubicBezTo>
                    <a:pt x="294793" y="409669"/>
                    <a:pt x="280441" y="395826"/>
                    <a:pt x="268097" y="377055"/>
                  </a:cubicBezTo>
                  <a:lnTo>
                    <a:pt x="268097" y="376763"/>
                  </a:lnTo>
                  <a:cubicBezTo>
                    <a:pt x="259168" y="376357"/>
                    <a:pt x="245719" y="374757"/>
                    <a:pt x="226450" y="370832"/>
                  </a:cubicBezTo>
                  <a:cubicBezTo>
                    <a:pt x="182606" y="361904"/>
                    <a:pt x="214515" y="351782"/>
                    <a:pt x="218231" y="296588"/>
                  </a:cubicBezTo>
                  <a:lnTo>
                    <a:pt x="212605" y="284447"/>
                  </a:lnTo>
                  <a:cubicBezTo>
                    <a:pt x="205084" y="283533"/>
                    <a:pt x="200168" y="278618"/>
                    <a:pt x="185916" y="278618"/>
                  </a:cubicBezTo>
                  <a:cubicBezTo>
                    <a:pt x="162331" y="278618"/>
                    <a:pt x="154409" y="254945"/>
                    <a:pt x="154409" y="254945"/>
                  </a:cubicBezTo>
                  <a:cubicBezTo>
                    <a:pt x="116179" y="233571"/>
                    <a:pt x="128517" y="217112"/>
                    <a:pt x="128517" y="217112"/>
                  </a:cubicBezTo>
                  <a:cubicBezTo>
                    <a:pt x="116483" y="202964"/>
                    <a:pt x="116780" y="192626"/>
                    <a:pt x="119890" y="185908"/>
                  </a:cubicBezTo>
                  <a:cubicBezTo>
                    <a:pt x="91494" y="170655"/>
                    <a:pt x="39716" y="150374"/>
                    <a:pt x="37410" y="136835"/>
                  </a:cubicBezTo>
                  <a:cubicBezTo>
                    <a:pt x="36408" y="130917"/>
                    <a:pt x="37806" y="118878"/>
                    <a:pt x="39716" y="107232"/>
                  </a:cubicBezTo>
                  <a:lnTo>
                    <a:pt x="39815" y="107232"/>
                  </a:lnTo>
                  <a:cubicBezTo>
                    <a:pt x="42123" y="92487"/>
                    <a:pt x="45337" y="78339"/>
                    <a:pt x="45337" y="78339"/>
                  </a:cubicBezTo>
                  <a:cubicBezTo>
                    <a:pt x="45337" y="78339"/>
                    <a:pt x="49852" y="80447"/>
                    <a:pt x="57075" y="84054"/>
                  </a:cubicBezTo>
                  <a:cubicBezTo>
                    <a:pt x="40114" y="46831"/>
                    <a:pt x="35901" y="16922"/>
                    <a:pt x="36106" y="-3741"/>
                  </a:cubicBezTo>
                  <a:cubicBezTo>
                    <a:pt x="36106" y="-3741"/>
                    <a:pt x="32994" y="20643"/>
                    <a:pt x="22761" y="43414"/>
                  </a:cubicBezTo>
                </a:path>
              </a:pathLst>
            </a:custGeom>
            <a:solidFill>
              <a:srgbClr val="FFF9C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="" xmlns:a16="http://schemas.microsoft.com/office/drawing/2014/main" id="{6CDE05E8-9289-65FC-0C86-8D70F9E0F167}"/>
                </a:ext>
              </a:extLst>
            </p:cNvPr>
            <p:cNvSpPr/>
            <p:nvPr/>
          </p:nvSpPr>
          <p:spPr>
            <a:xfrm flipV="1">
              <a:off x="13267192" y="429780"/>
              <a:ext cx="143692" cy="96483"/>
            </a:xfrm>
            <a:custGeom>
              <a:avLst/>
              <a:gdLst>
                <a:gd name="connsiteX0" fmla="*/ 114005 w 143692"/>
                <a:gd name="connsiteY0" fmla="*/ 17849 h 96483"/>
                <a:gd name="connsiteX1" fmla="*/ 98050 w 143692"/>
                <a:gd name="connsiteY1" fmla="*/ 39426 h 96483"/>
                <a:gd name="connsiteX2" fmla="*/ 18979 w 143692"/>
                <a:gd name="connsiteY2" fmla="*/ 6622 h 96483"/>
                <a:gd name="connsiteX3" fmla="*/ -487 w 143692"/>
                <a:gd name="connsiteY3" fmla="*/ 38334 h 96483"/>
                <a:gd name="connsiteX4" fmla="*/ 54300 w 143692"/>
                <a:gd name="connsiteY4" fmla="*/ 78059 h 96483"/>
                <a:gd name="connsiteX5" fmla="*/ 61831 w 143692"/>
                <a:gd name="connsiteY5" fmla="*/ 84079 h 96483"/>
                <a:gd name="connsiteX6" fmla="*/ 94240 w 143692"/>
                <a:gd name="connsiteY6" fmla="*/ 92016 h 96483"/>
                <a:gd name="connsiteX7" fmla="*/ 143205 w 143692"/>
                <a:gd name="connsiteY7" fmla="*/ 18560 h 96483"/>
                <a:gd name="connsiteX8" fmla="*/ 143205 w 143692"/>
                <a:gd name="connsiteY8" fmla="*/ 18458 h 96483"/>
                <a:gd name="connsiteX9" fmla="*/ 121030 w 143692"/>
                <a:gd name="connsiteY9" fmla="*/ 94 h 96483"/>
                <a:gd name="connsiteX10" fmla="*/ 114005 w 143692"/>
                <a:gd name="connsiteY10" fmla="*/ 17849 h 96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692" h="96483">
                  <a:moveTo>
                    <a:pt x="114005" y="17849"/>
                  </a:moveTo>
                  <a:cubicBezTo>
                    <a:pt x="125743" y="31399"/>
                    <a:pt x="129261" y="35717"/>
                    <a:pt x="98050" y="39426"/>
                  </a:cubicBezTo>
                  <a:cubicBezTo>
                    <a:pt x="66946" y="43147"/>
                    <a:pt x="18979" y="6622"/>
                    <a:pt x="18979" y="6622"/>
                  </a:cubicBezTo>
                  <a:cubicBezTo>
                    <a:pt x="13363" y="19169"/>
                    <a:pt x="-487" y="38334"/>
                    <a:pt x="-487" y="38334"/>
                  </a:cubicBezTo>
                  <a:cubicBezTo>
                    <a:pt x="18483" y="43553"/>
                    <a:pt x="34537" y="61409"/>
                    <a:pt x="54300" y="78059"/>
                  </a:cubicBezTo>
                  <a:cubicBezTo>
                    <a:pt x="56712" y="80078"/>
                    <a:pt x="59216" y="82072"/>
                    <a:pt x="61831" y="84079"/>
                  </a:cubicBezTo>
                  <a:cubicBezTo>
                    <a:pt x="72864" y="92715"/>
                    <a:pt x="84007" y="93007"/>
                    <a:pt x="94240" y="92016"/>
                  </a:cubicBezTo>
                  <a:cubicBezTo>
                    <a:pt x="94240" y="92016"/>
                    <a:pt x="135679" y="46360"/>
                    <a:pt x="143205" y="18560"/>
                  </a:cubicBezTo>
                  <a:lnTo>
                    <a:pt x="143205" y="18458"/>
                  </a:lnTo>
                  <a:cubicBezTo>
                    <a:pt x="137282" y="11232"/>
                    <a:pt x="129860" y="5009"/>
                    <a:pt x="121030" y="94"/>
                  </a:cubicBezTo>
                  <a:cubicBezTo>
                    <a:pt x="99262" y="-11844"/>
                    <a:pt x="102268" y="4310"/>
                    <a:pt x="114005" y="17849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="" xmlns:a16="http://schemas.microsoft.com/office/drawing/2014/main" id="{854F1DF2-5361-8683-F420-12521CEE6D8F}"/>
                </a:ext>
              </a:extLst>
            </p:cNvPr>
            <p:cNvSpPr/>
            <p:nvPr/>
          </p:nvSpPr>
          <p:spPr>
            <a:xfrm flipV="1">
              <a:off x="13272916" y="962506"/>
              <a:ext cx="49063" cy="76831"/>
            </a:xfrm>
            <a:custGeom>
              <a:avLst/>
              <a:gdLst>
                <a:gd name="connsiteX0" fmla="*/ 48605 w 49063"/>
                <a:gd name="connsiteY0" fmla="*/ 73225 h 76831"/>
                <a:gd name="connsiteX1" fmla="*/ 48605 w 49063"/>
                <a:gd name="connsiteY1" fmla="*/ 11821 h 76831"/>
                <a:gd name="connsiteX2" fmla="*/ 22923 w 49063"/>
                <a:gd name="connsiteY2" fmla="*/ -3025 h 76831"/>
                <a:gd name="connsiteX3" fmla="*/ 7668 w 49063"/>
                <a:gd name="connsiteY3" fmla="*/ -3025 h 76831"/>
                <a:gd name="connsiteX4" fmla="*/ -459 w 49063"/>
                <a:gd name="connsiteY4" fmla="*/ 59674 h 76831"/>
                <a:gd name="connsiteX5" fmla="*/ 19306 w 49063"/>
                <a:gd name="connsiteY5" fmla="*/ 66304 h 76831"/>
                <a:gd name="connsiteX6" fmla="*/ 48605 w 49063"/>
                <a:gd name="connsiteY6" fmla="*/ 73225 h 7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063" h="76831">
                  <a:moveTo>
                    <a:pt x="48605" y="73225"/>
                  </a:moveTo>
                  <a:cubicBezTo>
                    <a:pt x="45896" y="52765"/>
                    <a:pt x="44790" y="29486"/>
                    <a:pt x="48605" y="11821"/>
                  </a:cubicBezTo>
                  <a:cubicBezTo>
                    <a:pt x="41586" y="1788"/>
                    <a:pt x="31446" y="-1933"/>
                    <a:pt x="22923" y="-3025"/>
                  </a:cubicBezTo>
                  <a:cubicBezTo>
                    <a:pt x="14390" y="-4334"/>
                    <a:pt x="7668" y="-3025"/>
                    <a:pt x="7668" y="-3025"/>
                  </a:cubicBezTo>
                  <a:lnTo>
                    <a:pt x="-459" y="59674"/>
                  </a:lnTo>
                  <a:cubicBezTo>
                    <a:pt x="-459" y="59674"/>
                    <a:pt x="8571" y="62900"/>
                    <a:pt x="19306" y="66304"/>
                  </a:cubicBezTo>
                  <a:cubicBezTo>
                    <a:pt x="29744" y="69517"/>
                    <a:pt x="41784" y="72831"/>
                    <a:pt x="48605" y="73225"/>
                  </a:cubicBezTo>
                </a:path>
              </a:pathLst>
            </a:custGeom>
            <a:solidFill>
              <a:srgbClr val="F0422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="" xmlns:a16="http://schemas.microsoft.com/office/drawing/2014/main" id="{58F549DB-A9DF-719E-E708-6A63FE02418E}"/>
                </a:ext>
              </a:extLst>
            </p:cNvPr>
            <p:cNvSpPr/>
            <p:nvPr/>
          </p:nvSpPr>
          <p:spPr>
            <a:xfrm flipV="1">
              <a:off x="13475051" y="349876"/>
              <a:ext cx="66985" cy="163191"/>
            </a:xfrm>
            <a:custGeom>
              <a:avLst/>
              <a:gdLst>
                <a:gd name="connsiteX0" fmla="*/ 45506 w 66985"/>
                <a:gd name="connsiteY0" fmla="*/ -4115 h 163191"/>
                <a:gd name="connsiteX1" fmla="*/ 19924 w 66985"/>
                <a:gd name="connsiteY1" fmla="*/ 121615 h 163191"/>
                <a:gd name="connsiteX2" fmla="*/ 19825 w 66985"/>
                <a:gd name="connsiteY2" fmla="*/ 121615 h 163191"/>
                <a:gd name="connsiteX3" fmla="*/ 357 w 66985"/>
                <a:gd name="connsiteY3" fmla="*/ 154139 h 163191"/>
                <a:gd name="connsiteX4" fmla="*/ 52938 w 66985"/>
                <a:gd name="connsiteY4" fmla="*/ 142887 h 163191"/>
                <a:gd name="connsiteX5" fmla="*/ 66383 w 66985"/>
                <a:gd name="connsiteY5" fmla="*/ 51879 h 163191"/>
                <a:gd name="connsiteX6" fmla="*/ 45506 w 66985"/>
                <a:gd name="connsiteY6" fmla="*/ 45047 h 163191"/>
                <a:gd name="connsiteX7" fmla="*/ 55240 w 66985"/>
                <a:gd name="connsiteY7" fmla="*/ 4610 h 163191"/>
                <a:gd name="connsiteX8" fmla="*/ 45506 w 66985"/>
                <a:gd name="connsiteY8" fmla="*/ -4115 h 163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85" h="163191">
                  <a:moveTo>
                    <a:pt x="45506" y="-4115"/>
                  </a:moveTo>
                  <a:cubicBezTo>
                    <a:pt x="20622" y="35522"/>
                    <a:pt x="19924" y="121615"/>
                    <a:pt x="19924" y="121615"/>
                  </a:cubicBezTo>
                  <a:lnTo>
                    <a:pt x="19825" y="121615"/>
                  </a:lnTo>
                  <a:cubicBezTo>
                    <a:pt x="22225" y="129844"/>
                    <a:pt x="7382" y="144106"/>
                    <a:pt x="357" y="154139"/>
                  </a:cubicBezTo>
                  <a:cubicBezTo>
                    <a:pt x="-8274" y="166471"/>
                    <a:pt x="43904" y="153034"/>
                    <a:pt x="52938" y="142887"/>
                  </a:cubicBezTo>
                  <a:cubicBezTo>
                    <a:pt x="52938" y="142887"/>
                    <a:pt x="48215" y="84696"/>
                    <a:pt x="66383" y="51879"/>
                  </a:cubicBezTo>
                  <a:cubicBezTo>
                    <a:pt x="53131" y="47561"/>
                    <a:pt x="45506" y="45047"/>
                    <a:pt x="45506" y="45047"/>
                  </a:cubicBezTo>
                  <a:cubicBezTo>
                    <a:pt x="45506" y="45047"/>
                    <a:pt x="40491" y="24790"/>
                    <a:pt x="55240" y="4610"/>
                  </a:cubicBezTo>
                  <a:cubicBezTo>
                    <a:pt x="53231" y="1003"/>
                    <a:pt x="49624" y="-2108"/>
                    <a:pt x="45506" y="-4115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="" xmlns:a16="http://schemas.microsoft.com/office/drawing/2014/main" id="{661FCB44-0B1E-DA67-97EE-458F3C94DD44}"/>
                </a:ext>
              </a:extLst>
            </p:cNvPr>
            <p:cNvSpPr/>
            <p:nvPr/>
          </p:nvSpPr>
          <p:spPr>
            <a:xfrm flipV="1">
              <a:off x="13673710" y="588022"/>
              <a:ext cx="97808" cy="76758"/>
            </a:xfrm>
            <a:custGeom>
              <a:avLst/>
              <a:gdLst>
                <a:gd name="connsiteX0" fmla="*/ 5649 w 97808"/>
                <a:gd name="connsiteY0" fmla="*/ 67204 h 76758"/>
                <a:gd name="connsiteX1" fmla="*/ 18294 w 97808"/>
                <a:gd name="connsiteY1" fmla="*/ 67204 h 76758"/>
                <a:gd name="connsiteX2" fmla="*/ 97060 w 97808"/>
                <a:gd name="connsiteY2" fmla="*/ 72818 h 76758"/>
                <a:gd name="connsiteX3" fmla="*/ 59431 w 97808"/>
                <a:gd name="connsiteY3" fmla="*/ -3941 h 76758"/>
                <a:gd name="connsiteX4" fmla="*/ 8358 w 97808"/>
                <a:gd name="connsiteY4" fmla="*/ 1380 h 76758"/>
                <a:gd name="connsiteX5" fmla="*/ 5649 w 97808"/>
                <a:gd name="connsiteY5" fmla="*/ 67204 h 7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808" h="76758">
                  <a:moveTo>
                    <a:pt x="5649" y="67204"/>
                  </a:moveTo>
                  <a:cubicBezTo>
                    <a:pt x="8557" y="68309"/>
                    <a:pt x="12675" y="68309"/>
                    <a:pt x="18294" y="67204"/>
                  </a:cubicBezTo>
                  <a:cubicBezTo>
                    <a:pt x="43377" y="62086"/>
                    <a:pt x="73177" y="58670"/>
                    <a:pt x="97060" y="72818"/>
                  </a:cubicBezTo>
                  <a:cubicBezTo>
                    <a:pt x="62546" y="30476"/>
                    <a:pt x="59431" y="-3941"/>
                    <a:pt x="59431" y="-3941"/>
                  </a:cubicBezTo>
                  <a:cubicBezTo>
                    <a:pt x="42371" y="18030"/>
                    <a:pt x="24516" y="10613"/>
                    <a:pt x="8358" y="1380"/>
                  </a:cubicBezTo>
                  <a:cubicBezTo>
                    <a:pt x="3541" y="35492"/>
                    <a:pt x="-7899" y="62391"/>
                    <a:pt x="5649" y="67204"/>
                  </a:cubicBezTo>
                </a:path>
              </a:pathLst>
            </a:custGeom>
            <a:solidFill>
              <a:srgbClr val="D370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="" xmlns:a16="http://schemas.microsoft.com/office/drawing/2014/main" id="{4CCD2A1A-E44D-EF02-94D3-66418952B4E3}"/>
                </a:ext>
              </a:extLst>
            </p:cNvPr>
            <p:cNvSpPr/>
            <p:nvPr/>
          </p:nvSpPr>
          <p:spPr>
            <a:xfrm flipV="1">
              <a:off x="13000884" y="676528"/>
              <a:ext cx="142483" cy="60807"/>
            </a:xfrm>
            <a:custGeom>
              <a:avLst/>
              <a:gdLst>
                <a:gd name="connsiteX0" fmla="*/ 37324 w 142483"/>
                <a:gd name="connsiteY0" fmla="*/ 34777 h 60807"/>
                <a:gd name="connsiteX1" fmla="*/ -305 w 142483"/>
                <a:gd name="connsiteY1" fmla="*/ 36568 h 60807"/>
                <a:gd name="connsiteX2" fmla="*/ 46353 w 142483"/>
                <a:gd name="connsiteY2" fmla="*/ 53827 h 60807"/>
                <a:gd name="connsiteX3" fmla="*/ 56790 w 142483"/>
                <a:gd name="connsiteY3" fmla="*/ 54030 h 60807"/>
                <a:gd name="connsiteX4" fmla="*/ 70536 w 142483"/>
                <a:gd name="connsiteY4" fmla="*/ 56938 h 60807"/>
                <a:gd name="connsiteX5" fmla="*/ 142178 w 142483"/>
                <a:gd name="connsiteY5" fmla="*/ 54030 h 60807"/>
                <a:gd name="connsiteX6" fmla="*/ 116693 w 142483"/>
                <a:gd name="connsiteY6" fmla="*/ 4360 h 60807"/>
                <a:gd name="connsiteX7" fmla="*/ 114387 w 142483"/>
                <a:gd name="connsiteY7" fmla="*/ -3869 h 60807"/>
                <a:gd name="connsiteX8" fmla="*/ 37324 w 142483"/>
                <a:gd name="connsiteY8" fmla="*/ 34777 h 60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483" h="60807">
                  <a:moveTo>
                    <a:pt x="37324" y="34777"/>
                  </a:moveTo>
                  <a:cubicBezTo>
                    <a:pt x="26885" y="37977"/>
                    <a:pt x="14846" y="38981"/>
                    <a:pt x="-305" y="36568"/>
                  </a:cubicBezTo>
                  <a:cubicBezTo>
                    <a:pt x="-305" y="36568"/>
                    <a:pt x="19564" y="51630"/>
                    <a:pt x="46353" y="53827"/>
                  </a:cubicBezTo>
                  <a:cubicBezTo>
                    <a:pt x="49667" y="54132"/>
                    <a:pt x="53174" y="54233"/>
                    <a:pt x="56790" y="54030"/>
                  </a:cubicBezTo>
                  <a:cubicBezTo>
                    <a:pt x="62809" y="53738"/>
                    <a:pt x="67129" y="54830"/>
                    <a:pt x="70536" y="56938"/>
                  </a:cubicBezTo>
                  <a:cubicBezTo>
                    <a:pt x="89696" y="52430"/>
                    <a:pt x="120310" y="43299"/>
                    <a:pt x="142178" y="54030"/>
                  </a:cubicBezTo>
                  <a:cubicBezTo>
                    <a:pt x="140576" y="30853"/>
                    <a:pt x="126834" y="28745"/>
                    <a:pt x="116693" y="4360"/>
                  </a:cubicBezTo>
                  <a:cubicBezTo>
                    <a:pt x="115290" y="957"/>
                    <a:pt x="114486" y="-1761"/>
                    <a:pt x="114387" y="-3869"/>
                  </a:cubicBezTo>
                  <a:cubicBezTo>
                    <a:pt x="81773" y="4272"/>
                    <a:pt x="65120" y="26636"/>
                    <a:pt x="37324" y="34777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3" name="Freeform: Shape 3162">
              <a:extLst>
                <a:ext uri="{FF2B5EF4-FFF2-40B4-BE49-F238E27FC236}">
                  <a16:creationId xmlns="" xmlns:a16="http://schemas.microsoft.com/office/drawing/2014/main" id="{8DF83055-7C6C-F7E5-F083-762B13073F8F}"/>
                </a:ext>
              </a:extLst>
            </p:cNvPr>
            <p:cNvSpPr/>
            <p:nvPr/>
          </p:nvSpPr>
          <p:spPr>
            <a:xfrm flipV="1">
              <a:off x="13682013" y="706526"/>
              <a:ext cx="67429" cy="91312"/>
            </a:xfrm>
            <a:custGeom>
              <a:avLst/>
              <a:gdLst>
                <a:gd name="connsiteX0" fmla="*/ 66685 w 67429"/>
                <a:gd name="connsiteY0" fmla="*/ 56674 h 91312"/>
                <a:gd name="connsiteX1" fmla="*/ 49932 w 67429"/>
                <a:gd name="connsiteY1" fmla="*/ 44939 h 91312"/>
                <a:gd name="connsiteX2" fmla="*/ -744 w 67429"/>
                <a:gd name="connsiteY2" fmla="*/ -3829 h 91312"/>
                <a:gd name="connsiteX3" fmla="*/ 59 w 67429"/>
                <a:gd name="connsiteY3" fmla="*/ 56674 h 91312"/>
                <a:gd name="connsiteX4" fmla="*/ 7789 w 67429"/>
                <a:gd name="connsiteY4" fmla="*/ 82569 h 91312"/>
                <a:gd name="connsiteX5" fmla="*/ 49133 w 67429"/>
                <a:gd name="connsiteY5" fmla="*/ 87484 h 91312"/>
                <a:gd name="connsiteX6" fmla="*/ 66685 w 67429"/>
                <a:gd name="connsiteY6" fmla="*/ 56674 h 91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429" h="91312">
                  <a:moveTo>
                    <a:pt x="66685" y="56674"/>
                  </a:moveTo>
                  <a:cubicBezTo>
                    <a:pt x="60871" y="53067"/>
                    <a:pt x="55250" y="49054"/>
                    <a:pt x="49932" y="44939"/>
                  </a:cubicBezTo>
                  <a:cubicBezTo>
                    <a:pt x="31265" y="30385"/>
                    <a:pt x="14511" y="13938"/>
                    <a:pt x="-744" y="-3829"/>
                  </a:cubicBezTo>
                  <a:cubicBezTo>
                    <a:pt x="-441" y="17850"/>
                    <a:pt x="-843" y="40113"/>
                    <a:pt x="59" y="56674"/>
                  </a:cubicBezTo>
                  <a:cubicBezTo>
                    <a:pt x="957" y="71736"/>
                    <a:pt x="2867" y="81972"/>
                    <a:pt x="7789" y="82569"/>
                  </a:cubicBezTo>
                  <a:cubicBezTo>
                    <a:pt x="17919" y="83674"/>
                    <a:pt x="49133" y="87484"/>
                    <a:pt x="49133" y="87484"/>
                  </a:cubicBezTo>
                  <a:cubicBezTo>
                    <a:pt x="46419" y="78657"/>
                    <a:pt x="50632" y="68421"/>
                    <a:pt x="66685" y="56674"/>
                  </a:cubicBezTo>
                </a:path>
              </a:pathLst>
            </a:custGeom>
            <a:solidFill>
              <a:srgbClr val="D31F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4" name="Freeform: Shape 3163">
              <a:extLst>
                <a:ext uri="{FF2B5EF4-FFF2-40B4-BE49-F238E27FC236}">
                  <a16:creationId xmlns="" xmlns:a16="http://schemas.microsoft.com/office/drawing/2014/main" id="{5675E7E5-DB98-B3F3-A370-86FF0DB0DA84}"/>
                </a:ext>
              </a:extLst>
            </p:cNvPr>
            <p:cNvSpPr/>
            <p:nvPr/>
          </p:nvSpPr>
          <p:spPr>
            <a:xfrm flipV="1">
              <a:off x="13855909" y="573246"/>
              <a:ext cx="96238" cy="120935"/>
            </a:xfrm>
            <a:custGeom>
              <a:avLst/>
              <a:gdLst>
                <a:gd name="connsiteX0" fmla="*/ 31840 w 96238"/>
                <a:gd name="connsiteY0" fmla="*/ 1679 h 120935"/>
                <a:gd name="connsiteX1" fmla="*/ -873 w 96238"/>
                <a:gd name="connsiteY1" fmla="*/ -3934 h 120935"/>
                <a:gd name="connsiteX2" fmla="*/ -873 w 96238"/>
                <a:gd name="connsiteY2" fmla="*/ -3846 h 120935"/>
                <a:gd name="connsiteX3" fmla="*/ 5849 w 96238"/>
                <a:gd name="connsiteY3" fmla="*/ 25466 h 120935"/>
                <a:gd name="connsiteX4" fmla="*/ 1032 w 96238"/>
                <a:gd name="connsiteY4" fmla="*/ 96611 h 120935"/>
                <a:gd name="connsiteX5" fmla="*/ 10369 w 96238"/>
                <a:gd name="connsiteY5" fmla="*/ 116080 h 120935"/>
                <a:gd name="connsiteX6" fmla="*/ 18291 w 96238"/>
                <a:gd name="connsiteY6" fmla="*/ 116982 h 120935"/>
                <a:gd name="connsiteX7" fmla="*/ 48601 w 96238"/>
                <a:gd name="connsiteY7" fmla="*/ 94694 h 120935"/>
                <a:gd name="connsiteX8" fmla="*/ 66660 w 96238"/>
                <a:gd name="connsiteY8" fmla="*/ 116080 h 120935"/>
                <a:gd name="connsiteX9" fmla="*/ 90346 w 96238"/>
                <a:gd name="connsiteY9" fmla="*/ 77752 h 120935"/>
                <a:gd name="connsiteX10" fmla="*/ 80110 w 96238"/>
                <a:gd name="connsiteY10" fmla="*/ 67706 h 120935"/>
                <a:gd name="connsiteX11" fmla="*/ 31840 w 96238"/>
                <a:gd name="connsiteY11" fmla="*/ 1679 h 12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6238" h="120935">
                  <a:moveTo>
                    <a:pt x="31840" y="1679"/>
                  </a:moveTo>
                  <a:cubicBezTo>
                    <a:pt x="21109" y="384"/>
                    <a:pt x="10067" y="-1420"/>
                    <a:pt x="-873" y="-3934"/>
                  </a:cubicBezTo>
                  <a:lnTo>
                    <a:pt x="-873" y="-3846"/>
                  </a:lnTo>
                  <a:lnTo>
                    <a:pt x="5849" y="25466"/>
                  </a:lnTo>
                  <a:cubicBezTo>
                    <a:pt x="10369" y="12525"/>
                    <a:pt x="70978" y="81956"/>
                    <a:pt x="1032" y="96611"/>
                  </a:cubicBezTo>
                  <a:cubicBezTo>
                    <a:pt x="-972" y="105844"/>
                    <a:pt x="-267" y="113667"/>
                    <a:pt x="10369" y="116080"/>
                  </a:cubicBezTo>
                  <a:cubicBezTo>
                    <a:pt x="13380" y="116779"/>
                    <a:pt x="15985" y="117084"/>
                    <a:pt x="18291" y="116982"/>
                  </a:cubicBezTo>
                  <a:cubicBezTo>
                    <a:pt x="35853" y="116779"/>
                    <a:pt x="33745" y="98123"/>
                    <a:pt x="48601" y="94694"/>
                  </a:cubicBezTo>
                  <a:cubicBezTo>
                    <a:pt x="72375" y="89080"/>
                    <a:pt x="81304" y="99215"/>
                    <a:pt x="66660" y="116080"/>
                  </a:cubicBezTo>
                  <a:cubicBezTo>
                    <a:pt x="89432" y="111369"/>
                    <a:pt x="103389" y="95405"/>
                    <a:pt x="90346" y="77752"/>
                  </a:cubicBezTo>
                  <a:cubicBezTo>
                    <a:pt x="87933" y="74437"/>
                    <a:pt x="84517" y="71122"/>
                    <a:pt x="80110" y="67706"/>
                  </a:cubicBezTo>
                  <a:cubicBezTo>
                    <a:pt x="52005" y="46332"/>
                    <a:pt x="31840" y="1679"/>
                    <a:pt x="31840" y="1679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5" name="Freeform: Shape 3164">
              <a:extLst>
                <a:ext uri="{FF2B5EF4-FFF2-40B4-BE49-F238E27FC236}">
                  <a16:creationId xmlns="" xmlns:a16="http://schemas.microsoft.com/office/drawing/2014/main" id="{DDC58966-2299-0BF3-7B7C-BEC6B8DBD170}"/>
                </a:ext>
              </a:extLst>
            </p:cNvPr>
            <p:cNvSpPr/>
            <p:nvPr/>
          </p:nvSpPr>
          <p:spPr>
            <a:xfrm flipV="1">
              <a:off x="13086777" y="488339"/>
              <a:ext cx="75158" cy="80315"/>
            </a:xfrm>
            <a:custGeom>
              <a:avLst/>
              <a:gdLst>
                <a:gd name="connsiteX0" fmla="*/ 46019 w 75158"/>
                <a:gd name="connsiteY0" fmla="*/ 71422 h 80315"/>
                <a:gd name="connsiteX1" fmla="*/ 74818 w 75158"/>
                <a:gd name="connsiteY1" fmla="*/ -4028 h 80315"/>
                <a:gd name="connsiteX2" fmla="*/ -242 w 75158"/>
                <a:gd name="connsiteY2" fmla="*/ 71231 h 80315"/>
                <a:gd name="connsiteX3" fmla="*/ -341 w 75158"/>
                <a:gd name="connsiteY3" fmla="*/ 71422 h 80315"/>
                <a:gd name="connsiteX4" fmla="*/ 46019 w 75158"/>
                <a:gd name="connsiteY4" fmla="*/ 71422 h 8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158" h="80315">
                  <a:moveTo>
                    <a:pt x="46019" y="71422"/>
                  </a:moveTo>
                  <a:cubicBezTo>
                    <a:pt x="46019" y="71422"/>
                    <a:pt x="47120" y="27683"/>
                    <a:pt x="74818" y="-4028"/>
                  </a:cubicBezTo>
                  <a:cubicBezTo>
                    <a:pt x="31365" y="14437"/>
                    <a:pt x="1559" y="67917"/>
                    <a:pt x="-242" y="71231"/>
                  </a:cubicBezTo>
                  <a:lnTo>
                    <a:pt x="-341" y="71422"/>
                  </a:lnTo>
                  <a:cubicBezTo>
                    <a:pt x="-341" y="71422"/>
                    <a:pt x="9889" y="82369"/>
                    <a:pt x="46019" y="71422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6" name="Freeform: Shape 3165">
              <a:extLst>
                <a:ext uri="{FF2B5EF4-FFF2-40B4-BE49-F238E27FC236}">
                  <a16:creationId xmlns="" xmlns:a16="http://schemas.microsoft.com/office/drawing/2014/main" id="{B861C1F4-6D75-3725-6EC2-F8BC0E81E71F}"/>
                </a:ext>
              </a:extLst>
            </p:cNvPr>
            <p:cNvSpPr/>
            <p:nvPr/>
          </p:nvSpPr>
          <p:spPr>
            <a:xfrm flipV="1">
              <a:off x="13292681" y="797432"/>
              <a:ext cx="108806" cy="171995"/>
            </a:xfrm>
            <a:custGeom>
              <a:avLst/>
              <a:gdLst>
                <a:gd name="connsiteX0" fmla="*/ 89112 w 108806"/>
                <a:gd name="connsiteY0" fmla="*/ 154136 h 171995"/>
                <a:gd name="connsiteX1" fmla="*/ 94737 w 108806"/>
                <a:gd name="connsiteY1" fmla="*/ 83398 h 171995"/>
                <a:gd name="connsiteX2" fmla="*/ 37339 w 108806"/>
                <a:gd name="connsiteY2" fmla="*/ 43456 h 171995"/>
                <a:gd name="connsiteX3" fmla="*/ 28806 w 108806"/>
                <a:gd name="connsiteY3" fmla="*/ 3210 h 171995"/>
                <a:gd name="connsiteX4" fmla="*/ -493 w 108806"/>
                <a:gd name="connsiteY4" fmla="*/ -3712 h 171995"/>
                <a:gd name="connsiteX5" fmla="*/ 3124 w 108806"/>
                <a:gd name="connsiteY5" fmla="*/ 35824 h 171995"/>
                <a:gd name="connsiteX6" fmla="*/ 36337 w 108806"/>
                <a:gd name="connsiteY6" fmla="*/ 168284 h 171995"/>
                <a:gd name="connsiteX7" fmla="*/ 89112 w 108806"/>
                <a:gd name="connsiteY7" fmla="*/ 154136 h 17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806" h="171995">
                  <a:moveTo>
                    <a:pt x="89112" y="154136"/>
                  </a:moveTo>
                  <a:cubicBezTo>
                    <a:pt x="98150" y="143989"/>
                    <a:pt x="124032" y="104860"/>
                    <a:pt x="94737" y="83398"/>
                  </a:cubicBezTo>
                  <a:cubicBezTo>
                    <a:pt x="65537" y="61922"/>
                    <a:pt x="45261" y="66735"/>
                    <a:pt x="37339" y="43456"/>
                  </a:cubicBezTo>
                  <a:cubicBezTo>
                    <a:pt x="34531" y="35125"/>
                    <a:pt x="31015" y="20075"/>
                    <a:pt x="28806" y="3210"/>
                  </a:cubicBezTo>
                  <a:cubicBezTo>
                    <a:pt x="21985" y="2816"/>
                    <a:pt x="9945" y="-499"/>
                    <a:pt x="-493" y="-3712"/>
                  </a:cubicBezTo>
                  <a:cubicBezTo>
                    <a:pt x="108" y="8937"/>
                    <a:pt x="1318" y="22184"/>
                    <a:pt x="3124" y="35824"/>
                  </a:cubicBezTo>
                  <a:cubicBezTo>
                    <a:pt x="8437" y="77365"/>
                    <a:pt x="19375" y="123123"/>
                    <a:pt x="36337" y="168284"/>
                  </a:cubicBezTo>
                  <a:cubicBezTo>
                    <a:pt x="52490" y="165973"/>
                    <a:pt x="70851" y="161959"/>
                    <a:pt x="89112" y="154136"/>
                  </a:cubicBezTo>
                </a:path>
              </a:pathLst>
            </a:custGeom>
            <a:solidFill>
              <a:srgbClr val="D897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7" name="Freeform: Shape 3166">
              <a:extLst>
                <a:ext uri="{FF2B5EF4-FFF2-40B4-BE49-F238E27FC236}">
                  <a16:creationId xmlns="" xmlns:a16="http://schemas.microsoft.com/office/drawing/2014/main" id="{941FDA62-A3D7-CD3C-D166-ADA11A7380D4}"/>
                </a:ext>
              </a:extLst>
            </p:cNvPr>
            <p:cNvSpPr/>
            <p:nvPr/>
          </p:nvSpPr>
          <p:spPr>
            <a:xfrm flipV="1">
              <a:off x="13672854" y="482716"/>
              <a:ext cx="18793" cy="39380"/>
            </a:xfrm>
            <a:custGeom>
              <a:avLst/>
              <a:gdLst>
                <a:gd name="connsiteX0" fmla="*/ 15865 w 18793"/>
                <a:gd name="connsiteY0" fmla="*/ -4052 h 39380"/>
                <a:gd name="connsiteX1" fmla="*/ 814 w 18793"/>
                <a:gd name="connsiteY1" fmla="*/ -2045 h 39380"/>
                <a:gd name="connsiteX2" fmla="*/ 18072 w 18793"/>
                <a:gd name="connsiteY2" fmla="*/ 32779 h 39380"/>
                <a:gd name="connsiteX3" fmla="*/ 15865 w 18793"/>
                <a:gd name="connsiteY3" fmla="*/ -4052 h 3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93" h="39380">
                  <a:moveTo>
                    <a:pt x="15865" y="-4052"/>
                  </a:moveTo>
                  <a:cubicBezTo>
                    <a:pt x="15865" y="-4052"/>
                    <a:pt x="10140" y="-1232"/>
                    <a:pt x="814" y="-2045"/>
                  </a:cubicBezTo>
                  <a:cubicBezTo>
                    <a:pt x="-4003" y="22542"/>
                    <a:pt x="2719" y="42608"/>
                    <a:pt x="18072" y="32779"/>
                  </a:cubicBezTo>
                  <a:lnTo>
                    <a:pt x="15865" y="-4052"/>
                  </a:ln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8" name="Freeform: Shape 3167">
              <a:extLst>
                <a:ext uri="{FF2B5EF4-FFF2-40B4-BE49-F238E27FC236}">
                  <a16:creationId xmlns="" xmlns:a16="http://schemas.microsoft.com/office/drawing/2014/main" id="{E5064847-F8A4-99F7-1D5A-BE45CF34E103}"/>
                </a:ext>
              </a:extLst>
            </p:cNvPr>
            <p:cNvSpPr/>
            <p:nvPr/>
          </p:nvSpPr>
          <p:spPr>
            <a:xfrm flipV="1">
              <a:off x="13361919" y="417030"/>
              <a:ext cx="63718" cy="86601"/>
            </a:xfrm>
            <a:custGeom>
              <a:avLst/>
              <a:gdLst>
                <a:gd name="connsiteX0" fmla="*/ 48440 w 63718"/>
                <a:gd name="connsiteY0" fmla="*/ -4089 h 86601"/>
                <a:gd name="connsiteX1" fmla="*/ -525 w 63718"/>
                <a:gd name="connsiteY1" fmla="*/ 69367 h 86601"/>
                <a:gd name="connsiteX2" fmla="*/ 35095 w 63718"/>
                <a:gd name="connsiteY2" fmla="*/ 76086 h 86601"/>
                <a:gd name="connsiteX3" fmla="*/ 38102 w 63718"/>
                <a:gd name="connsiteY3" fmla="*/ 82512 h 86601"/>
                <a:gd name="connsiteX4" fmla="*/ 63194 w 63718"/>
                <a:gd name="connsiteY4" fmla="*/ 32232 h 86601"/>
                <a:gd name="connsiteX5" fmla="*/ 48440 w 63718"/>
                <a:gd name="connsiteY5" fmla="*/ -4089 h 8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18" h="86601">
                  <a:moveTo>
                    <a:pt x="48440" y="-4089"/>
                  </a:moveTo>
                  <a:cubicBezTo>
                    <a:pt x="40914" y="23711"/>
                    <a:pt x="-525" y="69367"/>
                    <a:pt x="-525" y="69367"/>
                  </a:cubicBezTo>
                  <a:cubicBezTo>
                    <a:pt x="13327" y="67958"/>
                    <a:pt x="25764" y="64452"/>
                    <a:pt x="35095" y="76086"/>
                  </a:cubicBezTo>
                  <a:cubicBezTo>
                    <a:pt x="36703" y="78194"/>
                    <a:pt x="37710" y="80302"/>
                    <a:pt x="38102" y="82512"/>
                  </a:cubicBezTo>
                  <a:cubicBezTo>
                    <a:pt x="38102" y="82512"/>
                    <a:pt x="45731" y="57023"/>
                    <a:pt x="63194" y="32232"/>
                  </a:cubicBezTo>
                  <a:cubicBezTo>
                    <a:pt x="62186" y="18885"/>
                    <a:pt x="56968" y="6337"/>
                    <a:pt x="48440" y="-4089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9" name="Freeform: Shape 3168">
              <a:extLst>
                <a:ext uri="{FF2B5EF4-FFF2-40B4-BE49-F238E27FC236}">
                  <a16:creationId xmlns="" xmlns:a16="http://schemas.microsoft.com/office/drawing/2014/main" id="{A09A4391-11F2-C956-C6FB-6F2598CC371F}"/>
                </a:ext>
              </a:extLst>
            </p:cNvPr>
            <p:cNvSpPr/>
            <p:nvPr/>
          </p:nvSpPr>
          <p:spPr>
            <a:xfrm flipV="1">
              <a:off x="13015936" y="782891"/>
              <a:ext cx="62412" cy="94019"/>
            </a:xfrm>
            <a:custGeom>
              <a:avLst/>
              <a:gdLst>
                <a:gd name="connsiteX0" fmla="*/ 62125 w 62412"/>
                <a:gd name="connsiteY0" fmla="*/ 90260 h 94019"/>
                <a:gd name="connsiteX1" fmla="*/ 32925 w 62412"/>
                <a:gd name="connsiteY1" fmla="*/ -3453 h 94019"/>
                <a:gd name="connsiteX2" fmla="*/ -288 w 62412"/>
                <a:gd name="connsiteY2" fmla="*/ 3061 h 94019"/>
                <a:gd name="connsiteX3" fmla="*/ 62125 w 62412"/>
                <a:gd name="connsiteY3" fmla="*/ 90260 h 9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12" h="94019">
                  <a:moveTo>
                    <a:pt x="62125" y="90260"/>
                  </a:moveTo>
                  <a:cubicBezTo>
                    <a:pt x="34225" y="43600"/>
                    <a:pt x="28311" y="2363"/>
                    <a:pt x="32925" y="-3453"/>
                  </a:cubicBezTo>
                  <a:cubicBezTo>
                    <a:pt x="18171" y="-5460"/>
                    <a:pt x="-288" y="3061"/>
                    <a:pt x="-288" y="3061"/>
                  </a:cubicBezTo>
                  <a:cubicBezTo>
                    <a:pt x="311" y="11088"/>
                    <a:pt x="32623" y="71197"/>
                    <a:pt x="62125" y="90260"/>
                  </a:cubicBez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0" name="Freeform: Shape 3169">
              <a:extLst>
                <a:ext uri="{FF2B5EF4-FFF2-40B4-BE49-F238E27FC236}">
                  <a16:creationId xmlns="" xmlns:a16="http://schemas.microsoft.com/office/drawing/2014/main" id="{4375F504-3D57-F277-43AE-FBCC24C7E76A}"/>
                </a:ext>
              </a:extLst>
            </p:cNvPr>
            <p:cNvSpPr/>
            <p:nvPr/>
          </p:nvSpPr>
          <p:spPr>
            <a:xfrm flipV="1">
              <a:off x="12988464" y="698690"/>
              <a:ext cx="182678" cy="310768"/>
            </a:xfrm>
            <a:custGeom>
              <a:avLst/>
              <a:gdLst>
                <a:gd name="connsiteX0" fmla="*/ 33685 w 182678"/>
                <a:gd name="connsiteY0" fmla="*/ -3738 h 310768"/>
                <a:gd name="connsiteX1" fmla="*/ 15522 w 182678"/>
                <a:gd name="connsiteY1" fmla="*/ 207882 h 310768"/>
                <a:gd name="connsiteX2" fmla="*/ 49737 w 182678"/>
                <a:gd name="connsiteY2" fmla="*/ 307031 h 310768"/>
                <a:gd name="connsiteX3" fmla="*/ 126801 w 182678"/>
                <a:gd name="connsiteY3" fmla="*/ 268384 h 310768"/>
                <a:gd name="connsiteX4" fmla="*/ 168844 w 182678"/>
                <a:gd name="connsiteY4" fmla="*/ 253538 h 310768"/>
                <a:gd name="connsiteX5" fmla="*/ 168844 w 182678"/>
                <a:gd name="connsiteY5" fmla="*/ 203564 h 310768"/>
                <a:gd name="connsiteX6" fmla="*/ 143757 w 182678"/>
                <a:gd name="connsiteY6" fmla="*/ 217813 h 310768"/>
                <a:gd name="connsiteX7" fmla="*/ 114557 w 182678"/>
                <a:gd name="connsiteY7" fmla="*/ 233167 h 310768"/>
                <a:gd name="connsiteX8" fmla="*/ 111248 w 182678"/>
                <a:gd name="connsiteY8" fmla="*/ 227948 h 310768"/>
                <a:gd name="connsiteX9" fmla="*/ 89573 w 182678"/>
                <a:gd name="connsiteY9" fmla="*/ 222830 h 310768"/>
                <a:gd name="connsiteX10" fmla="*/ 27161 w 182678"/>
                <a:gd name="connsiteY10" fmla="*/ 135632 h 310768"/>
                <a:gd name="connsiteX11" fmla="*/ 46721 w 182678"/>
                <a:gd name="connsiteY11" fmla="*/ 111946 h 310768"/>
                <a:gd name="connsiteX12" fmla="*/ 32374 w 182678"/>
                <a:gd name="connsiteY12" fmla="*/ 87880 h 310768"/>
                <a:gd name="connsiteX13" fmla="*/ 46721 w 182678"/>
                <a:gd name="connsiteY13" fmla="*/ 58771 h 310768"/>
                <a:gd name="connsiteX14" fmla="*/ 37990 w 182678"/>
                <a:gd name="connsiteY14" fmla="*/ 56765 h 310768"/>
                <a:gd name="connsiteX15" fmla="*/ 37990 w 182678"/>
                <a:gd name="connsiteY15" fmla="*/ 30070 h 310768"/>
                <a:gd name="connsiteX16" fmla="*/ 45922 w 182678"/>
                <a:gd name="connsiteY16" fmla="*/ 29663 h 310768"/>
                <a:gd name="connsiteX17" fmla="*/ 33685 w 182678"/>
                <a:gd name="connsiteY17" fmla="*/ -3738 h 31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678" h="310768">
                  <a:moveTo>
                    <a:pt x="33685" y="-3738"/>
                  </a:moveTo>
                  <a:cubicBezTo>
                    <a:pt x="-14983" y="29473"/>
                    <a:pt x="-2139" y="128113"/>
                    <a:pt x="15522" y="207882"/>
                  </a:cubicBezTo>
                  <a:cubicBezTo>
                    <a:pt x="22443" y="239391"/>
                    <a:pt x="34383" y="273109"/>
                    <a:pt x="49737" y="307031"/>
                  </a:cubicBezTo>
                  <a:cubicBezTo>
                    <a:pt x="77534" y="298890"/>
                    <a:pt x="94187" y="276525"/>
                    <a:pt x="126801" y="268384"/>
                  </a:cubicBezTo>
                  <a:cubicBezTo>
                    <a:pt x="125695" y="255342"/>
                    <a:pt x="146361" y="263470"/>
                    <a:pt x="168844" y="253538"/>
                  </a:cubicBezTo>
                  <a:cubicBezTo>
                    <a:pt x="195028" y="241994"/>
                    <a:pt x="176469" y="226741"/>
                    <a:pt x="168844" y="203564"/>
                  </a:cubicBezTo>
                  <a:cubicBezTo>
                    <a:pt x="155499" y="209889"/>
                    <a:pt x="147771" y="214410"/>
                    <a:pt x="143757" y="217813"/>
                  </a:cubicBezTo>
                  <a:cubicBezTo>
                    <a:pt x="137034" y="223439"/>
                    <a:pt x="124594" y="247417"/>
                    <a:pt x="114557" y="233167"/>
                  </a:cubicBezTo>
                  <a:cubicBezTo>
                    <a:pt x="113357" y="231555"/>
                    <a:pt x="112250" y="229764"/>
                    <a:pt x="111248" y="227948"/>
                  </a:cubicBezTo>
                  <a:cubicBezTo>
                    <a:pt x="104625" y="230056"/>
                    <a:pt x="97198" y="227859"/>
                    <a:pt x="89573" y="222830"/>
                  </a:cubicBezTo>
                  <a:cubicBezTo>
                    <a:pt x="60071" y="203767"/>
                    <a:pt x="27760" y="143658"/>
                    <a:pt x="27161" y="135632"/>
                  </a:cubicBezTo>
                  <a:cubicBezTo>
                    <a:pt x="26858" y="130819"/>
                    <a:pt x="35484" y="122589"/>
                    <a:pt x="46721" y="111946"/>
                  </a:cubicBezTo>
                  <a:cubicBezTo>
                    <a:pt x="23346" y="113153"/>
                    <a:pt x="16623" y="106434"/>
                    <a:pt x="32374" y="87880"/>
                  </a:cubicBezTo>
                  <a:cubicBezTo>
                    <a:pt x="47827" y="69604"/>
                    <a:pt x="45323" y="58771"/>
                    <a:pt x="46721" y="58771"/>
                  </a:cubicBezTo>
                  <a:cubicBezTo>
                    <a:pt x="43715" y="57971"/>
                    <a:pt x="40808" y="57362"/>
                    <a:pt x="37990" y="56765"/>
                  </a:cubicBezTo>
                  <a:lnTo>
                    <a:pt x="37990" y="30070"/>
                  </a:lnTo>
                  <a:lnTo>
                    <a:pt x="45922" y="29663"/>
                  </a:lnTo>
                  <a:cubicBezTo>
                    <a:pt x="45922" y="29663"/>
                    <a:pt x="39999" y="10905"/>
                    <a:pt x="33685" y="-3738"/>
                  </a:cubicBezTo>
                </a:path>
              </a:pathLst>
            </a:custGeom>
            <a:solidFill>
              <a:srgbClr val="D897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="" xmlns:a16="http://schemas.microsoft.com/office/drawing/2014/main" id="{6DCF7311-83B4-5362-9DA7-B423EF6ECAC5}"/>
                </a:ext>
              </a:extLst>
            </p:cNvPr>
            <p:cNvSpPr/>
            <p:nvPr/>
          </p:nvSpPr>
          <p:spPr>
            <a:xfrm flipV="1">
              <a:off x="13532700" y="650406"/>
              <a:ext cx="214436" cy="181693"/>
            </a:xfrm>
            <a:custGeom>
              <a:avLst/>
              <a:gdLst>
                <a:gd name="connsiteX0" fmla="*/ 13863 w 214436"/>
                <a:gd name="connsiteY0" fmla="*/ 1924 h 181693"/>
                <a:gd name="connsiteX1" fmla="*/ -693 w 214436"/>
                <a:gd name="connsiteY1" fmla="*/ 4540 h 181693"/>
                <a:gd name="connsiteX2" fmla="*/ 4933 w 214436"/>
                <a:gd name="connsiteY2" fmla="*/ 16681 h 181693"/>
                <a:gd name="connsiteX3" fmla="*/ 70557 w 214436"/>
                <a:gd name="connsiteY3" fmla="*/ 30423 h 181693"/>
                <a:gd name="connsiteX4" fmla="*/ 70557 w 214436"/>
                <a:gd name="connsiteY4" fmla="*/ 96551 h 181693"/>
                <a:gd name="connsiteX5" fmla="*/ 54800 w 214436"/>
                <a:gd name="connsiteY5" fmla="*/ 96856 h 181693"/>
                <a:gd name="connsiteX6" fmla="*/ 54800 w 214436"/>
                <a:gd name="connsiteY6" fmla="*/ 97148 h 181693"/>
                <a:gd name="connsiteX7" fmla="*/ 94840 w 214436"/>
                <a:gd name="connsiteY7" fmla="*/ 139693 h 181693"/>
                <a:gd name="connsiteX8" fmla="*/ 94939 w 214436"/>
                <a:gd name="connsiteY8" fmla="*/ 139693 h 181693"/>
                <a:gd name="connsiteX9" fmla="*/ 140292 w 214436"/>
                <a:gd name="connsiteY9" fmla="*/ 163480 h 181693"/>
                <a:gd name="connsiteX10" fmla="*/ 149425 w 214436"/>
                <a:gd name="connsiteY10" fmla="*/ 168801 h 181693"/>
                <a:gd name="connsiteX11" fmla="*/ 200498 w 214436"/>
                <a:gd name="connsiteY11" fmla="*/ 163480 h 181693"/>
                <a:gd name="connsiteX12" fmla="*/ 213744 w 214436"/>
                <a:gd name="connsiteY12" fmla="*/ 139795 h 181693"/>
                <a:gd name="connsiteX13" fmla="*/ 213744 w 214436"/>
                <a:gd name="connsiteY13" fmla="*/ 139693 h 181693"/>
                <a:gd name="connsiteX14" fmla="*/ 198499 w 214436"/>
                <a:gd name="connsiteY14" fmla="*/ 121735 h 181693"/>
                <a:gd name="connsiteX15" fmla="*/ 157154 w 214436"/>
                <a:gd name="connsiteY15" fmla="*/ 116820 h 181693"/>
                <a:gd name="connsiteX16" fmla="*/ 149425 w 214436"/>
                <a:gd name="connsiteY16" fmla="*/ 90925 h 181693"/>
                <a:gd name="connsiteX17" fmla="*/ 77982 w 214436"/>
                <a:gd name="connsiteY17" fmla="*/ 1924 h 181693"/>
                <a:gd name="connsiteX18" fmla="*/ 20986 w 214436"/>
                <a:gd name="connsiteY18" fmla="*/ -1289 h 181693"/>
                <a:gd name="connsiteX19" fmla="*/ 13863 w 214436"/>
                <a:gd name="connsiteY19" fmla="*/ 1924 h 181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4436" h="181693">
                  <a:moveTo>
                    <a:pt x="13863" y="1924"/>
                  </a:moveTo>
                  <a:cubicBezTo>
                    <a:pt x="7339" y="4438"/>
                    <a:pt x="3023" y="5035"/>
                    <a:pt x="-693" y="4540"/>
                  </a:cubicBezTo>
                  <a:lnTo>
                    <a:pt x="4933" y="16681"/>
                  </a:lnTo>
                  <a:cubicBezTo>
                    <a:pt x="4933" y="16681"/>
                    <a:pt x="53699" y="23996"/>
                    <a:pt x="70557" y="30423"/>
                  </a:cubicBezTo>
                  <a:cubicBezTo>
                    <a:pt x="87413" y="36950"/>
                    <a:pt x="70557" y="96551"/>
                    <a:pt x="70557" y="96551"/>
                  </a:cubicBezTo>
                  <a:cubicBezTo>
                    <a:pt x="70557" y="96551"/>
                    <a:pt x="66344" y="97656"/>
                    <a:pt x="54800" y="96856"/>
                  </a:cubicBezTo>
                  <a:lnTo>
                    <a:pt x="54800" y="97148"/>
                  </a:lnTo>
                  <a:cubicBezTo>
                    <a:pt x="67143" y="115919"/>
                    <a:pt x="81495" y="129762"/>
                    <a:pt x="94840" y="139693"/>
                  </a:cubicBezTo>
                  <a:lnTo>
                    <a:pt x="94939" y="139693"/>
                  </a:lnTo>
                  <a:cubicBezTo>
                    <a:pt x="119218" y="157854"/>
                    <a:pt x="140292" y="163480"/>
                    <a:pt x="140292" y="163480"/>
                  </a:cubicBezTo>
                  <a:cubicBezTo>
                    <a:pt x="143209" y="165182"/>
                    <a:pt x="146314" y="166985"/>
                    <a:pt x="149425" y="168801"/>
                  </a:cubicBezTo>
                  <a:cubicBezTo>
                    <a:pt x="165583" y="178034"/>
                    <a:pt x="183438" y="185451"/>
                    <a:pt x="200498" y="163480"/>
                  </a:cubicBezTo>
                  <a:cubicBezTo>
                    <a:pt x="204913" y="157752"/>
                    <a:pt x="209328" y="150031"/>
                    <a:pt x="213744" y="139795"/>
                  </a:cubicBezTo>
                  <a:lnTo>
                    <a:pt x="213744" y="139693"/>
                  </a:lnTo>
                  <a:cubicBezTo>
                    <a:pt x="206218" y="134486"/>
                    <a:pt x="200399" y="128454"/>
                    <a:pt x="198499" y="121735"/>
                  </a:cubicBezTo>
                  <a:cubicBezTo>
                    <a:pt x="198499" y="121735"/>
                    <a:pt x="167285" y="117925"/>
                    <a:pt x="157154" y="116820"/>
                  </a:cubicBezTo>
                  <a:cubicBezTo>
                    <a:pt x="152233" y="116224"/>
                    <a:pt x="150323" y="105987"/>
                    <a:pt x="149425" y="90925"/>
                  </a:cubicBezTo>
                  <a:cubicBezTo>
                    <a:pt x="149425" y="90925"/>
                    <a:pt x="93034" y="33534"/>
                    <a:pt x="77982" y="1924"/>
                  </a:cubicBezTo>
                  <a:cubicBezTo>
                    <a:pt x="58214" y="9645"/>
                    <a:pt x="39749" y="-10726"/>
                    <a:pt x="20986" y="-1289"/>
                  </a:cubicBezTo>
                  <a:cubicBezTo>
                    <a:pt x="18378" y="19"/>
                    <a:pt x="15966" y="1124"/>
                    <a:pt x="13863" y="1924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2" name="Freeform: Shape 3171">
              <a:extLst>
                <a:ext uri="{FF2B5EF4-FFF2-40B4-BE49-F238E27FC236}">
                  <a16:creationId xmlns="" xmlns:a16="http://schemas.microsoft.com/office/drawing/2014/main" id="{602603E0-D720-B608-E1C0-C0108BCFC460}"/>
                </a:ext>
              </a:extLst>
            </p:cNvPr>
            <p:cNvSpPr/>
            <p:nvPr/>
          </p:nvSpPr>
          <p:spPr>
            <a:xfrm flipV="1">
              <a:off x="13836745" y="504378"/>
              <a:ext cx="93807" cy="92731"/>
            </a:xfrm>
            <a:custGeom>
              <a:avLst/>
              <a:gdLst>
                <a:gd name="connsiteX0" fmla="*/ 37469 w 93807"/>
                <a:gd name="connsiteY0" fmla="*/ 19836 h 92731"/>
                <a:gd name="connsiteX1" fmla="*/ -859 w 93807"/>
                <a:gd name="connsiteY1" fmla="*/ 50430 h 92731"/>
                <a:gd name="connsiteX2" fmla="*/ 12689 w 93807"/>
                <a:gd name="connsiteY2" fmla="*/ 88670 h 92731"/>
                <a:gd name="connsiteX3" fmla="*/ 85839 w 93807"/>
                <a:gd name="connsiteY3" fmla="*/ 18934 h 92731"/>
                <a:gd name="connsiteX4" fmla="*/ 67779 w 93807"/>
                <a:gd name="connsiteY4" fmla="*/ -2452 h 92731"/>
                <a:gd name="connsiteX5" fmla="*/ 37469 w 93807"/>
                <a:gd name="connsiteY5" fmla="*/ 19836 h 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07" h="92731">
                  <a:moveTo>
                    <a:pt x="37469" y="19836"/>
                  </a:moveTo>
                  <a:cubicBezTo>
                    <a:pt x="8171" y="48932"/>
                    <a:pt x="-859" y="50430"/>
                    <a:pt x="-859" y="50430"/>
                  </a:cubicBezTo>
                  <a:cubicBezTo>
                    <a:pt x="17204" y="49338"/>
                    <a:pt x="4856" y="86460"/>
                    <a:pt x="12689" y="88670"/>
                  </a:cubicBezTo>
                  <a:cubicBezTo>
                    <a:pt x="20618" y="90867"/>
                    <a:pt x="58851" y="24548"/>
                    <a:pt x="85839" y="18934"/>
                  </a:cubicBezTo>
                  <a:cubicBezTo>
                    <a:pt x="100482" y="2069"/>
                    <a:pt x="91554" y="-8066"/>
                    <a:pt x="67779" y="-2452"/>
                  </a:cubicBezTo>
                  <a:cubicBezTo>
                    <a:pt x="52923" y="977"/>
                    <a:pt x="55031" y="19633"/>
                    <a:pt x="37469" y="19836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3" name="Freeform: Shape 3172">
              <a:extLst>
                <a:ext uri="{FF2B5EF4-FFF2-40B4-BE49-F238E27FC236}">
                  <a16:creationId xmlns="" xmlns:a16="http://schemas.microsoft.com/office/drawing/2014/main" id="{E712BAF8-6202-E821-0AF8-D2F9AC7E63E8}"/>
                </a:ext>
              </a:extLst>
            </p:cNvPr>
            <p:cNvSpPr/>
            <p:nvPr/>
          </p:nvSpPr>
          <p:spPr>
            <a:xfrm flipV="1">
              <a:off x="13520339" y="449948"/>
              <a:ext cx="43470" cy="54394"/>
            </a:xfrm>
            <a:custGeom>
              <a:avLst/>
              <a:gdLst>
                <a:gd name="connsiteX0" fmla="*/ 9929 w 43470"/>
                <a:gd name="connsiteY0" fmla="*/ -4074 h 54394"/>
                <a:gd name="connsiteX1" fmla="*/ 196 w 43470"/>
                <a:gd name="connsiteY1" fmla="*/ 36362 h 54394"/>
                <a:gd name="connsiteX2" fmla="*/ 21072 w 43470"/>
                <a:gd name="connsiteY2" fmla="*/ 43195 h 54394"/>
                <a:gd name="connsiteX3" fmla="*/ 32204 w 43470"/>
                <a:gd name="connsiteY3" fmla="*/ 46916 h 54394"/>
                <a:gd name="connsiteX4" fmla="*/ 42741 w 43470"/>
                <a:gd name="connsiteY4" fmla="*/ 50320 h 54394"/>
                <a:gd name="connsiteX5" fmla="*/ 42845 w 43470"/>
                <a:gd name="connsiteY5" fmla="*/ 50218 h 54394"/>
                <a:gd name="connsiteX6" fmla="*/ 38535 w 43470"/>
                <a:gd name="connsiteY6" fmla="*/ 23332 h 54394"/>
                <a:gd name="connsiteX7" fmla="*/ 11735 w 43470"/>
                <a:gd name="connsiteY7" fmla="*/ 5971 h 54394"/>
                <a:gd name="connsiteX8" fmla="*/ 9929 w 43470"/>
                <a:gd name="connsiteY8" fmla="*/ -4074 h 5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70" h="54394">
                  <a:moveTo>
                    <a:pt x="9929" y="-4074"/>
                  </a:moveTo>
                  <a:cubicBezTo>
                    <a:pt x="-4819" y="16106"/>
                    <a:pt x="196" y="36362"/>
                    <a:pt x="196" y="36362"/>
                  </a:cubicBezTo>
                  <a:cubicBezTo>
                    <a:pt x="196" y="36362"/>
                    <a:pt x="7821" y="38877"/>
                    <a:pt x="21072" y="43195"/>
                  </a:cubicBezTo>
                  <a:cubicBezTo>
                    <a:pt x="24380" y="44401"/>
                    <a:pt x="28096" y="45608"/>
                    <a:pt x="32204" y="46916"/>
                  </a:cubicBezTo>
                  <a:cubicBezTo>
                    <a:pt x="35518" y="48021"/>
                    <a:pt x="39035" y="49113"/>
                    <a:pt x="42741" y="50320"/>
                  </a:cubicBezTo>
                  <a:lnTo>
                    <a:pt x="42845" y="50218"/>
                  </a:lnTo>
                  <a:cubicBezTo>
                    <a:pt x="39834" y="46001"/>
                    <a:pt x="38326" y="36362"/>
                    <a:pt x="38535" y="23332"/>
                  </a:cubicBezTo>
                  <a:cubicBezTo>
                    <a:pt x="22376" y="22824"/>
                    <a:pt x="9736" y="16005"/>
                    <a:pt x="11735" y="5971"/>
                  </a:cubicBezTo>
                  <a:cubicBezTo>
                    <a:pt x="12445" y="2352"/>
                    <a:pt x="11636" y="-1052"/>
                    <a:pt x="9929" y="-4074"/>
                  </a:cubicBezTo>
                </a:path>
              </a:pathLst>
            </a:custGeom>
            <a:solidFill>
              <a:srgbClr val="D31F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4" name="Freeform: Shape 3173">
              <a:extLst>
                <a:ext uri="{FF2B5EF4-FFF2-40B4-BE49-F238E27FC236}">
                  <a16:creationId xmlns="" xmlns:a16="http://schemas.microsoft.com/office/drawing/2014/main" id="{70B303BC-A25B-86B5-D00E-F059919EAB46}"/>
                </a:ext>
              </a:extLst>
            </p:cNvPr>
            <p:cNvSpPr/>
            <p:nvPr/>
          </p:nvSpPr>
          <p:spPr>
            <a:xfrm flipV="1">
              <a:off x="13731127" y="655200"/>
              <a:ext cx="131503" cy="82135"/>
            </a:xfrm>
            <a:custGeom>
              <a:avLst/>
              <a:gdLst>
                <a:gd name="connsiteX0" fmla="*/ 130704 w 131503"/>
                <a:gd name="connsiteY0" fmla="*/ 68676 h 82135"/>
                <a:gd name="connsiteX1" fmla="*/ 123982 w 131503"/>
                <a:gd name="connsiteY1" fmla="*/ 39365 h 82135"/>
                <a:gd name="connsiteX2" fmla="*/ 123982 w 131503"/>
                <a:gd name="connsiteY2" fmla="*/ 39276 h 82135"/>
                <a:gd name="connsiteX3" fmla="*/ 17516 w 131503"/>
                <a:gd name="connsiteY3" fmla="*/ -3879 h 82135"/>
                <a:gd name="connsiteX4" fmla="*/ -36 w 131503"/>
                <a:gd name="connsiteY4" fmla="*/ 26931 h 82135"/>
                <a:gd name="connsiteX5" fmla="*/ 15209 w 131503"/>
                <a:gd name="connsiteY5" fmla="*/ 44889 h 82135"/>
                <a:gd name="connsiteX6" fmla="*/ 15209 w 131503"/>
                <a:gd name="connsiteY6" fmla="*/ 44991 h 82135"/>
                <a:gd name="connsiteX7" fmla="*/ 52336 w 131503"/>
                <a:gd name="connsiteY7" fmla="*/ 64066 h 82135"/>
                <a:gd name="connsiteX8" fmla="*/ 130704 w 131503"/>
                <a:gd name="connsiteY8" fmla="*/ 68676 h 8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503" h="82135">
                  <a:moveTo>
                    <a:pt x="130704" y="68676"/>
                  </a:moveTo>
                  <a:lnTo>
                    <a:pt x="123982" y="39365"/>
                  </a:lnTo>
                  <a:lnTo>
                    <a:pt x="123982" y="39276"/>
                  </a:lnTo>
                  <a:cubicBezTo>
                    <a:pt x="86556" y="31148"/>
                    <a:pt x="48929" y="16594"/>
                    <a:pt x="17516" y="-3879"/>
                  </a:cubicBezTo>
                  <a:cubicBezTo>
                    <a:pt x="1463" y="7869"/>
                    <a:pt x="-2750" y="18105"/>
                    <a:pt x="-36" y="26931"/>
                  </a:cubicBezTo>
                  <a:cubicBezTo>
                    <a:pt x="1864" y="33650"/>
                    <a:pt x="7683" y="39682"/>
                    <a:pt x="15209" y="44889"/>
                  </a:cubicBezTo>
                  <a:lnTo>
                    <a:pt x="15209" y="44991"/>
                  </a:lnTo>
                  <a:cubicBezTo>
                    <a:pt x="26346" y="52827"/>
                    <a:pt x="41200" y="59139"/>
                    <a:pt x="52336" y="64066"/>
                  </a:cubicBezTo>
                  <a:cubicBezTo>
                    <a:pt x="99198" y="82723"/>
                    <a:pt x="126190" y="81618"/>
                    <a:pt x="130704" y="68676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5" name="Freeform: Shape 3174">
              <a:extLst>
                <a:ext uri="{FF2B5EF4-FFF2-40B4-BE49-F238E27FC236}">
                  <a16:creationId xmlns="" xmlns:a16="http://schemas.microsoft.com/office/drawing/2014/main" id="{A37E5E06-DCCA-BA78-B8EE-CCC0DE9EE24E}"/>
                </a:ext>
              </a:extLst>
            </p:cNvPr>
            <p:cNvSpPr/>
            <p:nvPr/>
          </p:nvSpPr>
          <p:spPr>
            <a:xfrm flipV="1">
              <a:off x="13528593" y="891082"/>
              <a:ext cx="64114" cy="143064"/>
            </a:xfrm>
            <a:custGeom>
              <a:avLst/>
              <a:gdLst>
                <a:gd name="connsiteX0" fmla="*/ 37089 w 64114"/>
                <a:gd name="connsiteY0" fmla="*/ 35297 h 143064"/>
                <a:gd name="connsiteX1" fmla="*/ -639 w 64114"/>
                <a:gd name="connsiteY1" fmla="*/ -3641 h 143064"/>
                <a:gd name="connsiteX2" fmla="*/ 14006 w 64114"/>
                <a:gd name="connsiteY2" fmla="*/ 81551 h 143064"/>
                <a:gd name="connsiteX3" fmla="*/ 9095 w 64114"/>
                <a:gd name="connsiteY3" fmla="*/ 136732 h 143064"/>
                <a:gd name="connsiteX4" fmla="*/ 63476 w 64114"/>
                <a:gd name="connsiteY4" fmla="*/ 89475 h 143064"/>
                <a:gd name="connsiteX5" fmla="*/ 37188 w 64114"/>
                <a:gd name="connsiteY5" fmla="*/ 35297 h 143064"/>
                <a:gd name="connsiteX6" fmla="*/ 37089 w 64114"/>
                <a:gd name="connsiteY6" fmla="*/ 35297 h 1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114" h="143064">
                  <a:moveTo>
                    <a:pt x="37089" y="35297"/>
                  </a:moveTo>
                  <a:cubicBezTo>
                    <a:pt x="25043" y="19435"/>
                    <a:pt x="11799" y="6697"/>
                    <a:pt x="-639" y="-3641"/>
                  </a:cubicBezTo>
                  <a:cubicBezTo>
                    <a:pt x="7994" y="33595"/>
                    <a:pt x="12200" y="61180"/>
                    <a:pt x="14006" y="81551"/>
                  </a:cubicBezTo>
                  <a:cubicBezTo>
                    <a:pt x="18123" y="128210"/>
                    <a:pt x="9095" y="136732"/>
                    <a:pt x="9095" y="136732"/>
                  </a:cubicBezTo>
                  <a:cubicBezTo>
                    <a:pt x="54552" y="147781"/>
                    <a:pt x="56853" y="123397"/>
                    <a:pt x="63476" y="89475"/>
                  </a:cubicBezTo>
                  <a:cubicBezTo>
                    <a:pt x="54552" y="71517"/>
                    <a:pt x="45820" y="53357"/>
                    <a:pt x="37188" y="35297"/>
                  </a:cubicBezTo>
                  <a:lnTo>
                    <a:pt x="37089" y="35297"/>
                  </a:lnTo>
                </a:path>
              </a:pathLst>
            </a:custGeom>
            <a:solidFill>
              <a:srgbClr val="D31F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6" name="Freeform: Shape 3175">
              <a:extLst>
                <a:ext uri="{FF2B5EF4-FFF2-40B4-BE49-F238E27FC236}">
                  <a16:creationId xmlns="" xmlns:a16="http://schemas.microsoft.com/office/drawing/2014/main" id="{2589896E-B19F-A589-B819-4A243AC4FE28}"/>
                </a:ext>
              </a:extLst>
            </p:cNvPr>
            <p:cNvSpPr/>
            <p:nvPr/>
          </p:nvSpPr>
          <p:spPr>
            <a:xfrm flipV="1">
              <a:off x="13050399" y="493395"/>
              <a:ext cx="146857" cy="145693"/>
            </a:xfrm>
            <a:custGeom>
              <a:avLst/>
              <a:gdLst>
                <a:gd name="connsiteX0" fmla="*/ 146517 w 146857"/>
                <a:gd name="connsiteY0" fmla="*/ 41459 h 145693"/>
                <a:gd name="connsiteX1" fmla="*/ 121931 w 146857"/>
                <a:gd name="connsiteY1" fmla="*/ -2598 h 145693"/>
                <a:gd name="connsiteX2" fmla="*/ 106780 w 146857"/>
                <a:gd name="connsiteY2" fmla="*/ -3995 h 145693"/>
                <a:gd name="connsiteX3" fmla="*/ 49283 w 146857"/>
                <a:gd name="connsiteY3" fmla="*/ 24491 h 145693"/>
                <a:gd name="connsiteX4" fmla="*/ 45166 w 146857"/>
                <a:gd name="connsiteY4" fmla="*/ 39147 h 145693"/>
                <a:gd name="connsiteX5" fmla="*/ 23392 w 146857"/>
                <a:gd name="connsiteY5" fmla="*/ 61829 h 145693"/>
                <a:gd name="connsiteX6" fmla="*/ 7239 w 146857"/>
                <a:gd name="connsiteY6" fmla="*/ 99650 h 145693"/>
                <a:gd name="connsiteX7" fmla="*/ 36136 w 146857"/>
                <a:gd name="connsiteY7" fmla="*/ 141699 h 145693"/>
                <a:gd name="connsiteX8" fmla="*/ 111196 w 146857"/>
                <a:gd name="connsiteY8" fmla="*/ 66439 h 145693"/>
                <a:gd name="connsiteX9" fmla="*/ 146517 w 146857"/>
                <a:gd name="connsiteY9" fmla="*/ 41459 h 14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857" h="145693">
                  <a:moveTo>
                    <a:pt x="146517" y="41459"/>
                  </a:moveTo>
                  <a:cubicBezTo>
                    <a:pt x="137588" y="17278"/>
                    <a:pt x="130056" y="4032"/>
                    <a:pt x="121931" y="-2598"/>
                  </a:cubicBezTo>
                  <a:cubicBezTo>
                    <a:pt x="121931" y="-2598"/>
                    <a:pt x="115810" y="-3195"/>
                    <a:pt x="106780" y="-3995"/>
                  </a:cubicBezTo>
                  <a:cubicBezTo>
                    <a:pt x="74465" y="18675"/>
                    <a:pt x="49283" y="24491"/>
                    <a:pt x="49283" y="24491"/>
                  </a:cubicBezTo>
                  <a:cubicBezTo>
                    <a:pt x="51392" y="27615"/>
                    <a:pt x="49184" y="33229"/>
                    <a:pt x="45166" y="39147"/>
                  </a:cubicBezTo>
                  <a:cubicBezTo>
                    <a:pt x="38746" y="48977"/>
                    <a:pt x="27608" y="59619"/>
                    <a:pt x="23392" y="61829"/>
                  </a:cubicBezTo>
                  <a:cubicBezTo>
                    <a:pt x="16571" y="65436"/>
                    <a:pt x="-14435" y="87712"/>
                    <a:pt x="7239" y="99650"/>
                  </a:cubicBezTo>
                  <a:cubicBezTo>
                    <a:pt x="28815" y="111384"/>
                    <a:pt x="43062" y="127145"/>
                    <a:pt x="36136" y="141699"/>
                  </a:cubicBezTo>
                  <a:cubicBezTo>
                    <a:pt x="37937" y="138384"/>
                    <a:pt x="67743" y="84905"/>
                    <a:pt x="111196" y="66439"/>
                  </a:cubicBezTo>
                  <a:cubicBezTo>
                    <a:pt x="120026" y="56305"/>
                    <a:pt x="131466" y="47377"/>
                    <a:pt x="146517" y="41459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7" name="Freeform: Shape 3176">
              <a:extLst>
                <a:ext uri="{FF2B5EF4-FFF2-40B4-BE49-F238E27FC236}">
                  <a16:creationId xmlns="" xmlns:a16="http://schemas.microsoft.com/office/drawing/2014/main" id="{4BB0BB60-854C-9CA6-3F71-D72F89DA8F26}"/>
                </a:ext>
              </a:extLst>
            </p:cNvPr>
            <p:cNvSpPr/>
            <p:nvPr/>
          </p:nvSpPr>
          <p:spPr>
            <a:xfrm flipV="1">
              <a:off x="13888621" y="605543"/>
              <a:ext cx="151216" cy="83025"/>
            </a:xfrm>
            <a:custGeom>
              <a:avLst/>
              <a:gdLst>
                <a:gd name="connsiteX0" fmla="*/ 21461 w 151216"/>
                <a:gd name="connsiteY0" fmla="*/ -2119 h 83025"/>
                <a:gd name="connsiteX1" fmla="*/ -914 w 151216"/>
                <a:gd name="connsiteY1" fmla="*/ -3923 h 83025"/>
                <a:gd name="connsiteX2" fmla="*/ 47356 w 151216"/>
                <a:gd name="connsiteY2" fmla="*/ 62105 h 83025"/>
                <a:gd name="connsiteX3" fmla="*/ 57592 w 151216"/>
                <a:gd name="connsiteY3" fmla="*/ 72150 h 83025"/>
                <a:gd name="connsiteX4" fmla="*/ 150302 w 151216"/>
                <a:gd name="connsiteY4" fmla="*/ 38432 h 83025"/>
                <a:gd name="connsiteX5" fmla="*/ 93114 w 151216"/>
                <a:gd name="connsiteY5" fmla="*/ 38432 h 83025"/>
                <a:gd name="connsiteX6" fmla="*/ 73239 w 151216"/>
                <a:gd name="connsiteY6" fmla="*/ 51970 h 83025"/>
                <a:gd name="connsiteX7" fmla="*/ 21461 w 151216"/>
                <a:gd name="connsiteY7" fmla="*/ -2119 h 83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216" h="83025">
                  <a:moveTo>
                    <a:pt x="21461" y="-2119"/>
                  </a:moveTo>
                  <a:cubicBezTo>
                    <a:pt x="14133" y="-2411"/>
                    <a:pt x="6716" y="-3008"/>
                    <a:pt x="-914" y="-3923"/>
                  </a:cubicBezTo>
                  <a:cubicBezTo>
                    <a:pt x="-914" y="-3923"/>
                    <a:pt x="19251" y="40730"/>
                    <a:pt x="47356" y="62105"/>
                  </a:cubicBezTo>
                  <a:cubicBezTo>
                    <a:pt x="51763" y="65521"/>
                    <a:pt x="55179" y="68836"/>
                    <a:pt x="57592" y="72150"/>
                  </a:cubicBezTo>
                  <a:cubicBezTo>
                    <a:pt x="118298" y="99239"/>
                    <a:pt x="150302" y="38432"/>
                    <a:pt x="150302" y="38432"/>
                  </a:cubicBezTo>
                  <a:cubicBezTo>
                    <a:pt x="150302" y="38432"/>
                    <a:pt x="123518" y="35117"/>
                    <a:pt x="93114" y="38432"/>
                  </a:cubicBezTo>
                  <a:lnTo>
                    <a:pt x="73239" y="51970"/>
                  </a:lnTo>
                  <a:cubicBezTo>
                    <a:pt x="73239" y="51970"/>
                    <a:pt x="55179" y="36120"/>
                    <a:pt x="21461" y="-2119"/>
                  </a:cubicBez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8" name="Freeform: Shape 3177">
              <a:extLst>
                <a:ext uri="{FF2B5EF4-FFF2-40B4-BE49-F238E27FC236}">
                  <a16:creationId xmlns="" xmlns:a16="http://schemas.microsoft.com/office/drawing/2014/main" id="{9E886D89-57E5-56B1-A7B5-0A0EA3C9ED5A}"/>
                </a:ext>
              </a:extLst>
            </p:cNvPr>
            <p:cNvSpPr/>
            <p:nvPr/>
          </p:nvSpPr>
          <p:spPr>
            <a:xfrm flipV="1">
              <a:off x="13376788" y="360863"/>
              <a:ext cx="64402" cy="106446"/>
            </a:xfrm>
            <a:custGeom>
              <a:avLst/>
              <a:gdLst>
                <a:gd name="connsiteX0" fmla="*/ 48315 w 64402"/>
                <a:gd name="connsiteY0" fmla="*/ -4130 h 106446"/>
                <a:gd name="connsiteX1" fmla="*/ 23223 w 64402"/>
                <a:gd name="connsiteY1" fmla="*/ 46149 h 106446"/>
                <a:gd name="connsiteX2" fmla="*/ 19914 w 64402"/>
                <a:gd name="connsiteY2" fmla="*/ 59484 h 106446"/>
                <a:gd name="connsiteX3" fmla="*/ 4361 w 64402"/>
                <a:gd name="connsiteY3" fmla="*/ 99323 h 106446"/>
                <a:gd name="connsiteX4" fmla="*/ 48315 w 64402"/>
                <a:gd name="connsiteY4" fmla="*/ 81366 h 106446"/>
                <a:gd name="connsiteX5" fmla="*/ 63867 w 64402"/>
                <a:gd name="connsiteY5" fmla="*/ 11021 h 106446"/>
                <a:gd name="connsiteX6" fmla="*/ 48315 w 64402"/>
                <a:gd name="connsiteY6" fmla="*/ -4130 h 10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402" h="106446">
                  <a:moveTo>
                    <a:pt x="48315" y="-4130"/>
                  </a:moveTo>
                  <a:cubicBezTo>
                    <a:pt x="30852" y="20660"/>
                    <a:pt x="23223" y="46149"/>
                    <a:pt x="23223" y="46149"/>
                  </a:cubicBezTo>
                  <a:cubicBezTo>
                    <a:pt x="23932" y="50365"/>
                    <a:pt x="22524" y="54874"/>
                    <a:pt x="19914" y="59484"/>
                  </a:cubicBezTo>
                  <a:cubicBezTo>
                    <a:pt x="11188" y="75042"/>
                    <a:pt x="-10085" y="90701"/>
                    <a:pt x="4361" y="99323"/>
                  </a:cubicBezTo>
                  <a:cubicBezTo>
                    <a:pt x="25132" y="111770"/>
                    <a:pt x="48315" y="81366"/>
                    <a:pt x="48315" y="81366"/>
                  </a:cubicBezTo>
                  <a:cubicBezTo>
                    <a:pt x="48315" y="81366"/>
                    <a:pt x="56546" y="36205"/>
                    <a:pt x="63867" y="11021"/>
                  </a:cubicBezTo>
                  <a:cubicBezTo>
                    <a:pt x="55236" y="8112"/>
                    <a:pt x="48816" y="2703"/>
                    <a:pt x="48315" y="-4130"/>
                  </a:cubicBezTo>
                </a:path>
              </a:pathLst>
            </a:custGeom>
            <a:solidFill>
              <a:srgbClr val="9EC4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9" name="Freeform: Shape 3178">
              <a:extLst>
                <a:ext uri="{FF2B5EF4-FFF2-40B4-BE49-F238E27FC236}">
                  <a16:creationId xmlns="" xmlns:a16="http://schemas.microsoft.com/office/drawing/2014/main" id="{43C4308F-7DA1-046E-21AA-62F5435D49FE}"/>
                </a:ext>
              </a:extLst>
            </p:cNvPr>
            <p:cNvSpPr/>
            <p:nvPr/>
          </p:nvSpPr>
          <p:spPr>
            <a:xfrm flipV="1">
              <a:off x="13163583" y="402768"/>
              <a:ext cx="233455" cy="106565"/>
            </a:xfrm>
            <a:custGeom>
              <a:avLst/>
              <a:gdLst>
                <a:gd name="connsiteX0" fmla="*/ -447 w 233455"/>
                <a:gd name="connsiteY0" fmla="*/ -3217 h 106565"/>
                <a:gd name="connsiteX1" fmla="*/ 47668 w 233455"/>
                <a:gd name="connsiteY1" fmla="*/ 41830 h 106565"/>
                <a:gd name="connsiteX2" fmla="*/ 104034 w 233455"/>
                <a:gd name="connsiteY2" fmla="*/ 76095 h 106565"/>
                <a:gd name="connsiteX3" fmla="*/ 135924 w 233455"/>
                <a:gd name="connsiteY3" fmla="*/ 85061 h 106565"/>
                <a:gd name="connsiteX4" fmla="*/ 152453 w 233455"/>
                <a:gd name="connsiteY4" fmla="*/ 86534 h 106565"/>
                <a:gd name="connsiteX5" fmla="*/ 168780 w 233455"/>
                <a:gd name="connsiteY5" fmla="*/ 87233 h 106565"/>
                <a:gd name="connsiteX6" fmla="*/ 232736 w 233455"/>
                <a:gd name="connsiteY6" fmla="*/ 102473 h 106565"/>
                <a:gd name="connsiteX7" fmla="*/ 233009 w 233455"/>
                <a:gd name="connsiteY7" fmla="*/ 101228 h 106565"/>
                <a:gd name="connsiteX8" fmla="*/ 202519 w 233455"/>
                <a:gd name="connsiteY8" fmla="*/ 87995 h 106565"/>
                <a:gd name="connsiteX9" fmla="*/ 170129 w 233455"/>
                <a:gd name="connsiteY9" fmla="*/ 77466 h 106565"/>
                <a:gd name="connsiteX10" fmla="*/ 160812 w 233455"/>
                <a:gd name="connsiteY10" fmla="*/ 75930 h 106565"/>
                <a:gd name="connsiteX11" fmla="*/ 156481 w 233455"/>
                <a:gd name="connsiteY11" fmla="*/ 75650 h 106565"/>
                <a:gd name="connsiteX12" fmla="*/ 152721 w 233455"/>
                <a:gd name="connsiteY12" fmla="*/ 75447 h 106565"/>
                <a:gd name="connsiteX13" fmla="*/ 137829 w 233455"/>
                <a:gd name="connsiteY13" fmla="*/ 73275 h 106565"/>
                <a:gd name="connsiteX14" fmla="*/ 108812 w 233455"/>
                <a:gd name="connsiteY14" fmla="*/ 64334 h 106565"/>
                <a:gd name="connsiteX15" fmla="*/ 53854 w 233455"/>
                <a:gd name="connsiteY15" fmla="*/ 33969 h 106565"/>
                <a:gd name="connsiteX16" fmla="*/ 470 w 233455"/>
                <a:gd name="connsiteY16" fmla="*/ -4093 h 106565"/>
                <a:gd name="connsiteX17" fmla="*/ -447 w 233455"/>
                <a:gd name="connsiteY17" fmla="*/ -3217 h 10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455" h="106565">
                  <a:moveTo>
                    <a:pt x="-447" y="-3217"/>
                  </a:moveTo>
                  <a:cubicBezTo>
                    <a:pt x="14539" y="12836"/>
                    <a:pt x="30424" y="28152"/>
                    <a:pt x="47668" y="41830"/>
                  </a:cubicBezTo>
                  <a:cubicBezTo>
                    <a:pt x="64898" y="55495"/>
                    <a:pt x="83581" y="67624"/>
                    <a:pt x="104034" y="76095"/>
                  </a:cubicBezTo>
                  <a:cubicBezTo>
                    <a:pt x="114288" y="80222"/>
                    <a:pt x="124979" y="83346"/>
                    <a:pt x="135924" y="85061"/>
                  </a:cubicBezTo>
                  <a:cubicBezTo>
                    <a:pt x="141390" y="85924"/>
                    <a:pt x="146917" y="86445"/>
                    <a:pt x="152453" y="86534"/>
                  </a:cubicBezTo>
                  <a:cubicBezTo>
                    <a:pt x="158069" y="86534"/>
                    <a:pt x="163377" y="86394"/>
                    <a:pt x="168780" y="87233"/>
                  </a:cubicBezTo>
                  <a:cubicBezTo>
                    <a:pt x="190329" y="90573"/>
                    <a:pt x="211221" y="97989"/>
                    <a:pt x="232736" y="102473"/>
                  </a:cubicBezTo>
                  <a:lnTo>
                    <a:pt x="233009" y="101228"/>
                  </a:lnTo>
                  <a:cubicBezTo>
                    <a:pt x="222859" y="96453"/>
                    <a:pt x="212653" y="92605"/>
                    <a:pt x="202519" y="87995"/>
                  </a:cubicBezTo>
                  <a:cubicBezTo>
                    <a:pt x="192155" y="84108"/>
                    <a:pt x="181767" y="80184"/>
                    <a:pt x="170129" y="77466"/>
                  </a:cubicBezTo>
                  <a:cubicBezTo>
                    <a:pt x="167321" y="76857"/>
                    <a:pt x="163997" y="76260"/>
                    <a:pt x="160812" y="75930"/>
                  </a:cubicBezTo>
                  <a:cubicBezTo>
                    <a:pt x="159344" y="75764"/>
                    <a:pt x="158292" y="75713"/>
                    <a:pt x="156481" y="75650"/>
                  </a:cubicBezTo>
                  <a:lnTo>
                    <a:pt x="152721" y="75447"/>
                  </a:lnTo>
                  <a:cubicBezTo>
                    <a:pt x="147721" y="75091"/>
                    <a:pt x="142745" y="74329"/>
                    <a:pt x="137829" y="73275"/>
                  </a:cubicBezTo>
                  <a:cubicBezTo>
                    <a:pt x="127981" y="71332"/>
                    <a:pt x="118228" y="68411"/>
                    <a:pt x="108812" y="64334"/>
                  </a:cubicBezTo>
                  <a:cubicBezTo>
                    <a:pt x="89747" y="56753"/>
                    <a:pt x="71675" y="45793"/>
                    <a:pt x="53854" y="33969"/>
                  </a:cubicBezTo>
                  <a:cubicBezTo>
                    <a:pt x="36188" y="21879"/>
                    <a:pt x="18572" y="8988"/>
                    <a:pt x="470" y="-4093"/>
                  </a:cubicBezTo>
                  <a:lnTo>
                    <a:pt x="-447" y="-3217"/>
                  </a:lnTo>
                </a:path>
              </a:pathLst>
            </a:custGeom>
            <a:solidFill>
              <a:srgbClr val="F7AB1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0" name="Freeform: Shape 3179">
              <a:extLst>
                <a:ext uri="{FF2B5EF4-FFF2-40B4-BE49-F238E27FC236}">
                  <a16:creationId xmlns="" xmlns:a16="http://schemas.microsoft.com/office/drawing/2014/main" id="{03B8902E-4465-06B7-4C86-693935D1A145}"/>
                </a:ext>
              </a:extLst>
            </p:cNvPr>
            <p:cNvSpPr/>
            <p:nvPr/>
          </p:nvSpPr>
          <p:spPr>
            <a:xfrm flipV="1">
              <a:off x="13044408" y="458548"/>
              <a:ext cx="165389" cy="152004"/>
            </a:xfrm>
            <a:custGeom>
              <a:avLst/>
              <a:gdLst>
                <a:gd name="connsiteX0" fmla="*/ 54334 w 165389"/>
                <a:gd name="connsiteY0" fmla="*/ -3439 h 152004"/>
                <a:gd name="connsiteX1" fmla="*/ 46456 w 165389"/>
                <a:gd name="connsiteY1" fmla="*/ 11966 h 152004"/>
                <a:gd name="connsiteX2" fmla="*/ 32943 w 165389"/>
                <a:gd name="connsiteY2" fmla="*/ 24869 h 152004"/>
                <a:gd name="connsiteX3" fmla="*/ 25938 w 165389"/>
                <a:gd name="connsiteY3" fmla="*/ 29657 h 152004"/>
                <a:gd name="connsiteX4" fmla="*/ 17048 w 165389"/>
                <a:gd name="connsiteY4" fmla="*/ 35321 h 152004"/>
                <a:gd name="connsiteX5" fmla="*/ 2364 w 165389"/>
                <a:gd name="connsiteY5" fmla="*/ 50968 h 152004"/>
                <a:gd name="connsiteX6" fmla="*/ 28 w 165389"/>
                <a:gd name="connsiteY6" fmla="*/ 64163 h 152004"/>
                <a:gd name="connsiteX7" fmla="*/ 8371 w 165389"/>
                <a:gd name="connsiteY7" fmla="*/ 74831 h 152004"/>
                <a:gd name="connsiteX8" fmla="*/ 25105 w 165389"/>
                <a:gd name="connsiteY8" fmla="*/ 83975 h 152004"/>
                <a:gd name="connsiteX9" fmla="*/ 38310 w 165389"/>
                <a:gd name="connsiteY9" fmla="*/ 96357 h 152004"/>
                <a:gd name="connsiteX10" fmla="*/ 39958 w 165389"/>
                <a:gd name="connsiteY10" fmla="*/ 112842 h 152004"/>
                <a:gd name="connsiteX11" fmla="*/ 39328 w 165389"/>
                <a:gd name="connsiteY11" fmla="*/ 114150 h 152004"/>
                <a:gd name="connsiteX12" fmla="*/ 40285 w 165389"/>
                <a:gd name="connsiteY12" fmla="*/ 114989 h 152004"/>
                <a:gd name="connsiteX13" fmla="*/ 52350 w 165389"/>
                <a:gd name="connsiteY13" fmla="*/ 120094 h 152004"/>
                <a:gd name="connsiteX14" fmla="*/ 64797 w 165389"/>
                <a:gd name="connsiteY14" fmla="*/ 120996 h 152004"/>
                <a:gd name="connsiteX15" fmla="*/ 89255 w 165389"/>
                <a:gd name="connsiteY15" fmla="*/ 117744 h 152004"/>
                <a:gd name="connsiteX16" fmla="*/ 83892 w 165389"/>
                <a:gd name="connsiteY16" fmla="*/ 112829 h 152004"/>
                <a:gd name="connsiteX17" fmla="*/ 90207 w 165389"/>
                <a:gd name="connsiteY17" fmla="*/ 138547 h 152004"/>
                <a:gd name="connsiteX18" fmla="*/ 101597 w 165389"/>
                <a:gd name="connsiteY18" fmla="*/ 146053 h 152004"/>
                <a:gd name="connsiteX19" fmla="*/ 115915 w 165389"/>
                <a:gd name="connsiteY19" fmla="*/ 147691 h 152004"/>
                <a:gd name="connsiteX20" fmla="*/ 135887 w 165389"/>
                <a:gd name="connsiteY20" fmla="*/ 126050 h 152004"/>
                <a:gd name="connsiteX21" fmla="*/ 133133 w 165389"/>
                <a:gd name="connsiteY21" fmla="*/ 117655 h 152004"/>
                <a:gd name="connsiteX22" fmla="*/ 131080 w 165389"/>
                <a:gd name="connsiteY22" fmla="*/ 113427 h 152004"/>
                <a:gd name="connsiteX23" fmla="*/ 127558 w 165389"/>
                <a:gd name="connsiteY23" fmla="*/ 103533 h 152004"/>
                <a:gd name="connsiteX24" fmla="*/ 123912 w 165389"/>
                <a:gd name="connsiteY24" fmla="*/ 83784 h 152004"/>
                <a:gd name="connsiteX25" fmla="*/ 123951 w 165389"/>
                <a:gd name="connsiteY25" fmla="*/ 82908 h 152004"/>
                <a:gd name="connsiteX26" fmla="*/ 121292 w 165389"/>
                <a:gd name="connsiteY26" fmla="*/ 84318 h 152004"/>
                <a:gd name="connsiteX27" fmla="*/ 121063 w 165389"/>
                <a:gd name="connsiteY27" fmla="*/ 84293 h 152004"/>
                <a:gd name="connsiteX28" fmla="*/ 120022 w 165389"/>
                <a:gd name="connsiteY28" fmla="*/ 84178 h 152004"/>
                <a:gd name="connsiteX29" fmla="*/ 120066 w 165389"/>
                <a:gd name="connsiteY29" fmla="*/ 84178 h 152004"/>
                <a:gd name="connsiteX30" fmla="*/ 120157 w 165389"/>
                <a:gd name="connsiteY30" fmla="*/ 84204 h 152004"/>
                <a:gd name="connsiteX31" fmla="*/ 120508 w 165389"/>
                <a:gd name="connsiteY31" fmla="*/ 84255 h 152004"/>
                <a:gd name="connsiteX32" fmla="*/ 119784 w 165389"/>
                <a:gd name="connsiteY32" fmla="*/ 84051 h 152004"/>
                <a:gd name="connsiteX33" fmla="*/ 119218 w 165389"/>
                <a:gd name="connsiteY33" fmla="*/ 83620 h 152004"/>
                <a:gd name="connsiteX34" fmla="*/ 120305 w 165389"/>
                <a:gd name="connsiteY34" fmla="*/ 85004 h 152004"/>
                <a:gd name="connsiteX35" fmla="*/ 125593 w 165389"/>
                <a:gd name="connsiteY35" fmla="*/ 94630 h 152004"/>
                <a:gd name="connsiteX36" fmla="*/ 132672 w 165389"/>
                <a:gd name="connsiteY36" fmla="*/ 104714 h 152004"/>
                <a:gd name="connsiteX37" fmla="*/ 144549 w 165389"/>
                <a:gd name="connsiteY37" fmla="*/ 111331 h 152004"/>
                <a:gd name="connsiteX38" fmla="*/ 156818 w 165389"/>
                <a:gd name="connsiteY38" fmla="*/ 107254 h 152004"/>
                <a:gd name="connsiteX39" fmla="*/ 165047 w 165389"/>
                <a:gd name="connsiteY39" fmla="*/ 98885 h 152004"/>
                <a:gd name="connsiteX40" fmla="*/ 164154 w 165389"/>
                <a:gd name="connsiteY40" fmla="*/ 97996 h 152004"/>
                <a:gd name="connsiteX41" fmla="*/ 145526 w 165389"/>
                <a:gd name="connsiteY41" fmla="*/ 105184 h 152004"/>
                <a:gd name="connsiteX42" fmla="*/ 134280 w 165389"/>
                <a:gd name="connsiteY42" fmla="*/ 90376 h 152004"/>
                <a:gd name="connsiteX43" fmla="*/ 129617 w 165389"/>
                <a:gd name="connsiteY43" fmla="*/ 79606 h 152004"/>
                <a:gd name="connsiteX44" fmla="*/ 127503 w 165389"/>
                <a:gd name="connsiteY44" fmla="*/ 76317 h 152004"/>
                <a:gd name="connsiteX45" fmla="*/ 120633 w 165389"/>
                <a:gd name="connsiteY45" fmla="*/ 73028 h 152004"/>
                <a:gd name="connsiteX46" fmla="*/ 113652 w 165389"/>
                <a:gd name="connsiteY46" fmla="*/ 77612 h 152004"/>
                <a:gd name="connsiteX47" fmla="*/ 112170 w 165389"/>
                <a:gd name="connsiteY47" fmla="*/ 82172 h 152004"/>
                <a:gd name="connsiteX48" fmla="*/ 114749 w 165389"/>
                <a:gd name="connsiteY48" fmla="*/ 107127 h 152004"/>
                <a:gd name="connsiteX49" fmla="*/ 118569 w 165389"/>
                <a:gd name="connsiteY49" fmla="*/ 118684 h 152004"/>
                <a:gd name="connsiteX50" fmla="*/ 121521 w 165389"/>
                <a:gd name="connsiteY50" fmla="*/ 124615 h 152004"/>
                <a:gd name="connsiteX51" fmla="*/ 122403 w 165389"/>
                <a:gd name="connsiteY51" fmla="*/ 126825 h 152004"/>
                <a:gd name="connsiteX52" fmla="*/ 113815 w 165389"/>
                <a:gd name="connsiteY52" fmla="*/ 135499 h 152004"/>
                <a:gd name="connsiteX53" fmla="*/ 105779 w 165389"/>
                <a:gd name="connsiteY53" fmla="*/ 135054 h 152004"/>
                <a:gd name="connsiteX54" fmla="*/ 97971 w 165389"/>
                <a:gd name="connsiteY54" fmla="*/ 130838 h 152004"/>
                <a:gd name="connsiteX55" fmla="*/ 92171 w 165389"/>
                <a:gd name="connsiteY55" fmla="*/ 114544 h 152004"/>
                <a:gd name="connsiteX56" fmla="*/ 92584 w 165389"/>
                <a:gd name="connsiteY56" fmla="*/ 107419 h 152004"/>
                <a:gd name="connsiteX57" fmla="*/ 86809 w 165389"/>
                <a:gd name="connsiteY57" fmla="*/ 109629 h 152004"/>
                <a:gd name="connsiteX58" fmla="*/ 64420 w 165389"/>
                <a:gd name="connsiteY58" fmla="*/ 115712 h 152004"/>
                <a:gd name="connsiteX59" fmla="*/ 52995 w 165389"/>
                <a:gd name="connsiteY59" fmla="*/ 115928 h 152004"/>
                <a:gd name="connsiteX60" fmla="*/ 43088 w 165389"/>
                <a:gd name="connsiteY60" fmla="*/ 112372 h 152004"/>
                <a:gd name="connsiteX61" fmla="*/ 43411 w 165389"/>
                <a:gd name="connsiteY61" fmla="*/ 114519 h 152004"/>
                <a:gd name="connsiteX62" fmla="*/ 42532 w 165389"/>
                <a:gd name="connsiteY62" fmla="*/ 93995 h 152004"/>
                <a:gd name="connsiteX63" fmla="*/ 29857 w 165389"/>
                <a:gd name="connsiteY63" fmla="*/ 77943 h 152004"/>
                <a:gd name="connsiteX64" fmla="*/ 14151 w 165389"/>
                <a:gd name="connsiteY64" fmla="*/ 66043 h 152004"/>
                <a:gd name="connsiteX65" fmla="*/ 12395 w 165389"/>
                <a:gd name="connsiteY65" fmla="*/ 56416 h 152004"/>
                <a:gd name="connsiteX66" fmla="*/ 23676 w 165389"/>
                <a:gd name="connsiteY66" fmla="*/ 43678 h 152004"/>
                <a:gd name="connsiteX67" fmla="*/ 30676 w 165389"/>
                <a:gd name="connsiteY67" fmla="*/ 38319 h 152004"/>
                <a:gd name="connsiteX68" fmla="*/ 38981 w 165389"/>
                <a:gd name="connsiteY68" fmla="*/ 31372 h 152004"/>
                <a:gd name="connsiteX69" fmla="*/ 51263 w 165389"/>
                <a:gd name="connsiteY69" fmla="*/ 15497 h 152004"/>
                <a:gd name="connsiteX70" fmla="*/ 55655 w 165389"/>
                <a:gd name="connsiteY70" fmla="*/ 6315 h 152004"/>
                <a:gd name="connsiteX71" fmla="*/ 55460 w 165389"/>
                <a:gd name="connsiteY71" fmla="*/ -4023 h 152004"/>
                <a:gd name="connsiteX72" fmla="*/ 54334 w 165389"/>
                <a:gd name="connsiteY72" fmla="*/ -3439 h 15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65389" h="152004">
                  <a:moveTo>
                    <a:pt x="54334" y="-3439"/>
                  </a:moveTo>
                  <a:cubicBezTo>
                    <a:pt x="55505" y="2200"/>
                    <a:pt x="50311" y="7458"/>
                    <a:pt x="46456" y="11966"/>
                  </a:cubicBezTo>
                  <a:cubicBezTo>
                    <a:pt x="42299" y="16602"/>
                    <a:pt x="37670" y="20932"/>
                    <a:pt x="32943" y="24869"/>
                  </a:cubicBezTo>
                  <a:cubicBezTo>
                    <a:pt x="30518" y="26787"/>
                    <a:pt x="28161" y="28667"/>
                    <a:pt x="25938" y="29657"/>
                  </a:cubicBezTo>
                  <a:cubicBezTo>
                    <a:pt x="22545" y="31473"/>
                    <a:pt x="19885" y="33277"/>
                    <a:pt x="17048" y="35321"/>
                  </a:cubicBezTo>
                  <a:cubicBezTo>
                    <a:pt x="11621" y="39538"/>
                    <a:pt x="6378" y="44135"/>
                    <a:pt x="2364" y="50968"/>
                  </a:cubicBezTo>
                  <a:cubicBezTo>
                    <a:pt x="553" y="54410"/>
                    <a:pt x="-1104" y="58982"/>
                    <a:pt x="28" y="64163"/>
                  </a:cubicBezTo>
                  <a:cubicBezTo>
                    <a:pt x="1198" y="69357"/>
                    <a:pt x="5072" y="72837"/>
                    <a:pt x="8371" y="74831"/>
                  </a:cubicBezTo>
                  <a:cubicBezTo>
                    <a:pt x="14846" y="78108"/>
                    <a:pt x="19781" y="80381"/>
                    <a:pt x="25105" y="83975"/>
                  </a:cubicBezTo>
                  <a:cubicBezTo>
                    <a:pt x="30130" y="87442"/>
                    <a:pt x="35081" y="91341"/>
                    <a:pt x="38310" y="96357"/>
                  </a:cubicBezTo>
                  <a:cubicBezTo>
                    <a:pt x="41729" y="101298"/>
                    <a:pt x="42508" y="107546"/>
                    <a:pt x="39958" y="112842"/>
                  </a:cubicBezTo>
                  <a:lnTo>
                    <a:pt x="39328" y="114150"/>
                  </a:lnTo>
                  <a:lnTo>
                    <a:pt x="40285" y="114989"/>
                  </a:lnTo>
                  <a:cubicBezTo>
                    <a:pt x="44140" y="118379"/>
                    <a:pt x="48202" y="119179"/>
                    <a:pt x="52350" y="120094"/>
                  </a:cubicBezTo>
                  <a:cubicBezTo>
                    <a:pt x="56493" y="120869"/>
                    <a:pt x="60660" y="120996"/>
                    <a:pt x="64797" y="120996"/>
                  </a:cubicBezTo>
                  <a:cubicBezTo>
                    <a:pt x="73087" y="120869"/>
                    <a:pt x="81232" y="119497"/>
                    <a:pt x="89255" y="117744"/>
                  </a:cubicBezTo>
                  <a:lnTo>
                    <a:pt x="83892" y="112829"/>
                  </a:lnTo>
                  <a:cubicBezTo>
                    <a:pt x="81823" y="121605"/>
                    <a:pt x="83604" y="131282"/>
                    <a:pt x="90207" y="138547"/>
                  </a:cubicBezTo>
                  <a:cubicBezTo>
                    <a:pt x="93377" y="142065"/>
                    <a:pt x="97678" y="144554"/>
                    <a:pt x="101597" y="146053"/>
                  </a:cubicBezTo>
                  <a:cubicBezTo>
                    <a:pt x="106245" y="147754"/>
                    <a:pt x="110919" y="148415"/>
                    <a:pt x="115915" y="147691"/>
                  </a:cubicBezTo>
                  <a:cubicBezTo>
                    <a:pt x="125399" y="146243"/>
                    <a:pt x="135877" y="138953"/>
                    <a:pt x="135887" y="126050"/>
                  </a:cubicBezTo>
                  <a:cubicBezTo>
                    <a:pt x="135847" y="123117"/>
                    <a:pt x="134335" y="119383"/>
                    <a:pt x="133133" y="117655"/>
                  </a:cubicBezTo>
                  <a:cubicBezTo>
                    <a:pt x="132345" y="116322"/>
                    <a:pt x="131775" y="115064"/>
                    <a:pt x="131080" y="113427"/>
                  </a:cubicBezTo>
                  <a:cubicBezTo>
                    <a:pt x="129820" y="110289"/>
                    <a:pt x="128620" y="106924"/>
                    <a:pt x="127558" y="103533"/>
                  </a:cubicBezTo>
                  <a:cubicBezTo>
                    <a:pt x="125568" y="96904"/>
                    <a:pt x="123852" y="89169"/>
                    <a:pt x="123912" y="83784"/>
                  </a:cubicBezTo>
                  <a:lnTo>
                    <a:pt x="123951" y="82908"/>
                  </a:lnTo>
                  <a:cubicBezTo>
                    <a:pt x="124050" y="82985"/>
                    <a:pt x="122637" y="84394"/>
                    <a:pt x="121292" y="84318"/>
                  </a:cubicBezTo>
                  <a:lnTo>
                    <a:pt x="121063" y="84293"/>
                  </a:lnTo>
                  <a:lnTo>
                    <a:pt x="120022" y="84178"/>
                  </a:lnTo>
                  <a:lnTo>
                    <a:pt x="120066" y="84178"/>
                  </a:lnTo>
                  <a:lnTo>
                    <a:pt x="120157" y="84204"/>
                  </a:lnTo>
                  <a:lnTo>
                    <a:pt x="120508" y="84255"/>
                  </a:lnTo>
                  <a:lnTo>
                    <a:pt x="119784" y="84051"/>
                  </a:lnTo>
                  <a:cubicBezTo>
                    <a:pt x="118603" y="83238"/>
                    <a:pt x="119382" y="83772"/>
                    <a:pt x="119218" y="83620"/>
                  </a:cubicBezTo>
                  <a:lnTo>
                    <a:pt x="120305" y="85004"/>
                  </a:lnTo>
                  <a:cubicBezTo>
                    <a:pt x="122012" y="87645"/>
                    <a:pt x="123707" y="91227"/>
                    <a:pt x="125593" y="94630"/>
                  </a:cubicBezTo>
                  <a:cubicBezTo>
                    <a:pt x="127509" y="98060"/>
                    <a:pt x="129760" y="101514"/>
                    <a:pt x="132672" y="104714"/>
                  </a:cubicBezTo>
                  <a:cubicBezTo>
                    <a:pt x="135535" y="107800"/>
                    <a:pt x="139608" y="110924"/>
                    <a:pt x="144549" y="111331"/>
                  </a:cubicBezTo>
                  <a:cubicBezTo>
                    <a:pt x="149485" y="111902"/>
                    <a:pt x="153607" y="109540"/>
                    <a:pt x="156818" y="107254"/>
                  </a:cubicBezTo>
                  <a:cubicBezTo>
                    <a:pt x="160071" y="104829"/>
                    <a:pt x="162696" y="101933"/>
                    <a:pt x="165047" y="98885"/>
                  </a:cubicBezTo>
                  <a:lnTo>
                    <a:pt x="164154" y="97996"/>
                  </a:lnTo>
                  <a:cubicBezTo>
                    <a:pt x="158315" y="102377"/>
                    <a:pt x="151117" y="106809"/>
                    <a:pt x="145526" y="105184"/>
                  </a:cubicBezTo>
                  <a:cubicBezTo>
                    <a:pt x="140154" y="103736"/>
                    <a:pt x="136979" y="96929"/>
                    <a:pt x="134280" y="90376"/>
                  </a:cubicBezTo>
                  <a:cubicBezTo>
                    <a:pt x="132797" y="86998"/>
                    <a:pt x="131626" y="83556"/>
                    <a:pt x="129617" y="79606"/>
                  </a:cubicBezTo>
                  <a:cubicBezTo>
                    <a:pt x="129101" y="78616"/>
                    <a:pt x="128456" y="77536"/>
                    <a:pt x="127503" y="76317"/>
                  </a:cubicBezTo>
                  <a:cubicBezTo>
                    <a:pt x="126775" y="75225"/>
                    <a:pt x="123431" y="72621"/>
                    <a:pt x="120633" y="73028"/>
                  </a:cubicBezTo>
                  <a:cubicBezTo>
                    <a:pt x="117344" y="72989"/>
                    <a:pt x="114356" y="75872"/>
                    <a:pt x="113652" y="77612"/>
                  </a:cubicBezTo>
                  <a:cubicBezTo>
                    <a:pt x="112660" y="79492"/>
                    <a:pt x="112432" y="80851"/>
                    <a:pt x="112170" y="82172"/>
                  </a:cubicBezTo>
                  <a:cubicBezTo>
                    <a:pt x="110963" y="91913"/>
                    <a:pt x="112918" y="99202"/>
                    <a:pt x="114749" y="107127"/>
                  </a:cubicBezTo>
                  <a:cubicBezTo>
                    <a:pt x="115751" y="111013"/>
                    <a:pt x="116907" y="114849"/>
                    <a:pt x="118569" y="118684"/>
                  </a:cubicBezTo>
                  <a:cubicBezTo>
                    <a:pt x="119332" y="120513"/>
                    <a:pt x="120365" y="122710"/>
                    <a:pt x="121521" y="124615"/>
                  </a:cubicBezTo>
                  <a:cubicBezTo>
                    <a:pt x="122403" y="126050"/>
                    <a:pt x="122234" y="125974"/>
                    <a:pt x="122403" y="126825"/>
                  </a:cubicBezTo>
                  <a:cubicBezTo>
                    <a:pt x="122959" y="129657"/>
                    <a:pt x="118960" y="134686"/>
                    <a:pt x="113815" y="135499"/>
                  </a:cubicBezTo>
                  <a:cubicBezTo>
                    <a:pt x="111335" y="136070"/>
                    <a:pt x="108280" y="135791"/>
                    <a:pt x="105779" y="135054"/>
                  </a:cubicBezTo>
                  <a:cubicBezTo>
                    <a:pt x="102599" y="133988"/>
                    <a:pt x="100144" y="132692"/>
                    <a:pt x="97971" y="130838"/>
                  </a:cubicBezTo>
                  <a:cubicBezTo>
                    <a:pt x="93704" y="127307"/>
                    <a:pt x="91834" y="120589"/>
                    <a:pt x="92171" y="114544"/>
                  </a:cubicBezTo>
                  <a:lnTo>
                    <a:pt x="92584" y="107419"/>
                  </a:lnTo>
                  <a:lnTo>
                    <a:pt x="86809" y="109629"/>
                  </a:lnTo>
                  <a:cubicBezTo>
                    <a:pt x="79551" y="112410"/>
                    <a:pt x="72059" y="114658"/>
                    <a:pt x="64420" y="115712"/>
                  </a:cubicBezTo>
                  <a:cubicBezTo>
                    <a:pt x="60610" y="116271"/>
                    <a:pt x="56746" y="116347"/>
                    <a:pt x="52995" y="115928"/>
                  </a:cubicBezTo>
                  <a:cubicBezTo>
                    <a:pt x="49368" y="115547"/>
                    <a:pt x="45340" y="114239"/>
                    <a:pt x="43088" y="112372"/>
                  </a:cubicBezTo>
                  <a:lnTo>
                    <a:pt x="43411" y="114519"/>
                  </a:lnTo>
                  <a:cubicBezTo>
                    <a:pt x="46680" y="108105"/>
                    <a:pt x="45847" y="100053"/>
                    <a:pt x="42532" y="93995"/>
                  </a:cubicBezTo>
                  <a:cubicBezTo>
                    <a:pt x="39403" y="87747"/>
                    <a:pt x="34813" y="82553"/>
                    <a:pt x="29857" y="77943"/>
                  </a:cubicBezTo>
                  <a:cubicBezTo>
                    <a:pt x="25066" y="73485"/>
                    <a:pt x="18834" y="69243"/>
                    <a:pt x="14151" y="66043"/>
                  </a:cubicBezTo>
                  <a:cubicBezTo>
                    <a:pt x="10256" y="62754"/>
                    <a:pt x="10152" y="61179"/>
                    <a:pt x="12395" y="56416"/>
                  </a:cubicBezTo>
                  <a:cubicBezTo>
                    <a:pt x="14756" y="51959"/>
                    <a:pt x="19117" y="47526"/>
                    <a:pt x="23676" y="43678"/>
                  </a:cubicBezTo>
                  <a:cubicBezTo>
                    <a:pt x="25909" y="41735"/>
                    <a:pt x="28488" y="39754"/>
                    <a:pt x="30676" y="38319"/>
                  </a:cubicBezTo>
                  <a:cubicBezTo>
                    <a:pt x="34208" y="36325"/>
                    <a:pt x="36639" y="33772"/>
                    <a:pt x="38981" y="31372"/>
                  </a:cubicBezTo>
                  <a:cubicBezTo>
                    <a:pt x="43663" y="26495"/>
                    <a:pt x="47721" y="21212"/>
                    <a:pt x="51263" y="15497"/>
                  </a:cubicBezTo>
                  <a:cubicBezTo>
                    <a:pt x="52941" y="12576"/>
                    <a:pt x="54508" y="9566"/>
                    <a:pt x="55655" y="6315"/>
                  </a:cubicBezTo>
                  <a:cubicBezTo>
                    <a:pt x="56711" y="3254"/>
                    <a:pt x="57823" y="-924"/>
                    <a:pt x="55460" y="-4023"/>
                  </a:cubicBezTo>
                  <a:lnTo>
                    <a:pt x="54334" y="-3439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1" name="Freeform: Shape 3180">
              <a:extLst>
                <a:ext uri="{FF2B5EF4-FFF2-40B4-BE49-F238E27FC236}">
                  <a16:creationId xmlns="" xmlns:a16="http://schemas.microsoft.com/office/drawing/2014/main" id="{9CF441FD-24C2-4F04-625E-DD73F50A0FA3}"/>
                </a:ext>
              </a:extLst>
            </p:cNvPr>
            <p:cNvSpPr/>
            <p:nvPr/>
          </p:nvSpPr>
          <p:spPr>
            <a:xfrm flipV="1">
              <a:off x="13095756" y="608990"/>
              <a:ext cx="61853" cy="33375"/>
            </a:xfrm>
            <a:custGeom>
              <a:avLst/>
              <a:gdLst>
                <a:gd name="connsiteX0" fmla="*/ 60797 w 61853"/>
                <a:gd name="connsiteY0" fmla="*/ -919 h 33375"/>
                <a:gd name="connsiteX1" fmla="*/ 44118 w 61853"/>
                <a:gd name="connsiteY1" fmla="*/ 2637 h 33375"/>
                <a:gd name="connsiteX2" fmla="*/ 28982 w 61853"/>
                <a:gd name="connsiteY2" fmla="*/ 7323 h 33375"/>
                <a:gd name="connsiteX3" fmla="*/ 14616 w 61853"/>
                <a:gd name="connsiteY3" fmla="*/ 12530 h 33375"/>
                <a:gd name="connsiteX4" fmla="*/ 1127 w 61853"/>
                <a:gd name="connsiteY4" fmla="*/ 17547 h 33375"/>
                <a:gd name="connsiteX5" fmla="*/ 12616 w 61853"/>
                <a:gd name="connsiteY5" fmla="*/ 22131 h 33375"/>
                <a:gd name="connsiteX6" fmla="*/ 10414 w 61853"/>
                <a:gd name="connsiteY6" fmla="*/ 19464 h 33375"/>
                <a:gd name="connsiteX7" fmla="*/ 10661 w 61853"/>
                <a:gd name="connsiteY7" fmla="*/ 14384 h 33375"/>
                <a:gd name="connsiteX8" fmla="*/ 19408 w 61853"/>
                <a:gd name="connsiteY8" fmla="*/ -2887 h 33375"/>
                <a:gd name="connsiteX9" fmla="*/ 18689 w 61853"/>
                <a:gd name="connsiteY9" fmla="*/ -3942 h 33375"/>
                <a:gd name="connsiteX10" fmla="*/ 3687 w 61853"/>
                <a:gd name="connsiteY10" fmla="*/ 9304 h 33375"/>
                <a:gd name="connsiteX11" fmla="*/ -292 w 61853"/>
                <a:gd name="connsiteY11" fmla="*/ 18804 h 33375"/>
                <a:gd name="connsiteX12" fmla="*/ 2620 w 61853"/>
                <a:gd name="connsiteY12" fmla="*/ 28786 h 33375"/>
                <a:gd name="connsiteX13" fmla="*/ 3041 w 61853"/>
                <a:gd name="connsiteY13" fmla="*/ 29434 h 33375"/>
                <a:gd name="connsiteX14" fmla="*/ 3801 w 61853"/>
                <a:gd name="connsiteY14" fmla="*/ 29256 h 33375"/>
                <a:gd name="connsiteX15" fmla="*/ 33998 w 61853"/>
                <a:gd name="connsiteY15" fmla="*/ 17217 h 33375"/>
                <a:gd name="connsiteX16" fmla="*/ 61511 w 61853"/>
                <a:gd name="connsiteY16" fmla="*/ 122 h 33375"/>
                <a:gd name="connsiteX17" fmla="*/ 60797 w 61853"/>
                <a:gd name="connsiteY17" fmla="*/ -919 h 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1853" h="33375">
                  <a:moveTo>
                    <a:pt x="60797" y="-919"/>
                  </a:moveTo>
                  <a:cubicBezTo>
                    <a:pt x="54720" y="-132"/>
                    <a:pt x="49367" y="1164"/>
                    <a:pt x="44118" y="2637"/>
                  </a:cubicBezTo>
                  <a:cubicBezTo>
                    <a:pt x="38860" y="4021"/>
                    <a:pt x="33874" y="5647"/>
                    <a:pt x="28982" y="7323"/>
                  </a:cubicBezTo>
                  <a:cubicBezTo>
                    <a:pt x="24066" y="8936"/>
                    <a:pt x="19309" y="10740"/>
                    <a:pt x="14616" y="12530"/>
                  </a:cubicBezTo>
                  <a:cubicBezTo>
                    <a:pt x="9982" y="14067"/>
                    <a:pt x="5016" y="16366"/>
                    <a:pt x="1127" y="17547"/>
                  </a:cubicBezTo>
                  <a:lnTo>
                    <a:pt x="12616" y="22131"/>
                  </a:lnTo>
                  <a:cubicBezTo>
                    <a:pt x="11293" y="20722"/>
                    <a:pt x="10746" y="20125"/>
                    <a:pt x="10414" y="19464"/>
                  </a:cubicBezTo>
                  <a:cubicBezTo>
                    <a:pt x="9669" y="18766"/>
                    <a:pt x="9859" y="16785"/>
                    <a:pt x="10661" y="14384"/>
                  </a:cubicBezTo>
                  <a:cubicBezTo>
                    <a:pt x="12240" y="9368"/>
                    <a:pt x="16079" y="3640"/>
                    <a:pt x="19408" y="-2887"/>
                  </a:cubicBezTo>
                  <a:lnTo>
                    <a:pt x="18689" y="-3942"/>
                  </a:lnTo>
                  <a:cubicBezTo>
                    <a:pt x="13256" y="-144"/>
                    <a:pt x="7824" y="3869"/>
                    <a:pt x="3687" y="9304"/>
                  </a:cubicBezTo>
                  <a:cubicBezTo>
                    <a:pt x="1698" y="12010"/>
                    <a:pt x="-88" y="15185"/>
                    <a:pt x="-292" y="18804"/>
                  </a:cubicBezTo>
                  <a:cubicBezTo>
                    <a:pt x="-629" y="22411"/>
                    <a:pt x="774" y="25903"/>
                    <a:pt x="2620" y="28786"/>
                  </a:cubicBezTo>
                  <a:lnTo>
                    <a:pt x="3041" y="29434"/>
                  </a:lnTo>
                  <a:lnTo>
                    <a:pt x="3801" y="29256"/>
                  </a:lnTo>
                  <a:cubicBezTo>
                    <a:pt x="14481" y="26678"/>
                    <a:pt x="24389" y="22195"/>
                    <a:pt x="33998" y="17217"/>
                  </a:cubicBezTo>
                  <a:cubicBezTo>
                    <a:pt x="43587" y="12200"/>
                    <a:pt x="52771" y="6447"/>
                    <a:pt x="61511" y="122"/>
                  </a:cubicBezTo>
                  <a:lnTo>
                    <a:pt x="60797" y="-919"/>
                  </a:lnTo>
                </a:path>
              </a:pathLst>
            </a:custGeom>
            <a:solidFill>
              <a:srgbClr val="7232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2" name="Freeform: Shape 3181">
              <a:extLst>
                <a:ext uri="{FF2B5EF4-FFF2-40B4-BE49-F238E27FC236}">
                  <a16:creationId xmlns="" xmlns:a16="http://schemas.microsoft.com/office/drawing/2014/main" id="{8017E4C6-3411-460A-503B-7208AD44C8BA}"/>
                </a:ext>
              </a:extLst>
            </p:cNvPr>
            <p:cNvSpPr/>
            <p:nvPr/>
          </p:nvSpPr>
          <p:spPr>
            <a:xfrm flipV="1">
              <a:off x="13071982" y="807325"/>
              <a:ext cx="50407" cy="113753"/>
            </a:xfrm>
            <a:custGeom>
              <a:avLst/>
              <a:gdLst>
                <a:gd name="connsiteX0" fmla="*/ 17950 w 50407"/>
                <a:gd name="connsiteY0" fmla="*/ 109148 h 113753"/>
                <a:gd name="connsiteX1" fmla="*/ 17534 w 50407"/>
                <a:gd name="connsiteY1" fmla="*/ 74821 h 113753"/>
                <a:gd name="connsiteX2" fmla="*/ 17737 w 50407"/>
                <a:gd name="connsiteY2" fmla="*/ 61511 h 113753"/>
                <a:gd name="connsiteX3" fmla="*/ 18422 w 50407"/>
                <a:gd name="connsiteY3" fmla="*/ 58348 h 113753"/>
                <a:gd name="connsiteX4" fmla="*/ 17093 w 50407"/>
                <a:gd name="connsiteY4" fmla="*/ 60508 h 113753"/>
                <a:gd name="connsiteX5" fmla="*/ 16214 w 50407"/>
                <a:gd name="connsiteY5" fmla="*/ 60965 h 113753"/>
                <a:gd name="connsiteX6" fmla="*/ 15996 w 50407"/>
                <a:gd name="connsiteY6" fmla="*/ 61028 h 113753"/>
                <a:gd name="connsiteX7" fmla="*/ 15892 w 50407"/>
                <a:gd name="connsiteY7" fmla="*/ 61041 h 113753"/>
                <a:gd name="connsiteX8" fmla="*/ 16443 w 50407"/>
                <a:gd name="connsiteY8" fmla="*/ 60774 h 113753"/>
                <a:gd name="connsiteX9" fmla="*/ 16562 w 50407"/>
                <a:gd name="connsiteY9" fmla="*/ 60711 h 113753"/>
                <a:gd name="connsiteX10" fmla="*/ 17494 w 50407"/>
                <a:gd name="connsiteY10" fmla="*/ 60228 h 113753"/>
                <a:gd name="connsiteX11" fmla="*/ 21815 w 50407"/>
                <a:gd name="connsiteY11" fmla="*/ 57841 h 113753"/>
                <a:gd name="connsiteX12" fmla="*/ 30899 w 50407"/>
                <a:gd name="connsiteY12" fmla="*/ 51326 h 113753"/>
                <a:gd name="connsiteX13" fmla="*/ 43550 w 50407"/>
                <a:gd name="connsiteY13" fmla="*/ 35082 h 113753"/>
                <a:gd name="connsiteX14" fmla="*/ 47235 w 50407"/>
                <a:gd name="connsiteY14" fmla="*/ -3513 h 113753"/>
                <a:gd name="connsiteX15" fmla="*/ 45335 w 50407"/>
                <a:gd name="connsiteY15" fmla="*/ -3729 h 113753"/>
                <a:gd name="connsiteX16" fmla="*/ 31702 w 50407"/>
                <a:gd name="connsiteY16" fmla="*/ 25684 h 113753"/>
                <a:gd name="connsiteX17" fmla="*/ 19990 w 50407"/>
                <a:gd name="connsiteY17" fmla="*/ 37026 h 113753"/>
                <a:gd name="connsiteX18" fmla="*/ 5504 w 50407"/>
                <a:gd name="connsiteY18" fmla="*/ 45407 h 113753"/>
                <a:gd name="connsiteX19" fmla="*/ -280 w 50407"/>
                <a:gd name="connsiteY19" fmla="*/ 62222 h 113753"/>
                <a:gd name="connsiteX20" fmla="*/ 2959 w 50407"/>
                <a:gd name="connsiteY20" fmla="*/ 79037 h 113753"/>
                <a:gd name="connsiteX21" fmla="*/ 16264 w 50407"/>
                <a:gd name="connsiteY21" fmla="*/ 110025 h 113753"/>
                <a:gd name="connsiteX22" fmla="*/ 17950 w 50407"/>
                <a:gd name="connsiteY22" fmla="*/ 109148 h 113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407" h="113753">
                  <a:moveTo>
                    <a:pt x="17950" y="109148"/>
                  </a:moveTo>
                  <a:cubicBezTo>
                    <a:pt x="18952" y="96283"/>
                    <a:pt x="18049" y="85018"/>
                    <a:pt x="17534" y="74821"/>
                  </a:cubicBezTo>
                  <a:cubicBezTo>
                    <a:pt x="17624" y="69728"/>
                    <a:pt x="16974" y="65016"/>
                    <a:pt x="17737" y="61511"/>
                  </a:cubicBezTo>
                  <a:cubicBezTo>
                    <a:pt x="18010" y="59847"/>
                    <a:pt x="18169" y="58552"/>
                    <a:pt x="18422" y="58348"/>
                  </a:cubicBezTo>
                  <a:cubicBezTo>
                    <a:pt x="18676" y="58031"/>
                    <a:pt x="18353" y="59466"/>
                    <a:pt x="17093" y="60508"/>
                  </a:cubicBezTo>
                  <a:lnTo>
                    <a:pt x="16214" y="60965"/>
                  </a:lnTo>
                  <a:lnTo>
                    <a:pt x="15996" y="61028"/>
                  </a:lnTo>
                  <a:lnTo>
                    <a:pt x="15892" y="61041"/>
                  </a:lnTo>
                  <a:cubicBezTo>
                    <a:pt x="16144" y="60914"/>
                    <a:pt x="15247" y="61320"/>
                    <a:pt x="16443" y="60774"/>
                  </a:cubicBezTo>
                  <a:lnTo>
                    <a:pt x="16562" y="60711"/>
                  </a:lnTo>
                  <a:lnTo>
                    <a:pt x="17494" y="60228"/>
                  </a:lnTo>
                  <a:cubicBezTo>
                    <a:pt x="18739" y="59568"/>
                    <a:pt x="19792" y="59060"/>
                    <a:pt x="21815" y="57841"/>
                  </a:cubicBezTo>
                  <a:cubicBezTo>
                    <a:pt x="25561" y="55593"/>
                    <a:pt x="28260" y="53853"/>
                    <a:pt x="30899" y="51326"/>
                  </a:cubicBezTo>
                  <a:cubicBezTo>
                    <a:pt x="35939" y="46360"/>
                    <a:pt x="40558" y="41242"/>
                    <a:pt x="43550" y="35082"/>
                  </a:cubicBezTo>
                  <a:cubicBezTo>
                    <a:pt x="49900" y="23398"/>
                    <a:pt x="52563" y="8882"/>
                    <a:pt x="47235" y="-3513"/>
                  </a:cubicBezTo>
                  <a:lnTo>
                    <a:pt x="45335" y="-3729"/>
                  </a:lnTo>
                  <a:cubicBezTo>
                    <a:pt x="43649" y="7117"/>
                    <a:pt x="38470" y="17175"/>
                    <a:pt x="31702" y="25684"/>
                  </a:cubicBezTo>
                  <a:cubicBezTo>
                    <a:pt x="28269" y="29926"/>
                    <a:pt x="24341" y="33762"/>
                    <a:pt x="19990" y="37026"/>
                  </a:cubicBezTo>
                  <a:cubicBezTo>
                    <a:pt x="15574" y="40581"/>
                    <a:pt x="11134" y="42169"/>
                    <a:pt x="5504" y="45407"/>
                  </a:cubicBezTo>
                  <a:cubicBezTo>
                    <a:pt x="116" y="49687"/>
                    <a:pt x="-519" y="56634"/>
                    <a:pt x="-280" y="62222"/>
                  </a:cubicBezTo>
                  <a:cubicBezTo>
                    <a:pt x="42" y="68039"/>
                    <a:pt x="1357" y="73601"/>
                    <a:pt x="2959" y="79037"/>
                  </a:cubicBezTo>
                  <a:cubicBezTo>
                    <a:pt x="6194" y="89908"/>
                    <a:pt x="10832" y="100182"/>
                    <a:pt x="16264" y="110025"/>
                  </a:cubicBezTo>
                  <a:lnTo>
                    <a:pt x="17950" y="109148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3" name="Freeform: Shape 3182">
              <a:extLst>
                <a:ext uri="{FF2B5EF4-FFF2-40B4-BE49-F238E27FC236}">
                  <a16:creationId xmlns="" xmlns:a16="http://schemas.microsoft.com/office/drawing/2014/main" id="{3F0A9169-D259-E748-AD4C-14BF33B09224}"/>
                </a:ext>
              </a:extLst>
            </p:cNvPr>
            <p:cNvSpPr/>
            <p:nvPr/>
          </p:nvSpPr>
          <p:spPr>
            <a:xfrm flipV="1">
              <a:off x="13088162" y="765521"/>
              <a:ext cx="104163" cy="55383"/>
            </a:xfrm>
            <a:custGeom>
              <a:avLst/>
              <a:gdLst>
                <a:gd name="connsiteX0" fmla="*/ 102846 w 104163"/>
                <a:gd name="connsiteY0" fmla="*/ -1021 h 55383"/>
                <a:gd name="connsiteX1" fmla="*/ 62578 w 104163"/>
                <a:gd name="connsiteY1" fmla="*/ -1910 h 55383"/>
                <a:gd name="connsiteX2" fmla="*/ 43577 w 104163"/>
                <a:gd name="connsiteY2" fmla="*/ 3666 h 55383"/>
                <a:gd name="connsiteX3" fmla="*/ 33641 w 104163"/>
                <a:gd name="connsiteY3" fmla="*/ 8796 h 55383"/>
                <a:gd name="connsiteX4" fmla="*/ 27861 w 104163"/>
                <a:gd name="connsiteY4" fmla="*/ 13140 h 55383"/>
                <a:gd name="connsiteX5" fmla="*/ 24413 w 104163"/>
                <a:gd name="connsiteY5" fmla="*/ 16569 h 55383"/>
                <a:gd name="connsiteX6" fmla="*/ 22379 w 104163"/>
                <a:gd name="connsiteY6" fmla="*/ 18867 h 55383"/>
                <a:gd name="connsiteX7" fmla="*/ 14839 w 104163"/>
                <a:gd name="connsiteY7" fmla="*/ 29383 h 55383"/>
                <a:gd name="connsiteX8" fmla="*/ 17200 w 104163"/>
                <a:gd name="connsiteY8" fmla="*/ 28964 h 55383"/>
                <a:gd name="connsiteX9" fmla="*/ 25410 w 104163"/>
                <a:gd name="connsiteY9" fmla="*/ 29700 h 55383"/>
                <a:gd name="connsiteX10" fmla="*/ 29790 w 104163"/>
                <a:gd name="connsiteY10" fmla="*/ 33295 h 55383"/>
                <a:gd name="connsiteX11" fmla="*/ 29954 w 104163"/>
                <a:gd name="connsiteY11" fmla="*/ 34565 h 55383"/>
                <a:gd name="connsiteX12" fmla="*/ 28189 w 104163"/>
                <a:gd name="connsiteY12" fmla="*/ 33028 h 55383"/>
                <a:gd name="connsiteX13" fmla="*/ 2154 w 104163"/>
                <a:gd name="connsiteY13" fmla="*/ 9152 h 55383"/>
                <a:gd name="connsiteX14" fmla="*/ -352 w 104163"/>
                <a:gd name="connsiteY14" fmla="*/ 9558 h 55383"/>
                <a:gd name="connsiteX15" fmla="*/ 11386 w 104163"/>
                <a:gd name="connsiteY15" fmla="*/ 44166 h 55383"/>
                <a:gd name="connsiteX16" fmla="*/ 18886 w 104163"/>
                <a:gd name="connsiteY16" fmla="*/ 51201 h 55383"/>
                <a:gd name="connsiteX17" fmla="*/ 29260 w 104163"/>
                <a:gd name="connsiteY17" fmla="*/ 48598 h 55383"/>
                <a:gd name="connsiteX18" fmla="*/ 41925 w 104163"/>
                <a:gd name="connsiteY18" fmla="*/ 35073 h 55383"/>
                <a:gd name="connsiteX19" fmla="*/ 55349 w 104163"/>
                <a:gd name="connsiteY19" fmla="*/ 24671 h 55383"/>
                <a:gd name="connsiteX20" fmla="*/ 71175 w 104163"/>
                <a:gd name="connsiteY20" fmla="*/ 16404 h 55383"/>
                <a:gd name="connsiteX21" fmla="*/ 103812 w 104163"/>
                <a:gd name="connsiteY21" fmla="*/ 1329 h 55383"/>
                <a:gd name="connsiteX22" fmla="*/ 102846 w 104163"/>
                <a:gd name="connsiteY22" fmla="*/ -1021 h 55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4163" h="55383">
                  <a:moveTo>
                    <a:pt x="102846" y="-1021"/>
                  </a:moveTo>
                  <a:cubicBezTo>
                    <a:pt x="88350" y="-4793"/>
                    <a:pt x="75228" y="-4336"/>
                    <a:pt x="62578" y="-1910"/>
                  </a:cubicBezTo>
                  <a:cubicBezTo>
                    <a:pt x="56088" y="-957"/>
                    <a:pt x="49967" y="1062"/>
                    <a:pt x="43577" y="3666"/>
                  </a:cubicBezTo>
                  <a:cubicBezTo>
                    <a:pt x="40358" y="5024"/>
                    <a:pt x="37238" y="6663"/>
                    <a:pt x="33641" y="8796"/>
                  </a:cubicBezTo>
                  <a:cubicBezTo>
                    <a:pt x="31840" y="9990"/>
                    <a:pt x="30034" y="11247"/>
                    <a:pt x="27861" y="13140"/>
                  </a:cubicBezTo>
                  <a:cubicBezTo>
                    <a:pt x="26071" y="14778"/>
                    <a:pt x="25137" y="15794"/>
                    <a:pt x="24413" y="16569"/>
                  </a:cubicBezTo>
                  <a:lnTo>
                    <a:pt x="22379" y="18867"/>
                  </a:lnTo>
                  <a:cubicBezTo>
                    <a:pt x="18227" y="24227"/>
                    <a:pt x="14982" y="28494"/>
                    <a:pt x="14839" y="29383"/>
                  </a:cubicBezTo>
                  <a:cubicBezTo>
                    <a:pt x="14967" y="29586"/>
                    <a:pt x="15443" y="29358"/>
                    <a:pt x="17200" y="28964"/>
                  </a:cubicBezTo>
                  <a:cubicBezTo>
                    <a:pt x="18827" y="28507"/>
                    <a:pt x="22478" y="28430"/>
                    <a:pt x="25410" y="29700"/>
                  </a:cubicBezTo>
                  <a:cubicBezTo>
                    <a:pt x="28352" y="30970"/>
                    <a:pt x="29618" y="32571"/>
                    <a:pt x="29790" y="33295"/>
                  </a:cubicBezTo>
                  <a:cubicBezTo>
                    <a:pt x="30089" y="34031"/>
                    <a:pt x="29449" y="33396"/>
                    <a:pt x="29954" y="34565"/>
                  </a:cubicBezTo>
                  <a:lnTo>
                    <a:pt x="28189" y="33028"/>
                  </a:lnTo>
                  <a:cubicBezTo>
                    <a:pt x="21322" y="28189"/>
                    <a:pt x="12944" y="18829"/>
                    <a:pt x="2154" y="9152"/>
                  </a:cubicBezTo>
                  <a:lnTo>
                    <a:pt x="-352" y="9558"/>
                  </a:lnTo>
                  <a:cubicBezTo>
                    <a:pt x="1439" y="21610"/>
                    <a:pt x="4749" y="33498"/>
                    <a:pt x="11386" y="44166"/>
                  </a:cubicBezTo>
                  <a:cubicBezTo>
                    <a:pt x="12809" y="46490"/>
                    <a:pt x="15057" y="49995"/>
                    <a:pt x="18886" y="51201"/>
                  </a:cubicBezTo>
                  <a:cubicBezTo>
                    <a:pt x="22959" y="52446"/>
                    <a:pt x="26740" y="50478"/>
                    <a:pt x="29260" y="48598"/>
                  </a:cubicBezTo>
                  <a:cubicBezTo>
                    <a:pt x="34524" y="44585"/>
                    <a:pt x="38081" y="39543"/>
                    <a:pt x="41925" y="35073"/>
                  </a:cubicBezTo>
                  <a:cubicBezTo>
                    <a:pt x="45095" y="30589"/>
                    <a:pt x="50289" y="27706"/>
                    <a:pt x="55349" y="24671"/>
                  </a:cubicBezTo>
                  <a:cubicBezTo>
                    <a:pt x="60479" y="21712"/>
                    <a:pt x="65802" y="19007"/>
                    <a:pt x="71175" y="16404"/>
                  </a:cubicBezTo>
                  <a:lnTo>
                    <a:pt x="103812" y="1329"/>
                  </a:lnTo>
                  <a:lnTo>
                    <a:pt x="102846" y="-1021"/>
                  </a:lnTo>
                </a:path>
              </a:pathLst>
            </a:custGeom>
            <a:solidFill>
              <a:srgbClr val="E5281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4" name="Freeform: Shape 3183">
              <a:extLst>
                <a:ext uri="{FF2B5EF4-FFF2-40B4-BE49-F238E27FC236}">
                  <a16:creationId xmlns="" xmlns:a16="http://schemas.microsoft.com/office/drawing/2014/main" id="{0C7FD1A4-62AA-75E9-A402-FE3F08D0C0BA}"/>
                </a:ext>
              </a:extLst>
            </p:cNvPr>
            <p:cNvSpPr/>
            <p:nvPr/>
          </p:nvSpPr>
          <p:spPr>
            <a:xfrm flipV="1">
              <a:off x="13034281" y="929118"/>
              <a:ext cx="113044" cy="52346"/>
            </a:xfrm>
            <a:custGeom>
              <a:avLst/>
              <a:gdLst>
                <a:gd name="connsiteX0" fmla="*/ 112727 w 113044"/>
                <a:gd name="connsiteY0" fmla="*/ 47848 h 52346"/>
                <a:gd name="connsiteX1" fmla="*/ 93116 w 113044"/>
                <a:gd name="connsiteY1" fmla="*/ 20962 h 52346"/>
                <a:gd name="connsiteX2" fmla="*/ 64814 w 113044"/>
                <a:gd name="connsiteY2" fmla="*/ 3601 h 52346"/>
                <a:gd name="connsiteX3" fmla="*/ 32419 w 113044"/>
                <a:gd name="connsiteY3" fmla="*/ -3536 h 52346"/>
                <a:gd name="connsiteX4" fmla="*/ -303 w 113044"/>
                <a:gd name="connsiteY4" fmla="*/ 1506 h 52346"/>
                <a:gd name="connsiteX5" fmla="*/ -318 w 113044"/>
                <a:gd name="connsiteY5" fmla="*/ 2776 h 52346"/>
                <a:gd name="connsiteX6" fmla="*/ 60067 w 113044"/>
                <a:gd name="connsiteY6" fmla="*/ 15361 h 52346"/>
                <a:gd name="connsiteX7" fmla="*/ 111769 w 113044"/>
                <a:gd name="connsiteY7" fmla="*/ 48699 h 52346"/>
                <a:gd name="connsiteX8" fmla="*/ 112727 w 113044"/>
                <a:gd name="connsiteY8" fmla="*/ 47848 h 5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44" h="52346">
                  <a:moveTo>
                    <a:pt x="112727" y="47848"/>
                  </a:moveTo>
                  <a:cubicBezTo>
                    <a:pt x="108763" y="37015"/>
                    <a:pt x="101411" y="28277"/>
                    <a:pt x="93116" y="20962"/>
                  </a:cubicBezTo>
                  <a:cubicBezTo>
                    <a:pt x="84806" y="13533"/>
                    <a:pt x="75073" y="7894"/>
                    <a:pt x="64814" y="3601"/>
                  </a:cubicBezTo>
                  <a:cubicBezTo>
                    <a:pt x="54441" y="-412"/>
                    <a:pt x="43517" y="-3092"/>
                    <a:pt x="32419" y="-3536"/>
                  </a:cubicBezTo>
                  <a:cubicBezTo>
                    <a:pt x="21371" y="-4057"/>
                    <a:pt x="10199" y="-2812"/>
                    <a:pt x="-303" y="1506"/>
                  </a:cubicBezTo>
                  <a:lnTo>
                    <a:pt x="-318" y="2776"/>
                  </a:lnTo>
                  <a:cubicBezTo>
                    <a:pt x="20399" y="3258"/>
                    <a:pt x="41006" y="7411"/>
                    <a:pt x="60067" y="15361"/>
                  </a:cubicBezTo>
                  <a:cubicBezTo>
                    <a:pt x="79186" y="22956"/>
                    <a:pt x="97328" y="33941"/>
                    <a:pt x="111769" y="48699"/>
                  </a:cubicBezTo>
                  <a:lnTo>
                    <a:pt x="112727" y="47848"/>
                  </a:lnTo>
                </a:path>
              </a:pathLst>
            </a:custGeom>
            <a:solidFill>
              <a:srgbClr val="7232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="" xmlns:a16="http://schemas.microsoft.com/office/drawing/2014/main" id="{8D7B598E-32E3-FD00-ACDC-EE45029B1B76}"/>
                </a:ext>
              </a:extLst>
            </p:cNvPr>
            <p:cNvSpPr/>
            <p:nvPr/>
          </p:nvSpPr>
          <p:spPr>
            <a:xfrm flipV="1">
              <a:off x="13014769" y="773175"/>
              <a:ext cx="85070" cy="96609"/>
            </a:xfrm>
            <a:custGeom>
              <a:avLst/>
              <a:gdLst>
                <a:gd name="connsiteX0" fmla="*/ -96 w 85070"/>
                <a:gd name="connsiteY0" fmla="*/ -3627 h 96609"/>
                <a:gd name="connsiteX1" fmla="*/ 6938 w 85070"/>
                <a:gd name="connsiteY1" fmla="*/ 30460 h 96609"/>
                <a:gd name="connsiteX2" fmla="*/ 23865 w 85070"/>
                <a:gd name="connsiteY2" fmla="*/ 60089 h 96609"/>
                <a:gd name="connsiteX3" fmla="*/ 49142 w 85070"/>
                <a:gd name="connsiteY3" fmla="*/ 84371 h 96609"/>
                <a:gd name="connsiteX4" fmla="*/ 66147 w 85070"/>
                <a:gd name="connsiteY4" fmla="*/ 92055 h 96609"/>
                <a:gd name="connsiteX5" fmla="*/ 84775 w 85070"/>
                <a:gd name="connsiteY5" fmla="*/ 89172 h 96609"/>
                <a:gd name="connsiteX6" fmla="*/ 84393 w 85070"/>
                <a:gd name="connsiteY6" fmla="*/ 87965 h 96609"/>
                <a:gd name="connsiteX7" fmla="*/ 55645 w 85070"/>
                <a:gd name="connsiteY7" fmla="*/ 76815 h 96609"/>
                <a:gd name="connsiteX8" fmla="*/ 33991 w 85070"/>
                <a:gd name="connsiteY8" fmla="*/ 52430 h 96609"/>
                <a:gd name="connsiteX9" fmla="*/ 15560 w 85070"/>
                <a:gd name="connsiteY9" fmla="*/ 25367 h 96609"/>
                <a:gd name="connsiteX10" fmla="*/ 1169 w 85070"/>
                <a:gd name="connsiteY10" fmla="*/ -3767 h 96609"/>
                <a:gd name="connsiteX11" fmla="*/ -96 w 85070"/>
                <a:gd name="connsiteY11" fmla="*/ -3627 h 96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070" h="96609">
                  <a:moveTo>
                    <a:pt x="-96" y="-3627"/>
                  </a:moveTo>
                  <a:cubicBezTo>
                    <a:pt x="-1252" y="8933"/>
                    <a:pt x="2826" y="19906"/>
                    <a:pt x="6938" y="30460"/>
                  </a:cubicBezTo>
                  <a:cubicBezTo>
                    <a:pt x="11225" y="41051"/>
                    <a:pt x="17114" y="50805"/>
                    <a:pt x="23865" y="60089"/>
                  </a:cubicBezTo>
                  <a:cubicBezTo>
                    <a:pt x="30969" y="69080"/>
                    <a:pt x="38887" y="77767"/>
                    <a:pt x="49142" y="84371"/>
                  </a:cubicBezTo>
                  <a:cubicBezTo>
                    <a:pt x="54162" y="87736"/>
                    <a:pt x="59862" y="90505"/>
                    <a:pt x="66147" y="92055"/>
                  </a:cubicBezTo>
                  <a:cubicBezTo>
                    <a:pt x="72338" y="93439"/>
                    <a:pt x="79899" y="93299"/>
                    <a:pt x="84775" y="89172"/>
                  </a:cubicBezTo>
                  <a:lnTo>
                    <a:pt x="84393" y="87965"/>
                  </a:lnTo>
                  <a:cubicBezTo>
                    <a:pt x="73743" y="90835"/>
                    <a:pt x="63563" y="83622"/>
                    <a:pt x="55645" y="76815"/>
                  </a:cubicBezTo>
                  <a:cubicBezTo>
                    <a:pt x="47505" y="69626"/>
                    <a:pt x="40504" y="61168"/>
                    <a:pt x="33991" y="52430"/>
                  </a:cubicBezTo>
                  <a:cubicBezTo>
                    <a:pt x="27347" y="43782"/>
                    <a:pt x="21221" y="34714"/>
                    <a:pt x="15560" y="25367"/>
                  </a:cubicBezTo>
                  <a:cubicBezTo>
                    <a:pt x="10153" y="15994"/>
                    <a:pt x="4125" y="6406"/>
                    <a:pt x="1169" y="-3767"/>
                  </a:cubicBezTo>
                  <a:lnTo>
                    <a:pt x="-96" y="-3627"/>
                  </a:lnTo>
                </a:path>
              </a:pathLst>
            </a:custGeom>
            <a:solidFill>
              <a:srgbClr val="D370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6" name="Freeform: Shape 3185">
              <a:extLst>
                <a:ext uri="{FF2B5EF4-FFF2-40B4-BE49-F238E27FC236}">
                  <a16:creationId xmlns="" xmlns:a16="http://schemas.microsoft.com/office/drawing/2014/main" id="{34411651-7AB0-2EFA-075C-CD98196C7A32}"/>
                </a:ext>
              </a:extLst>
            </p:cNvPr>
            <p:cNvSpPr/>
            <p:nvPr/>
          </p:nvSpPr>
          <p:spPr>
            <a:xfrm flipV="1">
              <a:off x="13015281" y="869708"/>
              <a:ext cx="58449" cy="66153"/>
            </a:xfrm>
            <a:custGeom>
              <a:avLst/>
              <a:gdLst>
                <a:gd name="connsiteX0" fmla="*/ 58163 w 58449"/>
                <a:gd name="connsiteY0" fmla="*/ -3694 h 66153"/>
                <a:gd name="connsiteX1" fmla="*/ 24751 w 58449"/>
                <a:gd name="connsiteY1" fmla="*/ 25173 h 66153"/>
                <a:gd name="connsiteX2" fmla="*/ 9620 w 58449"/>
                <a:gd name="connsiteY2" fmla="*/ 41454 h 66153"/>
                <a:gd name="connsiteX3" fmla="*/ 2997 w 58449"/>
                <a:gd name="connsiteY3" fmla="*/ 50915 h 66153"/>
                <a:gd name="connsiteX4" fmla="*/ 30 w 58449"/>
                <a:gd name="connsiteY4" fmla="*/ 62460 h 66153"/>
                <a:gd name="connsiteX5" fmla="*/ 7686 w 58449"/>
                <a:gd name="connsiteY5" fmla="*/ 55030 h 66153"/>
                <a:gd name="connsiteX6" fmla="*/ 16511 w 58449"/>
                <a:gd name="connsiteY6" fmla="*/ 48579 h 66153"/>
                <a:gd name="connsiteX7" fmla="*/ 33557 w 58449"/>
                <a:gd name="connsiteY7" fmla="*/ 34317 h 66153"/>
                <a:gd name="connsiteX8" fmla="*/ 48300 w 58449"/>
                <a:gd name="connsiteY8" fmla="*/ 17133 h 66153"/>
                <a:gd name="connsiteX9" fmla="*/ 58163 w 58449"/>
                <a:gd name="connsiteY9" fmla="*/ -3694 h 6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49" h="66153">
                  <a:moveTo>
                    <a:pt x="58163" y="-3694"/>
                  </a:moveTo>
                  <a:cubicBezTo>
                    <a:pt x="45994" y="5907"/>
                    <a:pt x="35447" y="15076"/>
                    <a:pt x="24751" y="25173"/>
                  </a:cubicBezTo>
                  <a:cubicBezTo>
                    <a:pt x="19572" y="30329"/>
                    <a:pt x="14323" y="35510"/>
                    <a:pt x="9620" y="41454"/>
                  </a:cubicBezTo>
                  <a:cubicBezTo>
                    <a:pt x="7218" y="44375"/>
                    <a:pt x="4996" y="47524"/>
                    <a:pt x="2997" y="50915"/>
                  </a:cubicBezTo>
                  <a:cubicBezTo>
                    <a:pt x="1310" y="54268"/>
                    <a:pt x="-1170" y="58345"/>
                    <a:pt x="30" y="62460"/>
                  </a:cubicBezTo>
                  <a:cubicBezTo>
                    <a:pt x="1667" y="59005"/>
                    <a:pt x="4798" y="57240"/>
                    <a:pt x="7686" y="55030"/>
                  </a:cubicBezTo>
                  <a:lnTo>
                    <a:pt x="16511" y="48579"/>
                  </a:lnTo>
                  <a:cubicBezTo>
                    <a:pt x="22449" y="44248"/>
                    <a:pt x="28100" y="39435"/>
                    <a:pt x="33557" y="34317"/>
                  </a:cubicBezTo>
                  <a:cubicBezTo>
                    <a:pt x="38850" y="29021"/>
                    <a:pt x="44019" y="23483"/>
                    <a:pt x="48300" y="17133"/>
                  </a:cubicBezTo>
                  <a:cubicBezTo>
                    <a:pt x="52636" y="10898"/>
                    <a:pt x="56381" y="3951"/>
                    <a:pt x="58163" y="-3694"/>
                  </a:cubicBez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7" name="Freeform: Shape 3186">
              <a:extLst>
                <a:ext uri="{FF2B5EF4-FFF2-40B4-BE49-F238E27FC236}">
                  <a16:creationId xmlns="" xmlns:a16="http://schemas.microsoft.com/office/drawing/2014/main" id="{B1F70116-A412-CCAE-2B86-6DA0C58A618B}"/>
                </a:ext>
              </a:extLst>
            </p:cNvPr>
            <p:cNvSpPr/>
            <p:nvPr/>
          </p:nvSpPr>
          <p:spPr>
            <a:xfrm flipV="1">
              <a:off x="13001730" y="886582"/>
              <a:ext cx="33633" cy="60646"/>
            </a:xfrm>
            <a:custGeom>
              <a:avLst/>
              <a:gdLst>
                <a:gd name="connsiteX0" fmla="*/ 33190 w 33633"/>
                <a:gd name="connsiteY0" fmla="*/ 49506 h 60646"/>
                <a:gd name="connsiteX1" fmla="*/ 14458 w 33633"/>
                <a:gd name="connsiteY1" fmla="*/ 46966 h 60646"/>
                <a:gd name="connsiteX2" fmla="*/ 16035 w 33633"/>
                <a:gd name="connsiteY2" fmla="*/ 31573 h 60646"/>
                <a:gd name="connsiteX3" fmla="*/ 27416 w 33633"/>
                <a:gd name="connsiteY3" fmla="*/ 15572 h 60646"/>
                <a:gd name="connsiteX4" fmla="*/ 31473 w 33633"/>
                <a:gd name="connsiteY4" fmla="*/ 6491 h 60646"/>
                <a:gd name="connsiteX5" fmla="*/ 32704 w 33633"/>
                <a:gd name="connsiteY5" fmla="*/ 1652 h 60646"/>
                <a:gd name="connsiteX6" fmla="*/ 33110 w 33633"/>
                <a:gd name="connsiteY6" fmla="*/ -786 h 60646"/>
                <a:gd name="connsiteX7" fmla="*/ 33066 w 33633"/>
                <a:gd name="connsiteY7" fmla="*/ -2437 h 60646"/>
                <a:gd name="connsiteX8" fmla="*/ 33364 w 33633"/>
                <a:gd name="connsiteY8" fmla="*/ -3682 h 60646"/>
                <a:gd name="connsiteX9" fmla="*/ 31216 w 33633"/>
                <a:gd name="connsiteY9" fmla="*/ -2374 h 60646"/>
                <a:gd name="connsiteX10" fmla="*/ 30214 w 33633"/>
                <a:gd name="connsiteY10" fmla="*/ -1256 h 60646"/>
                <a:gd name="connsiteX11" fmla="*/ 28472 w 33633"/>
                <a:gd name="connsiteY11" fmla="*/ 789 h 60646"/>
                <a:gd name="connsiteX12" fmla="*/ 25134 w 33633"/>
                <a:gd name="connsiteY12" fmla="*/ 4319 h 60646"/>
                <a:gd name="connsiteX13" fmla="*/ 18784 w 33633"/>
                <a:gd name="connsiteY13" fmla="*/ 10555 h 60646"/>
                <a:gd name="connsiteX14" fmla="*/ 5687 w 33633"/>
                <a:gd name="connsiteY14" fmla="*/ 24220 h 60646"/>
                <a:gd name="connsiteX15" fmla="*/ 22 w 33633"/>
                <a:gd name="connsiteY15" fmla="*/ 36945 h 60646"/>
                <a:gd name="connsiteX16" fmla="*/ 1321 w 33633"/>
                <a:gd name="connsiteY16" fmla="*/ 48032 h 60646"/>
                <a:gd name="connsiteX17" fmla="*/ 9581 w 33633"/>
                <a:gd name="connsiteY17" fmla="*/ 55703 h 60646"/>
                <a:gd name="connsiteX18" fmla="*/ 22971 w 33633"/>
                <a:gd name="connsiteY18" fmla="*/ 56008 h 60646"/>
                <a:gd name="connsiteX19" fmla="*/ 33240 w 33633"/>
                <a:gd name="connsiteY19" fmla="*/ 50776 h 60646"/>
                <a:gd name="connsiteX20" fmla="*/ 33190 w 33633"/>
                <a:gd name="connsiteY20" fmla="*/ 49506 h 6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3633" h="60646">
                  <a:moveTo>
                    <a:pt x="33190" y="49506"/>
                  </a:moveTo>
                  <a:cubicBezTo>
                    <a:pt x="26806" y="49595"/>
                    <a:pt x="19920" y="49747"/>
                    <a:pt x="14458" y="46966"/>
                  </a:cubicBezTo>
                  <a:cubicBezTo>
                    <a:pt x="8436" y="43804"/>
                    <a:pt x="12488" y="36222"/>
                    <a:pt x="16035" y="31573"/>
                  </a:cubicBezTo>
                  <a:cubicBezTo>
                    <a:pt x="19681" y="26443"/>
                    <a:pt x="24316" y="21439"/>
                    <a:pt x="27416" y="15572"/>
                  </a:cubicBezTo>
                  <a:cubicBezTo>
                    <a:pt x="29043" y="12689"/>
                    <a:pt x="30457" y="9653"/>
                    <a:pt x="31473" y="6491"/>
                  </a:cubicBezTo>
                  <a:cubicBezTo>
                    <a:pt x="31960" y="4903"/>
                    <a:pt x="32417" y="3290"/>
                    <a:pt x="32704" y="1652"/>
                  </a:cubicBezTo>
                  <a:lnTo>
                    <a:pt x="33110" y="-786"/>
                  </a:lnTo>
                  <a:lnTo>
                    <a:pt x="33066" y="-2437"/>
                  </a:lnTo>
                  <a:lnTo>
                    <a:pt x="33364" y="-3682"/>
                  </a:lnTo>
                  <a:cubicBezTo>
                    <a:pt x="31574" y="-3656"/>
                    <a:pt x="31727" y="-2615"/>
                    <a:pt x="31216" y="-2374"/>
                  </a:cubicBezTo>
                  <a:lnTo>
                    <a:pt x="30214" y="-1256"/>
                  </a:lnTo>
                  <a:lnTo>
                    <a:pt x="28472" y="789"/>
                  </a:lnTo>
                  <a:cubicBezTo>
                    <a:pt x="27317" y="2059"/>
                    <a:pt x="26294" y="3240"/>
                    <a:pt x="25134" y="4319"/>
                  </a:cubicBezTo>
                  <a:cubicBezTo>
                    <a:pt x="23065" y="6567"/>
                    <a:pt x="20808" y="8523"/>
                    <a:pt x="18784" y="10555"/>
                  </a:cubicBezTo>
                  <a:cubicBezTo>
                    <a:pt x="14537" y="14708"/>
                    <a:pt x="11015" y="17451"/>
                    <a:pt x="5687" y="24220"/>
                  </a:cubicBezTo>
                  <a:cubicBezTo>
                    <a:pt x="3598" y="27637"/>
                    <a:pt x="1267" y="31091"/>
                    <a:pt x="22" y="36945"/>
                  </a:cubicBezTo>
                  <a:cubicBezTo>
                    <a:pt x="-420" y="39854"/>
                    <a:pt x="-603" y="43867"/>
                    <a:pt x="1321" y="48032"/>
                  </a:cubicBezTo>
                  <a:cubicBezTo>
                    <a:pt x="3172" y="52274"/>
                    <a:pt x="6838" y="54738"/>
                    <a:pt x="9581" y="55703"/>
                  </a:cubicBezTo>
                  <a:cubicBezTo>
                    <a:pt x="15187" y="57799"/>
                    <a:pt x="19181" y="56834"/>
                    <a:pt x="22971" y="56008"/>
                  </a:cubicBezTo>
                  <a:cubicBezTo>
                    <a:pt x="26682" y="54802"/>
                    <a:pt x="30135" y="53329"/>
                    <a:pt x="33240" y="50776"/>
                  </a:cubicBezTo>
                  <a:lnTo>
                    <a:pt x="33190" y="49506"/>
                  </a:ln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="" xmlns:a16="http://schemas.microsoft.com/office/drawing/2014/main" id="{E4C4C92F-FDCF-9E1C-6CB7-13DA158C1C97}"/>
                </a:ext>
              </a:extLst>
            </p:cNvPr>
            <p:cNvSpPr/>
            <p:nvPr/>
          </p:nvSpPr>
          <p:spPr>
            <a:xfrm flipV="1">
              <a:off x="13088896" y="807389"/>
              <a:ext cx="90854" cy="44145"/>
            </a:xfrm>
            <a:custGeom>
              <a:avLst/>
              <a:gdLst>
                <a:gd name="connsiteX0" fmla="*/ 685 w 90854"/>
                <a:gd name="connsiteY0" fmla="*/ 40385 h 44145"/>
                <a:gd name="connsiteX1" fmla="*/ 24542 w 90854"/>
                <a:gd name="connsiteY1" fmla="*/ 32041 h 44145"/>
                <a:gd name="connsiteX2" fmla="*/ 46915 w 90854"/>
                <a:gd name="connsiteY2" fmla="*/ 23329 h 44145"/>
                <a:gd name="connsiteX3" fmla="*/ 68882 w 90854"/>
                <a:gd name="connsiteY3" fmla="*/ 12509 h 44145"/>
                <a:gd name="connsiteX4" fmla="*/ 90507 w 90854"/>
                <a:gd name="connsiteY4" fmla="*/ -2541 h 44145"/>
                <a:gd name="connsiteX5" fmla="*/ 90184 w 90854"/>
                <a:gd name="connsiteY5" fmla="*/ -3760 h 44145"/>
                <a:gd name="connsiteX6" fmla="*/ 41885 w 90854"/>
                <a:gd name="connsiteY6" fmla="*/ 11683 h 44145"/>
                <a:gd name="connsiteX7" fmla="*/ 19347 w 90854"/>
                <a:gd name="connsiteY7" fmla="*/ 23482 h 44145"/>
                <a:gd name="connsiteX8" fmla="*/ -348 w 90854"/>
                <a:gd name="connsiteY8" fmla="*/ 39649 h 44145"/>
                <a:gd name="connsiteX9" fmla="*/ 685 w 90854"/>
                <a:gd name="connsiteY9" fmla="*/ 40385 h 4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854" h="44145">
                  <a:moveTo>
                    <a:pt x="685" y="40385"/>
                  </a:moveTo>
                  <a:lnTo>
                    <a:pt x="24542" y="32041"/>
                  </a:lnTo>
                  <a:cubicBezTo>
                    <a:pt x="32171" y="29438"/>
                    <a:pt x="39459" y="26339"/>
                    <a:pt x="46915" y="23329"/>
                  </a:cubicBezTo>
                  <a:cubicBezTo>
                    <a:pt x="54213" y="19964"/>
                    <a:pt x="61624" y="16687"/>
                    <a:pt x="68882" y="12509"/>
                  </a:cubicBezTo>
                  <a:cubicBezTo>
                    <a:pt x="76190" y="8445"/>
                    <a:pt x="83467" y="3898"/>
                    <a:pt x="90507" y="-2541"/>
                  </a:cubicBezTo>
                  <a:lnTo>
                    <a:pt x="90184" y="-3760"/>
                  </a:lnTo>
                  <a:cubicBezTo>
                    <a:pt x="73788" y="279"/>
                    <a:pt x="57546" y="5168"/>
                    <a:pt x="41885" y="11683"/>
                  </a:cubicBezTo>
                  <a:cubicBezTo>
                    <a:pt x="34135" y="15125"/>
                    <a:pt x="26570" y="19011"/>
                    <a:pt x="19347" y="23482"/>
                  </a:cubicBezTo>
                  <a:cubicBezTo>
                    <a:pt x="12204" y="28041"/>
                    <a:pt x="5154" y="32905"/>
                    <a:pt x="-348" y="39649"/>
                  </a:cubicBezTo>
                  <a:lnTo>
                    <a:pt x="685" y="40385"/>
                  </a:lnTo>
                </a:path>
              </a:pathLst>
            </a:custGeom>
            <a:solidFill>
              <a:srgbClr val="A30F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="" xmlns:a16="http://schemas.microsoft.com/office/drawing/2014/main" id="{30242C30-3397-7E1C-67CC-6737BA72EA6A}"/>
                </a:ext>
              </a:extLst>
            </p:cNvPr>
            <p:cNvSpPr/>
            <p:nvPr/>
          </p:nvSpPr>
          <p:spPr>
            <a:xfrm flipV="1">
              <a:off x="13044889" y="781874"/>
              <a:ext cx="53764" cy="146938"/>
            </a:xfrm>
            <a:custGeom>
              <a:avLst/>
              <a:gdLst>
                <a:gd name="connsiteX0" fmla="*/ 33924 w 53764"/>
                <a:gd name="connsiteY0" fmla="*/ 141907 h 146938"/>
                <a:gd name="connsiteX1" fmla="*/ 30650 w 53764"/>
                <a:gd name="connsiteY1" fmla="*/ 97431 h 146938"/>
                <a:gd name="connsiteX2" fmla="*/ 25292 w 53764"/>
                <a:gd name="connsiteY2" fmla="*/ 60195 h 146938"/>
                <a:gd name="connsiteX3" fmla="*/ 24722 w 53764"/>
                <a:gd name="connsiteY3" fmla="*/ 55725 h 146938"/>
                <a:gd name="connsiteX4" fmla="*/ 23114 w 53764"/>
                <a:gd name="connsiteY4" fmla="*/ 59624 h 146938"/>
                <a:gd name="connsiteX5" fmla="*/ 21199 w 53764"/>
                <a:gd name="connsiteY5" fmla="*/ 62532 h 146938"/>
                <a:gd name="connsiteX6" fmla="*/ 19979 w 53764"/>
                <a:gd name="connsiteY6" fmla="*/ 63954 h 146938"/>
                <a:gd name="connsiteX7" fmla="*/ 20004 w 53764"/>
                <a:gd name="connsiteY7" fmla="*/ 63929 h 146938"/>
                <a:gd name="connsiteX8" fmla="*/ 20059 w 53764"/>
                <a:gd name="connsiteY8" fmla="*/ 63865 h 146938"/>
                <a:gd name="connsiteX9" fmla="*/ 20163 w 53764"/>
                <a:gd name="connsiteY9" fmla="*/ 63726 h 146938"/>
                <a:gd name="connsiteX10" fmla="*/ 20376 w 53764"/>
                <a:gd name="connsiteY10" fmla="*/ 63472 h 146938"/>
                <a:gd name="connsiteX11" fmla="*/ 20871 w 53764"/>
                <a:gd name="connsiteY11" fmla="*/ 62875 h 146938"/>
                <a:gd name="connsiteX12" fmla="*/ 22211 w 53764"/>
                <a:gd name="connsiteY12" fmla="*/ 61414 h 146938"/>
                <a:gd name="connsiteX13" fmla="*/ 38117 w 53764"/>
                <a:gd name="connsiteY13" fmla="*/ 43952 h 146938"/>
                <a:gd name="connsiteX14" fmla="*/ 53341 w 53764"/>
                <a:gd name="connsiteY14" fmla="*/ -2543 h 146938"/>
                <a:gd name="connsiteX15" fmla="*/ 51093 w 53764"/>
                <a:gd name="connsiteY15" fmla="*/ -3737 h 146938"/>
                <a:gd name="connsiteX16" fmla="*/ 24528 w 53764"/>
                <a:gd name="connsiteY16" fmla="*/ 29055 h 146938"/>
                <a:gd name="connsiteX17" fmla="*/ 7795 w 53764"/>
                <a:gd name="connsiteY17" fmla="*/ 42187 h 146938"/>
                <a:gd name="connsiteX18" fmla="*/ 3281 w 53764"/>
                <a:gd name="connsiteY18" fmla="*/ 45743 h 146938"/>
                <a:gd name="connsiteX19" fmla="*/ 1082 w 53764"/>
                <a:gd name="connsiteY19" fmla="*/ 48308 h 146938"/>
                <a:gd name="connsiteX20" fmla="*/ 75 w 53764"/>
                <a:gd name="connsiteY20" fmla="*/ 51572 h 146938"/>
                <a:gd name="connsiteX21" fmla="*/ 56 w 53764"/>
                <a:gd name="connsiteY21" fmla="*/ 62964 h 146938"/>
                <a:gd name="connsiteX22" fmla="*/ 11828 w 53764"/>
                <a:gd name="connsiteY22" fmla="*/ 104848 h 146938"/>
                <a:gd name="connsiteX23" fmla="*/ 31726 w 53764"/>
                <a:gd name="connsiteY23" fmla="*/ 143202 h 146938"/>
                <a:gd name="connsiteX24" fmla="*/ 33924 w 53764"/>
                <a:gd name="connsiteY24" fmla="*/ 141907 h 146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764" h="146938">
                  <a:moveTo>
                    <a:pt x="33924" y="141907"/>
                  </a:moveTo>
                  <a:cubicBezTo>
                    <a:pt x="34326" y="125054"/>
                    <a:pt x="32590" y="110944"/>
                    <a:pt x="30650" y="97431"/>
                  </a:cubicBezTo>
                  <a:lnTo>
                    <a:pt x="25292" y="60195"/>
                  </a:lnTo>
                  <a:cubicBezTo>
                    <a:pt x="24845" y="57871"/>
                    <a:pt x="24940" y="54810"/>
                    <a:pt x="24722" y="55725"/>
                  </a:cubicBezTo>
                  <a:cubicBezTo>
                    <a:pt x="24553" y="55877"/>
                    <a:pt x="24514" y="57045"/>
                    <a:pt x="23114" y="59624"/>
                  </a:cubicBezTo>
                  <a:lnTo>
                    <a:pt x="21199" y="62532"/>
                  </a:lnTo>
                  <a:lnTo>
                    <a:pt x="19979" y="63954"/>
                  </a:lnTo>
                  <a:lnTo>
                    <a:pt x="20004" y="63929"/>
                  </a:lnTo>
                  <a:lnTo>
                    <a:pt x="20059" y="63865"/>
                  </a:lnTo>
                  <a:lnTo>
                    <a:pt x="20163" y="63726"/>
                  </a:lnTo>
                  <a:lnTo>
                    <a:pt x="20376" y="63472"/>
                  </a:lnTo>
                  <a:lnTo>
                    <a:pt x="20871" y="62875"/>
                  </a:lnTo>
                  <a:cubicBezTo>
                    <a:pt x="19418" y="64158"/>
                    <a:pt x="21175" y="62405"/>
                    <a:pt x="22211" y="61414"/>
                  </a:cubicBezTo>
                  <a:cubicBezTo>
                    <a:pt x="27202" y="56728"/>
                    <a:pt x="33498" y="50734"/>
                    <a:pt x="38117" y="43952"/>
                  </a:cubicBezTo>
                  <a:cubicBezTo>
                    <a:pt x="48053" y="30782"/>
                    <a:pt x="54418" y="14424"/>
                    <a:pt x="53341" y="-2543"/>
                  </a:cubicBezTo>
                  <a:lnTo>
                    <a:pt x="51093" y="-3737"/>
                  </a:lnTo>
                  <a:cubicBezTo>
                    <a:pt x="43945" y="8532"/>
                    <a:pt x="35036" y="19644"/>
                    <a:pt x="24528" y="29055"/>
                  </a:cubicBezTo>
                  <a:cubicBezTo>
                    <a:pt x="19260" y="33779"/>
                    <a:pt x="13634" y="37983"/>
                    <a:pt x="7795" y="42187"/>
                  </a:cubicBezTo>
                  <a:cubicBezTo>
                    <a:pt x="6321" y="43279"/>
                    <a:pt x="4923" y="44295"/>
                    <a:pt x="3281" y="45743"/>
                  </a:cubicBezTo>
                  <a:cubicBezTo>
                    <a:pt x="2576" y="46479"/>
                    <a:pt x="1971" y="46771"/>
                    <a:pt x="1082" y="48308"/>
                  </a:cubicBezTo>
                  <a:cubicBezTo>
                    <a:pt x="517" y="49489"/>
                    <a:pt x="234" y="50568"/>
                    <a:pt x="75" y="51572"/>
                  </a:cubicBezTo>
                  <a:cubicBezTo>
                    <a:pt x="-555" y="55598"/>
                    <a:pt x="-287" y="59281"/>
                    <a:pt x="56" y="62964"/>
                  </a:cubicBezTo>
                  <a:cubicBezTo>
                    <a:pt x="1966" y="77581"/>
                    <a:pt x="6456" y="91424"/>
                    <a:pt x="11828" y="104848"/>
                  </a:cubicBezTo>
                  <a:cubicBezTo>
                    <a:pt x="17176" y="118272"/>
                    <a:pt x="23933" y="131112"/>
                    <a:pt x="31726" y="143202"/>
                  </a:cubicBezTo>
                  <a:lnTo>
                    <a:pt x="33924" y="141907"/>
                  </a:lnTo>
                </a:path>
              </a:pathLst>
            </a:custGeom>
            <a:solidFill>
              <a:srgbClr val="E5905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="" xmlns:a16="http://schemas.microsoft.com/office/drawing/2014/main" id="{962AA7B1-69ED-6863-D00E-E4EAE7BDB970}"/>
                </a:ext>
              </a:extLst>
            </p:cNvPr>
            <p:cNvSpPr/>
            <p:nvPr/>
          </p:nvSpPr>
          <p:spPr>
            <a:xfrm flipV="1">
              <a:off x="13688409" y="484924"/>
              <a:ext cx="13155" cy="36830"/>
            </a:xfrm>
            <a:custGeom>
              <a:avLst/>
              <a:gdLst>
                <a:gd name="connsiteX0" fmla="*/ 2781 w 13155"/>
                <a:gd name="connsiteY0" fmla="*/ 32703 h 36830"/>
                <a:gd name="connsiteX1" fmla="*/ 10630 w 13155"/>
                <a:gd name="connsiteY1" fmla="*/ 23000 h 36830"/>
                <a:gd name="connsiteX2" fmla="*/ 12426 w 13155"/>
                <a:gd name="connsiteY2" fmla="*/ 13666 h 36830"/>
                <a:gd name="connsiteX3" fmla="*/ 9474 w 13155"/>
                <a:gd name="connsiteY3" fmla="*/ 4623 h 36830"/>
                <a:gd name="connsiteX4" fmla="*/ 535 w 13155"/>
                <a:gd name="connsiteY4" fmla="*/ -4051 h 36830"/>
                <a:gd name="connsiteX5" fmla="*/ -730 w 13155"/>
                <a:gd name="connsiteY5" fmla="*/ -3987 h 36830"/>
                <a:gd name="connsiteX6" fmla="*/ -245 w 13155"/>
                <a:gd name="connsiteY6" fmla="*/ 14428 h 36830"/>
                <a:gd name="connsiteX7" fmla="*/ 1516 w 13155"/>
                <a:gd name="connsiteY7" fmla="*/ 32779 h 36830"/>
                <a:gd name="connsiteX8" fmla="*/ 2781 w 13155"/>
                <a:gd name="connsiteY8" fmla="*/ 32703 h 3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55" h="36830">
                  <a:moveTo>
                    <a:pt x="2781" y="32703"/>
                  </a:moveTo>
                  <a:cubicBezTo>
                    <a:pt x="7083" y="29363"/>
                    <a:pt x="9235" y="26150"/>
                    <a:pt x="10630" y="23000"/>
                  </a:cubicBezTo>
                  <a:cubicBezTo>
                    <a:pt x="12153" y="19825"/>
                    <a:pt x="12426" y="16739"/>
                    <a:pt x="12426" y="13666"/>
                  </a:cubicBezTo>
                  <a:cubicBezTo>
                    <a:pt x="12024" y="10618"/>
                    <a:pt x="11379" y="7582"/>
                    <a:pt x="9474" y="4623"/>
                  </a:cubicBezTo>
                  <a:cubicBezTo>
                    <a:pt x="7697" y="1651"/>
                    <a:pt x="5178" y="-1269"/>
                    <a:pt x="535" y="-4051"/>
                  </a:cubicBezTo>
                  <a:lnTo>
                    <a:pt x="-730" y="-3987"/>
                  </a:lnTo>
                  <a:lnTo>
                    <a:pt x="-245" y="14428"/>
                  </a:lnTo>
                  <a:lnTo>
                    <a:pt x="1516" y="32779"/>
                  </a:lnTo>
                  <a:lnTo>
                    <a:pt x="2781" y="32703"/>
                  </a:lnTo>
                </a:path>
              </a:pathLst>
            </a:custGeom>
            <a:solidFill>
              <a:srgbClr val="E5905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="" xmlns:a16="http://schemas.microsoft.com/office/drawing/2014/main" id="{04472552-0B51-AA64-120C-97D6F57266DF}"/>
                </a:ext>
              </a:extLst>
            </p:cNvPr>
            <p:cNvSpPr/>
            <p:nvPr/>
          </p:nvSpPr>
          <p:spPr>
            <a:xfrm flipV="1">
              <a:off x="13982154" y="645210"/>
              <a:ext cx="57403" cy="13563"/>
            </a:xfrm>
            <a:custGeom>
              <a:avLst/>
              <a:gdLst>
                <a:gd name="connsiteX0" fmla="*/ 56458 w 57403"/>
                <a:gd name="connsiteY0" fmla="*/ 8375 h 13563"/>
                <a:gd name="connsiteX1" fmla="*/ 42539 w 57403"/>
                <a:gd name="connsiteY1" fmla="*/ -1175 h 13563"/>
                <a:gd name="connsiteX2" fmla="*/ 27756 w 57403"/>
                <a:gd name="connsiteY2" fmla="*/ -3918 h 13563"/>
                <a:gd name="connsiteX3" fmla="*/ 12948 w 57403"/>
                <a:gd name="connsiteY3" fmla="*/ -1150 h 13563"/>
                <a:gd name="connsiteX4" fmla="*/ -946 w 57403"/>
                <a:gd name="connsiteY4" fmla="*/ 8375 h 13563"/>
                <a:gd name="connsiteX5" fmla="*/ -806 w 57403"/>
                <a:gd name="connsiteY5" fmla="*/ 9645 h 13563"/>
                <a:gd name="connsiteX6" fmla="*/ 27743 w 57403"/>
                <a:gd name="connsiteY6" fmla="*/ 8782 h 13563"/>
                <a:gd name="connsiteX7" fmla="*/ 56293 w 57403"/>
                <a:gd name="connsiteY7" fmla="*/ 9645 h 13563"/>
                <a:gd name="connsiteX8" fmla="*/ 56458 w 57403"/>
                <a:gd name="connsiteY8" fmla="*/ 8375 h 1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03" h="13563">
                  <a:moveTo>
                    <a:pt x="56458" y="8375"/>
                  </a:moveTo>
                  <a:cubicBezTo>
                    <a:pt x="52166" y="3359"/>
                    <a:pt x="47378" y="666"/>
                    <a:pt x="42539" y="-1175"/>
                  </a:cubicBezTo>
                  <a:cubicBezTo>
                    <a:pt x="37700" y="-3131"/>
                    <a:pt x="32722" y="-3715"/>
                    <a:pt x="27756" y="-3918"/>
                  </a:cubicBezTo>
                  <a:cubicBezTo>
                    <a:pt x="22791" y="-3702"/>
                    <a:pt x="17812" y="-3118"/>
                    <a:pt x="12948" y="-1150"/>
                  </a:cubicBezTo>
                  <a:cubicBezTo>
                    <a:pt x="8097" y="692"/>
                    <a:pt x="3334" y="3422"/>
                    <a:pt x="-946" y="8375"/>
                  </a:cubicBezTo>
                  <a:lnTo>
                    <a:pt x="-806" y="9645"/>
                  </a:lnTo>
                  <a:cubicBezTo>
                    <a:pt x="8693" y="8807"/>
                    <a:pt x="18231" y="8553"/>
                    <a:pt x="27743" y="8782"/>
                  </a:cubicBezTo>
                  <a:cubicBezTo>
                    <a:pt x="37256" y="8604"/>
                    <a:pt x="46819" y="8795"/>
                    <a:pt x="56293" y="9645"/>
                  </a:cubicBezTo>
                  <a:lnTo>
                    <a:pt x="56458" y="8375"/>
                  </a:lnTo>
                </a:path>
              </a:pathLst>
            </a:custGeom>
            <a:solidFill>
              <a:srgbClr val="7232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="" xmlns:a16="http://schemas.microsoft.com/office/drawing/2014/main" id="{F04116C5-373F-F3B7-4CC3-77D0B224E75F}"/>
                </a:ext>
              </a:extLst>
            </p:cNvPr>
            <p:cNvSpPr/>
            <p:nvPr/>
          </p:nvSpPr>
          <p:spPr>
            <a:xfrm flipV="1">
              <a:off x="13887679" y="604119"/>
              <a:ext cx="152361" cy="84347"/>
            </a:xfrm>
            <a:custGeom>
              <a:avLst/>
              <a:gdLst>
                <a:gd name="connsiteX0" fmla="*/ -914 w 152361"/>
                <a:gd name="connsiteY0" fmla="*/ -3402 h 84347"/>
                <a:gd name="connsiteX1" fmla="*/ 23737 w 152361"/>
                <a:gd name="connsiteY1" fmla="*/ 38380 h 84347"/>
                <a:gd name="connsiteX2" fmla="*/ 39739 w 152361"/>
                <a:gd name="connsiteY2" fmla="*/ 56745 h 84347"/>
                <a:gd name="connsiteX3" fmla="*/ 57189 w 152361"/>
                <a:gd name="connsiteY3" fmla="*/ 73102 h 84347"/>
                <a:gd name="connsiteX4" fmla="*/ 57354 w 152361"/>
                <a:gd name="connsiteY4" fmla="*/ 73369 h 84347"/>
                <a:gd name="connsiteX5" fmla="*/ 57684 w 152361"/>
                <a:gd name="connsiteY5" fmla="*/ 73508 h 84347"/>
                <a:gd name="connsiteX6" fmla="*/ 111595 w 152361"/>
                <a:gd name="connsiteY6" fmla="*/ 75782 h 84347"/>
                <a:gd name="connsiteX7" fmla="*/ 151448 w 152361"/>
                <a:gd name="connsiteY7" fmla="*/ 38990 h 84347"/>
                <a:gd name="connsiteX8" fmla="*/ 150318 w 152361"/>
                <a:gd name="connsiteY8" fmla="*/ 38393 h 84347"/>
                <a:gd name="connsiteX9" fmla="*/ 129794 w 152361"/>
                <a:gd name="connsiteY9" fmla="*/ 55563 h 84347"/>
                <a:gd name="connsiteX10" fmla="*/ 107773 w 152361"/>
                <a:gd name="connsiteY10" fmla="*/ 66295 h 84347"/>
                <a:gd name="connsiteX11" fmla="*/ 85179 w 152361"/>
                <a:gd name="connsiteY11" fmla="*/ 68213 h 84347"/>
                <a:gd name="connsiteX12" fmla="*/ 62802 w 152361"/>
                <a:gd name="connsiteY12" fmla="*/ 62053 h 84347"/>
                <a:gd name="connsiteX13" fmla="*/ 67323 w 152361"/>
                <a:gd name="connsiteY13" fmla="*/ 65698 h 84347"/>
                <a:gd name="connsiteX14" fmla="*/ 62192 w 152361"/>
                <a:gd name="connsiteY14" fmla="*/ 59945 h 84347"/>
                <a:gd name="connsiteX15" fmla="*/ 56693 w 152361"/>
                <a:gd name="connsiteY15" fmla="*/ 55157 h 84347"/>
                <a:gd name="connsiteX16" fmla="*/ 47740 w 152361"/>
                <a:gd name="connsiteY16" fmla="*/ 48261 h 84347"/>
                <a:gd name="connsiteX17" fmla="*/ 31484 w 152361"/>
                <a:gd name="connsiteY17" fmla="*/ 32564 h 84347"/>
                <a:gd name="connsiteX18" fmla="*/ 15901 w 152361"/>
                <a:gd name="connsiteY18" fmla="*/ 14809 h 84347"/>
                <a:gd name="connsiteX19" fmla="*/ 242 w 152361"/>
                <a:gd name="connsiteY19" fmla="*/ -3923 h 84347"/>
                <a:gd name="connsiteX20" fmla="*/ -914 w 152361"/>
                <a:gd name="connsiteY20" fmla="*/ -3402 h 8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361" h="84347">
                  <a:moveTo>
                    <a:pt x="-914" y="-3402"/>
                  </a:moveTo>
                  <a:cubicBezTo>
                    <a:pt x="5937" y="11279"/>
                    <a:pt x="14123" y="25312"/>
                    <a:pt x="23737" y="38380"/>
                  </a:cubicBezTo>
                  <a:cubicBezTo>
                    <a:pt x="28588" y="44883"/>
                    <a:pt x="33846" y="51106"/>
                    <a:pt x="39739" y="56745"/>
                  </a:cubicBezTo>
                  <a:cubicBezTo>
                    <a:pt x="45606" y="62523"/>
                    <a:pt x="52706" y="66651"/>
                    <a:pt x="57189" y="73102"/>
                  </a:cubicBezTo>
                  <a:lnTo>
                    <a:pt x="57354" y="73369"/>
                  </a:lnTo>
                  <a:lnTo>
                    <a:pt x="57684" y="73508"/>
                  </a:lnTo>
                  <a:cubicBezTo>
                    <a:pt x="74321" y="81256"/>
                    <a:pt x="94412" y="83161"/>
                    <a:pt x="111595" y="75782"/>
                  </a:cubicBezTo>
                  <a:cubicBezTo>
                    <a:pt x="128753" y="68606"/>
                    <a:pt x="142304" y="54840"/>
                    <a:pt x="151448" y="38990"/>
                  </a:cubicBezTo>
                  <a:lnTo>
                    <a:pt x="150318" y="38393"/>
                  </a:lnTo>
                  <a:cubicBezTo>
                    <a:pt x="143701" y="44896"/>
                    <a:pt x="137186" y="51004"/>
                    <a:pt x="129794" y="55563"/>
                  </a:cubicBezTo>
                  <a:cubicBezTo>
                    <a:pt x="122898" y="60593"/>
                    <a:pt x="115380" y="64364"/>
                    <a:pt x="107773" y="66295"/>
                  </a:cubicBezTo>
                  <a:cubicBezTo>
                    <a:pt x="100203" y="68327"/>
                    <a:pt x="92710" y="69152"/>
                    <a:pt x="85179" y="68213"/>
                  </a:cubicBezTo>
                  <a:cubicBezTo>
                    <a:pt x="77623" y="67654"/>
                    <a:pt x="70231" y="65050"/>
                    <a:pt x="62802" y="62053"/>
                  </a:cubicBezTo>
                  <a:lnTo>
                    <a:pt x="67323" y="65698"/>
                  </a:lnTo>
                  <a:cubicBezTo>
                    <a:pt x="65685" y="63615"/>
                    <a:pt x="63970" y="61672"/>
                    <a:pt x="62192" y="59945"/>
                  </a:cubicBezTo>
                  <a:cubicBezTo>
                    <a:pt x="60453" y="58268"/>
                    <a:pt x="58090" y="56173"/>
                    <a:pt x="56693" y="55157"/>
                  </a:cubicBezTo>
                  <a:cubicBezTo>
                    <a:pt x="52959" y="52185"/>
                    <a:pt x="50775" y="50776"/>
                    <a:pt x="47740" y="48261"/>
                  </a:cubicBezTo>
                  <a:cubicBezTo>
                    <a:pt x="42139" y="43575"/>
                    <a:pt x="36831" y="38152"/>
                    <a:pt x="31484" y="32564"/>
                  </a:cubicBezTo>
                  <a:cubicBezTo>
                    <a:pt x="26302" y="26836"/>
                    <a:pt x="21032" y="20943"/>
                    <a:pt x="15901" y="14809"/>
                  </a:cubicBezTo>
                  <a:cubicBezTo>
                    <a:pt x="10427" y="8853"/>
                    <a:pt x="5709" y="2363"/>
                    <a:pt x="242" y="-3923"/>
                  </a:cubicBezTo>
                  <a:lnTo>
                    <a:pt x="-914" y="-3402"/>
                  </a:lnTo>
                </a:path>
              </a:pathLst>
            </a:custGeom>
            <a:solidFill>
              <a:srgbClr val="E5905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="" xmlns:a16="http://schemas.microsoft.com/office/drawing/2014/main" id="{CA7152F3-35C4-E75D-5CA0-0221C42BC67D}"/>
                </a:ext>
              </a:extLst>
            </p:cNvPr>
            <p:cNvSpPr/>
            <p:nvPr/>
          </p:nvSpPr>
          <p:spPr>
            <a:xfrm flipV="1">
              <a:off x="13857165" y="588751"/>
              <a:ext cx="50797" cy="81004"/>
            </a:xfrm>
            <a:custGeom>
              <a:avLst/>
              <a:gdLst>
                <a:gd name="connsiteX0" fmla="*/ 5115 w 50797"/>
                <a:gd name="connsiteY0" fmla="*/ 1772 h 81004"/>
                <a:gd name="connsiteX1" fmla="*/ 9306 w 50797"/>
                <a:gd name="connsiteY1" fmla="*/ 1938 h 81004"/>
                <a:gd name="connsiteX2" fmla="*/ 14118 w 50797"/>
                <a:gd name="connsiteY2" fmla="*/ 5900 h 81004"/>
                <a:gd name="connsiteX3" fmla="*/ 22185 w 50797"/>
                <a:gd name="connsiteY3" fmla="*/ 15768 h 81004"/>
                <a:gd name="connsiteX4" fmla="*/ 30921 w 50797"/>
                <a:gd name="connsiteY4" fmla="*/ 39237 h 81004"/>
                <a:gd name="connsiteX5" fmla="*/ 22200 w 50797"/>
                <a:gd name="connsiteY5" fmla="*/ 61094 h 81004"/>
                <a:gd name="connsiteX6" fmla="*/ -858 w 50797"/>
                <a:gd name="connsiteY6" fmla="*/ 71584 h 81004"/>
                <a:gd name="connsiteX7" fmla="*/ -477 w 50797"/>
                <a:gd name="connsiteY7" fmla="*/ 73451 h 81004"/>
                <a:gd name="connsiteX8" fmla="*/ 31853 w 50797"/>
                <a:gd name="connsiteY8" fmla="*/ 72727 h 81004"/>
                <a:gd name="connsiteX9" fmla="*/ 46039 w 50797"/>
                <a:gd name="connsiteY9" fmla="*/ 58084 h 81004"/>
                <a:gd name="connsiteX10" fmla="*/ 49900 w 50797"/>
                <a:gd name="connsiteY10" fmla="*/ 37713 h 81004"/>
                <a:gd name="connsiteX11" fmla="*/ 34760 w 50797"/>
                <a:gd name="connsiteY11" fmla="*/ 7284 h 81004"/>
                <a:gd name="connsiteX12" fmla="*/ 21162 w 50797"/>
                <a:gd name="connsiteY12" fmla="*/ -1657 h 81004"/>
                <a:gd name="connsiteX13" fmla="*/ 12511 w 50797"/>
                <a:gd name="connsiteY13" fmla="*/ -3854 h 81004"/>
                <a:gd name="connsiteX14" fmla="*/ 7124 w 50797"/>
                <a:gd name="connsiteY14" fmla="*/ -3574 h 81004"/>
                <a:gd name="connsiteX15" fmla="*/ 4121 w 50797"/>
                <a:gd name="connsiteY15" fmla="*/ -1771 h 81004"/>
                <a:gd name="connsiteX16" fmla="*/ 3387 w 50797"/>
                <a:gd name="connsiteY16" fmla="*/ 972 h 81004"/>
                <a:gd name="connsiteX17" fmla="*/ 5115 w 50797"/>
                <a:gd name="connsiteY17" fmla="*/ 1772 h 81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797" h="81004">
                  <a:moveTo>
                    <a:pt x="5115" y="1772"/>
                  </a:moveTo>
                  <a:cubicBezTo>
                    <a:pt x="5596" y="134"/>
                    <a:pt x="7559" y="947"/>
                    <a:pt x="9306" y="1938"/>
                  </a:cubicBezTo>
                  <a:cubicBezTo>
                    <a:pt x="11028" y="3004"/>
                    <a:pt x="12630" y="4414"/>
                    <a:pt x="14118" y="5900"/>
                  </a:cubicBezTo>
                  <a:cubicBezTo>
                    <a:pt x="17154" y="8846"/>
                    <a:pt x="19838" y="12212"/>
                    <a:pt x="22185" y="15768"/>
                  </a:cubicBezTo>
                  <a:cubicBezTo>
                    <a:pt x="26823" y="22867"/>
                    <a:pt x="30310" y="30957"/>
                    <a:pt x="30921" y="39237"/>
                  </a:cubicBezTo>
                  <a:cubicBezTo>
                    <a:pt x="31897" y="47479"/>
                    <a:pt x="28703" y="55798"/>
                    <a:pt x="22200" y="61094"/>
                  </a:cubicBezTo>
                  <a:cubicBezTo>
                    <a:pt x="15760" y="66428"/>
                    <a:pt x="7470" y="69450"/>
                    <a:pt x="-858" y="71584"/>
                  </a:cubicBezTo>
                  <a:lnTo>
                    <a:pt x="-477" y="73451"/>
                  </a:lnTo>
                  <a:cubicBezTo>
                    <a:pt x="9460" y="78087"/>
                    <a:pt x="20642" y="78696"/>
                    <a:pt x="31853" y="72727"/>
                  </a:cubicBezTo>
                  <a:cubicBezTo>
                    <a:pt x="37593" y="69921"/>
                    <a:pt x="42521" y="64485"/>
                    <a:pt x="46039" y="58084"/>
                  </a:cubicBezTo>
                  <a:cubicBezTo>
                    <a:pt x="49316" y="51518"/>
                    <a:pt x="50141" y="44190"/>
                    <a:pt x="49900" y="37713"/>
                  </a:cubicBezTo>
                  <a:cubicBezTo>
                    <a:pt x="48401" y="24670"/>
                    <a:pt x="42686" y="14612"/>
                    <a:pt x="34760" y="7284"/>
                  </a:cubicBezTo>
                  <a:cubicBezTo>
                    <a:pt x="30901" y="3525"/>
                    <a:pt x="26278" y="591"/>
                    <a:pt x="21162" y="-1657"/>
                  </a:cubicBezTo>
                  <a:cubicBezTo>
                    <a:pt x="18424" y="-2584"/>
                    <a:pt x="15751" y="-3574"/>
                    <a:pt x="12511" y="-3854"/>
                  </a:cubicBezTo>
                  <a:cubicBezTo>
                    <a:pt x="10869" y="-3955"/>
                    <a:pt x="9167" y="-4057"/>
                    <a:pt x="7124" y="-3574"/>
                  </a:cubicBezTo>
                  <a:lnTo>
                    <a:pt x="4121" y="-1771"/>
                  </a:lnTo>
                  <a:lnTo>
                    <a:pt x="3387" y="972"/>
                  </a:lnTo>
                  <a:lnTo>
                    <a:pt x="5115" y="1772"/>
                  </a:lnTo>
                </a:path>
              </a:pathLst>
            </a:custGeom>
            <a:solidFill>
              <a:srgbClr val="6A7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="" xmlns:a16="http://schemas.microsoft.com/office/drawing/2014/main" id="{335F9A3E-5F71-9764-FAC9-D6A5DF7CD69C}"/>
                </a:ext>
              </a:extLst>
            </p:cNvPr>
            <p:cNvSpPr/>
            <p:nvPr/>
          </p:nvSpPr>
          <p:spPr>
            <a:xfrm flipV="1">
              <a:off x="13364941" y="655383"/>
              <a:ext cx="32613" cy="62547"/>
            </a:xfrm>
            <a:custGeom>
              <a:avLst/>
              <a:gdLst>
                <a:gd name="connsiteX0" fmla="*/ 32097 w 32613"/>
                <a:gd name="connsiteY0" fmla="*/ 58089 h 62547"/>
                <a:gd name="connsiteX1" fmla="*/ 20454 w 32613"/>
                <a:gd name="connsiteY1" fmla="*/ 24611 h 62547"/>
                <a:gd name="connsiteX2" fmla="*/ 11499 w 32613"/>
                <a:gd name="connsiteY2" fmla="*/ 10299 h 62547"/>
                <a:gd name="connsiteX3" fmla="*/ 417 w 32613"/>
                <a:gd name="connsiteY3" fmla="*/ -3887 h 62547"/>
                <a:gd name="connsiteX4" fmla="*/ -516 w 32613"/>
                <a:gd name="connsiteY4" fmla="*/ -3709 h 62547"/>
                <a:gd name="connsiteX5" fmla="*/ 12100 w 32613"/>
                <a:gd name="connsiteY5" fmla="*/ 29158 h 62547"/>
                <a:gd name="connsiteX6" fmla="*/ 31329 w 32613"/>
                <a:gd name="connsiteY6" fmla="*/ 58660 h 62547"/>
                <a:gd name="connsiteX7" fmla="*/ 32097 w 32613"/>
                <a:gd name="connsiteY7" fmla="*/ 58089 h 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13" h="62547">
                  <a:moveTo>
                    <a:pt x="32097" y="58089"/>
                  </a:moveTo>
                  <a:cubicBezTo>
                    <a:pt x="30486" y="44919"/>
                    <a:pt x="25683" y="34632"/>
                    <a:pt x="20454" y="24611"/>
                  </a:cubicBezTo>
                  <a:cubicBezTo>
                    <a:pt x="17622" y="19735"/>
                    <a:pt x="14824" y="14909"/>
                    <a:pt x="11499" y="10299"/>
                  </a:cubicBezTo>
                  <a:cubicBezTo>
                    <a:pt x="8365" y="5561"/>
                    <a:pt x="4613" y="1193"/>
                    <a:pt x="417" y="-3887"/>
                  </a:cubicBezTo>
                  <a:lnTo>
                    <a:pt x="-516" y="-3709"/>
                  </a:lnTo>
                  <a:cubicBezTo>
                    <a:pt x="1687" y="7937"/>
                    <a:pt x="6697" y="18757"/>
                    <a:pt x="12100" y="29158"/>
                  </a:cubicBezTo>
                  <a:cubicBezTo>
                    <a:pt x="17885" y="39407"/>
                    <a:pt x="24329" y="49224"/>
                    <a:pt x="31329" y="58660"/>
                  </a:cubicBezTo>
                  <a:lnTo>
                    <a:pt x="32097" y="58089"/>
                  </a:lnTo>
                </a:path>
              </a:pathLst>
            </a:custGeom>
            <a:solidFill>
              <a:srgbClr val="FFF2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="" xmlns:a16="http://schemas.microsoft.com/office/drawing/2014/main" id="{0888F099-7F7A-BF79-7F77-D3A930D5F1C2}"/>
                </a:ext>
              </a:extLst>
            </p:cNvPr>
            <p:cNvSpPr/>
            <p:nvPr/>
          </p:nvSpPr>
          <p:spPr>
            <a:xfrm flipV="1">
              <a:off x="13610477" y="736536"/>
              <a:ext cx="72444" cy="89725"/>
            </a:xfrm>
            <a:custGeom>
              <a:avLst/>
              <a:gdLst>
                <a:gd name="connsiteX0" fmla="*/ -697 w 72444"/>
                <a:gd name="connsiteY0" fmla="*/ -3231 h 89725"/>
                <a:gd name="connsiteX1" fmla="*/ 7786 w 72444"/>
                <a:gd name="connsiteY1" fmla="*/ 26042 h 89725"/>
                <a:gd name="connsiteX2" fmla="*/ 24112 w 72444"/>
                <a:gd name="connsiteY2" fmla="*/ 50452 h 89725"/>
                <a:gd name="connsiteX3" fmla="*/ 45028 w 72444"/>
                <a:gd name="connsiteY3" fmla="*/ 70696 h 89725"/>
                <a:gd name="connsiteX4" fmla="*/ 70844 w 72444"/>
                <a:gd name="connsiteY4" fmla="*/ 85923 h 89725"/>
                <a:gd name="connsiteX5" fmla="*/ 71747 w 72444"/>
                <a:gd name="connsiteY5" fmla="*/ 85034 h 89725"/>
                <a:gd name="connsiteX6" fmla="*/ 33826 w 72444"/>
                <a:gd name="connsiteY6" fmla="*/ 42286 h 89725"/>
                <a:gd name="connsiteX7" fmla="*/ 444 w 72444"/>
                <a:gd name="connsiteY7" fmla="*/ -3803 h 89725"/>
                <a:gd name="connsiteX8" fmla="*/ -697 w 72444"/>
                <a:gd name="connsiteY8" fmla="*/ -3231 h 8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444" h="89725">
                  <a:moveTo>
                    <a:pt x="-697" y="-3231"/>
                  </a:moveTo>
                  <a:cubicBezTo>
                    <a:pt x="-518" y="7475"/>
                    <a:pt x="3326" y="17229"/>
                    <a:pt x="7786" y="26042"/>
                  </a:cubicBezTo>
                  <a:cubicBezTo>
                    <a:pt x="12231" y="34970"/>
                    <a:pt x="18011" y="42895"/>
                    <a:pt x="24112" y="50452"/>
                  </a:cubicBezTo>
                  <a:cubicBezTo>
                    <a:pt x="30532" y="57742"/>
                    <a:pt x="37274" y="64714"/>
                    <a:pt x="45028" y="70696"/>
                  </a:cubicBezTo>
                  <a:cubicBezTo>
                    <a:pt x="52683" y="76753"/>
                    <a:pt x="60967" y="82201"/>
                    <a:pt x="70844" y="85923"/>
                  </a:cubicBezTo>
                  <a:lnTo>
                    <a:pt x="71747" y="85034"/>
                  </a:lnTo>
                  <a:cubicBezTo>
                    <a:pt x="58636" y="71216"/>
                    <a:pt x="45936" y="56979"/>
                    <a:pt x="33826" y="42286"/>
                  </a:cubicBezTo>
                  <a:cubicBezTo>
                    <a:pt x="21592" y="27757"/>
                    <a:pt x="9200" y="13063"/>
                    <a:pt x="444" y="-3803"/>
                  </a:cubicBezTo>
                  <a:lnTo>
                    <a:pt x="-697" y="-3231"/>
                  </a:lnTo>
                </a:path>
              </a:pathLst>
            </a:custGeom>
            <a:solidFill>
              <a:srgbClr val="6A7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="" xmlns:a16="http://schemas.microsoft.com/office/drawing/2014/main" id="{1A8DF09C-1362-7123-837E-9670DA454E0F}"/>
                </a:ext>
              </a:extLst>
            </p:cNvPr>
            <p:cNvSpPr/>
            <p:nvPr/>
          </p:nvSpPr>
          <p:spPr>
            <a:xfrm flipV="1">
              <a:off x="13609912" y="736091"/>
              <a:ext cx="73466" cy="90461"/>
            </a:xfrm>
            <a:custGeom>
              <a:avLst/>
              <a:gdLst>
                <a:gd name="connsiteX0" fmla="*/ -697 w 73466"/>
                <a:gd name="connsiteY0" fmla="*/ -2660 h 90461"/>
                <a:gd name="connsiteX1" fmla="*/ 13947 w 73466"/>
                <a:gd name="connsiteY1" fmla="*/ 22219 h 90461"/>
                <a:gd name="connsiteX2" fmla="*/ 31479 w 73466"/>
                <a:gd name="connsiteY2" fmla="*/ 45016 h 90461"/>
                <a:gd name="connsiteX3" fmla="*/ 70958 w 73466"/>
                <a:gd name="connsiteY3" fmla="*/ 86659 h 90461"/>
                <a:gd name="connsiteX4" fmla="*/ 72770 w 73466"/>
                <a:gd name="connsiteY4" fmla="*/ 84881 h 90461"/>
                <a:gd name="connsiteX5" fmla="*/ 65635 w 73466"/>
                <a:gd name="connsiteY5" fmla="*/ 52776 h 90461"/>
                <a:gd name="connsiteX6" fmla="*/ 50917 w 73466"/>
                <a:gd name="connsiteY6" fmla="*/ 28684 h 90461"/>
                <a:gd name="connsiteX7" fmla="*/ 30254 w 73466"/>
                <a:gd name="connsiteY7" fmla="*/ 10231 h 90461"/>
                <a:gd name="connsiteX8" fmla="*/ 1570 w 73466"/>
                <a:gd name="connsiteY8" fmla="*/ -3803 h 90461"/>
                <a:gd name="connsiteX9" fmla="*/ -697 w 73466"/>
                <a:gd name="connsiteY9" fmla="*/ -2660 h 90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466" h="90461">
                  <a:moveTo>
                    <a:pt x="-697" y="-2660"/>
                  </a:moveTo>
                  <a:cubicBezTo>
                    <a:pt x="3068" y="6269"/>
                    <a:pt x="8357" y="14435"/>
                    <a:pt x="13947" y="22219"/>
                  </a:cubicBezTo>
                  <a:cubicBezTo>
                    <a:pt x="19534" y="30030"/>
                    <a:pt x="25418" y="37599"/>
                    <a:pt x="31479" y="45016"/>
                  </a:cubicBezTo>
                  <a:cubicBezTo>
                    <a:pt x="44169" y="59367"/>
                    <a:pt x="56850" y="73692"/>
                    <a:pt x="70958" y="86659"/>
                  </a:cubicBezTo>
                  <a:lnTo>
                    <a:pt x="72770" y="84881"/>
                  </a:lnTo>
                  <a:cubicBezTo>
                    <a:pt x="72551" y="71851"/>
                    <a:pt x="69579" y="61831"/>
                    <a:pt x="65635" y="52776"/>
                  </a:cubicBezTo>
                  <a:cubicBezTo>
                    <a:pt x="61894" y="43555"/>
                    <a:pt x="56760" y="35771"/>
                    <a:pt x="50917" y="28684"/>
                  </a:cubicBezTo>
                  <a:cubicBezTo>
                    <a:pt x="44988" y="21661"/>
                    <a:pt x="38326" y="15425"/>
                    <a:pt x="30254" y="10231"/>
                  </a:cubicBezTo>
                  <a:cubicBezTo>
                    <a:pt x="22386" y="4732"/>
                    <a:pt x="13689" y="591"/>
                    <a:pt x="1570" y="-3803"/>
                  </a:cubicBezTo>
                  <a:lnTo>
                    <a:pt x="-697" y="-2660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Freeform: Shape 3196">
              <a:extLst>
                <a:ext uri="{FF2B5EF4-FFF2-40B4-BE49-F238E27FC236}">
                  <a16:creationId xmlns="" xmlns:a16="http://schemas.microsoft.com/office/drawing/2014/main" id="{DA8B2AB3-486C-F6AB-2E99-DAF505C38C5B}"/>
                </a:ext>
              </a:extLst>
            </p:cNvPr>
            <p:cNvSpPr/>
            <p:nvPr/>
          </p:nvSpPr>
          <p:spPr>
            <a:xfrm flipV="1">
              <a:off x="13527328" y="892733"/>
              <a:ext cx="31925" cy="141325"/>
            </a:xfrm>
            <a:custGeom>
              <a:avLst/>
              <a:gdLst>
                <a:gd name="connsiteX0" fmla="*/ 10644 w 31925"/>
                <a:gd name="connsiteY0" fmla="*/ 137685 h 141325"/>
                <a:gd name="connsiteX1" fmla="*/ 23920 w 31925"/>
                <a:gd name="connsiteY1" fmla="*/ 121188 h 141325"/>
                <a:gd name="connsiteX2" fmla="*/ 29541 w 31925"/>
                <a:gd name="connsiteY2" fmla="*/ 102189 h 141325"/>
                <a:gd name="connsiteX3" fmla="*/ 30285 w 31925"/>
                <a:gd name="connsiteY3" fmla="*/ 64584 h 141325"/>
                <a:gd name="connsiteX4" fmla="*/ 20953 w 31925"/>
                <a:gd name="connsiteY4" fmla="*/ 28986 h 141325"/>
                <a:gd name="connsiteX5" fmla="*/ 1234 w 31925"/>
                <a:gd name="connsiteY5" fmla="*/ -3640 h 141325"/>
                <a:gd name="connsiteX6" fmla="*/ -627 w 31925"/>
                <a:gd name="connsiteY6" fmla="*/ -3209 h 141325"/>
                <a:gd name="connsiteX7" fmla="*/ 11394 w 31925"/>
                <a:gd name="connsiteY7" fmla="*/ 66971 h 141325"/>
                <a:gd name="connsiteX8" fmla="*/ 14364 w 31925"/>
                <a:gd name="connsiteY8" fmla="*/ 102315 h 141325"/>
                <a:gd name="connsiteX9" fmla="*/ 13675 w 31925"/>
                <a:gd name="connsiteY9" fmla="*/ 119943 h 141325"/>
                <a:gd name="connsiteX10" fmla="*/ 9305 w 31925"/>
                <a:gd name="connsiteY10" fmla="*/ 136339 h 141325"/>
                <a:gd name="connsiteX11" fmla="*/ 10644 w 31925"/>
                <a:gd name="connsiteY11" fmla="*/ 137685 h 14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925" h="141325">
                  <a:moveTo>
                    <a:pt x="10644" y="137685"/>
                  </a:moveTo>
                  <a:cubicBezTo>
                    <a:pt x="17734" y="133913"/>
                    <a:pt x="20804" y="127208"/>
                    <a:pt x="23920" y="121188"/>
                  </a:cubicBezTo>
                  <a:cubicBezTo>
                    <a:pt x="26559" y="114939"/>
                    <a:pt x="28503" y="108551"/>
                    <a:pt x="29541" y="102189"/>
                  </a:cubicBezTo>
                  <a:cubicBezTo>
                    <a:pt x="31985" y="89425"/>
                    <a:pt x="31530" y="76865"/>
                    <a:pt x="30285" y="64584"/>
                  </a:cubicBezTo>
                  <a:cubicBezTo>
                    <a:pt x="28409" y="52379"/>
                    <a:pt x="25735" y="40416"/>
                    <a:pt x="20953" y="28986"/>
                  </a:cubicBezTo>
                  <a:cubicBezTo>
                    <a:pt x="16373" y="17530"/>
                    <a:pt x="10421" y="6469"/>
                    <a:pt x="1234" y="-3640"/>
                  </a:cubicBezTo>
                  <a:lnTo>
                    <a:pt x="-627" y="-3209"/>
                  </a:lnTo>
                  <a:cubicBezTo>
                    <a:pt x="3878" y="20134"/>
                    <a:pt x="8724" y="43400"/>
                    <a:pt x="11394" y="66971"/>
                  </a:cubicBezTo>
                  <a:cubicBezTo>
                    <a:pt x="12966" y="78706"/>
                    <a:pt x="14142" y="90504"/>
                    <a:pt x="14364" y="102315"/>
                  </a:cubicBezTo>
                  <a:cubicBezTo>
                    <a:pt x="14468" y="108208"/>
                    <a:pt x="14310" y="114114"/>
                    <a:pt x="13675" y="119943"/>
                  </a:cubicBezTo>
                  <a:cubicBezTo>
                    <a:pt x="13055" y="125607"/>
                    <a:pt x="12212" y="131932"/>
                    <a:pt x="9305" y="136339"/>
                  </a:cubicBezTo>
                  <a:lnTo>
                    <a:pt x="10644" y="137685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Freeform: Shape 3197">
              <a:extLst>
                <a:ext uri="{FF2B5EF4-FFF2-40B4-BE49-F238E27FC236}">
                  <a16:creationId xmlns="" xmlns:a16="http://schemas.microsoft.com/office/drawing/2014/main" id="{F468532F-C0C0-AE07-4B82-DCA3BE3350E7}"/>
                </a:ext>
              </a:extLst>
            </p:cNvPr>
            <p:cNvSpPr/>
            <p:nvPr/>
          </p:nvSpPr>
          <p:spPr>
            <a:xfrm flipV="1">
              <a:off x="13468432" y="948231"/>
              <a:ext cx="74958" cy="28880"/>
            </a:xfrm>
            <a:custGeom>
              <a:avLst/>
              <a:gdLst>
                <a:gd name="connsiteX0" fmla="*/ -601 w 74958"/>
                <a:gd name="connsiteY0" fmla="*/ 11015 h 28880"/>
                <a:gd name="connsiteX1" fmla="*/ 10947 w 74958"/>
                <a:gd name="connsiteY1" fmla="*/ 16108 h 28880"/>
                <a:gd name="connsiteX2" fmla="*/ 23320 w 74958"/>
                <a:gd name="connsiteY2" fmla="*/ 15930 h 28880"/>
                <a:gd name="connsiteX3" fmla="*/ 34819 w 74958"/>
                <a:gd name="connsiteY3" fmla="*/ 12717 h 28880"/>
                <a:gd name="connsiteX4" fmla="*/ 45460 w 74958"/>
                <a:gd name="connsiteY4" fmla="*/ 7078 h 28880"/>
                <a:gd name="connsiteX5" fmla="*/ 34423 w 74958"/>
                <a:gd name="connsiteY5" fmla="*/ 8259 h 28880"/>
                <a:gd name="connsiteX6" fmla="*/ 43273 w 74958"/>
                <a:gd name="connsiteY6" fmla="*/ 12387 h 28880"/>
                <a:gd name="connsiteX7" fmla="*/ 52698 w 74958"/>
                <a:gd name="connsiteY7" fmla="*/ 16451 h 28880"/>
                <a:gd name="connsiteX8" fmla="*/ 73291 w 74958"/>
                <a:gd name="connsiteY8" fmla="*/ 25239 h 28880"/>
                <a:gd name="connsiteX9" fmla="*/ 74358 w 74958"/>
                <a:gd name="connsiteY9" fmla="*/ 24541 h 28880"/>
                <a:gd name="connsiteX10" fmla="*/ 58727 w 74958"/>
                <a:gd name="connsiteY10" fmla="*/ 8310 h 28880"/>
                <a:gd name="connsiteX11" fmla="*/ 39373 w 74958"/>
                <a:gd name="connsiteY11" fmla="*/ -3361 h 28880"/>
                <a:gd name="connsiteX12" fmla="*/ 38753 w 74958"/>
                <a:gd name="connsiteY12" fmla="*/ -3641 h 28880"/>
                <a:gd name="connsiteX13" fmla="*/ 38158 w 74958"/>
                <a:gd name="connsiteY13" fmla="*/ -3234 h 28880"/>
                <a:gd name="connsiteX14" fmla="*/ 19862 w 74958"/>
                <a:gd name="connsiteY14" fmla="*/ 6697 h 28880"/>
                <a:gd name="connsiteX15" fmla="*/ -388 w 74958"/>
                <a:gd name="connsiteY15" fmla="*/ 9758 h 28880"/>
                <a:gd name="connsiteX16" fmla="*/ -601 w 74958"/>
                <a:gd name="connsiteY16" fmla="*/ 11015 h 2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958" h="28880">
                  <a:moveTo>
                    <a:pt x="-601" y="11015"/>
                  </a:moveTo>
                  <a:cubicBezTo>
                    <a:pt x="2444" y="13974"/>
                    <a:pt x="6850" y="15371"/>
                    <a:pt x="10947" y="16108"/>
                  </a:cubicBezTo>
                  <a:cubicBezTo>
                    <a:pt x="15120" y="16679"/>
                    <a:pt x="19357" y="16667"/>
                    <a:pt x="23320" y="15930"/>
                  </a:cubicBezTo>
                  <a:cubicBezTo>
                    <a:pt x="27393" y="15434"/>
                    <a:pt x="31113" y="14063"/>
                    <a:pt x="34819" y="12717"/>
                  </a:cubicBezTo>
                  <a:cubicBezTo>
                    <a:pt x="38584" y="11256"/>
                    <a:pt x="41666" y="9389"/>
                    <a:pt x="45460" y="7078"/>
                  </a:cubicBezTo>
                  <a:lnTo>
                    <a:pt x="34423" y="8259"/>
                  </a:lnTo>
                  <a:cubicBezTo>
                    <a:pt x="36968" y="9415"/>
                    <a:pt x="40380" y="10850"/>
                    <a:pt x="43273" y="12387"/>
                  </a:cubicBezTo>
                  <a:cubicBezTo>
                    <a:pt x="46507" y="13568"/>
                    <a:pt x="49424" y="15231"/>
                    <a:pt x="52698" y="16451"/>
                  </a:cubicBezTo>
                  <a:lnTo>
                    <a:pt x="73291" y="25239"/>
                  </a:lnTo>
                  <a:lnTo>
                    <a:pt x="74358" y="24541"/>
                  </a:lnTo>
                  <a:cubicBezTo>
                    <a:pt x="70251" y="18165"/>
                    <a:pt x="64694" y="12882"/>
                    <a:pt x="58727" y="8310"/>
                  </a:cubicBezTo>
                  <a:cubicBezTo>
                    <a:pt x="52703" y="3763"/>
                    <a:pt x="46293" y="-174"/>
                    <a:pt x="39373" y="-3361"/>
                  </a:cubicBezTo>
                  <a:lnTo>
                    <a:pt x="38753" y="-3641"/>
                  </a:lnTo>
                  <a:lnTo>
                    <a:pt x="38158" y="-3234"/>
                  </a:lnTo>
                  <a:cubicBezTo>
                    <a:pt x="32508" y="715"/>
                    <a:pt x="26321" y="4144"/>
                    <a:pt x="19862" y="6697"/>
                  </a:cubicBezTo>
                  <a:cubicBezTo>
                    <a:pt x="13423" y="9173"/>
                    <a:pt x="6457" y="10939"/>
                    <a:pt x="-388" y="9758"/>
                  </a:cubicBezTo>
                  <a:lnTo>
                    <a:pt x="-601" y="11015"/>
                  </a:lnTo>
                </a:path>
              </a:pathLst>
            </a:custGeom>
            <a:solidFill>
              <a:srgbClr val="FCA8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9" name="Freeform: Shape 3198">
              <a:extLst>
                <a:ext uri="{FF2B5EF4-FFF2-40B4-BE49-F238E27FC236}">
                  <a16:creationId xmlns="" xmlns:a16="http://schemas.microsoft.com/office/drawing/2014/main" id="{29CBBFF4-151E-469A-5FB3-26AA97DD2A1C}"/>
                </a:ext>
              </a:extLst>
            </p:cNvPr>
            <p:cNvSpPr/>
            <p:nvPr/>
          </p:nvSpPr>
          <p:spPr>
            <a:xfrm flipV="1">
              <a:off x="13068640" y="916075"/>
              <a:ext cx="228430" cy="105046"/>
            </a:xfrm>
            <a:custGeom>
              <a:avLst/>
              <a:gdLst>
                <a:gd name="connsiteX0" fmla="*/ -381 w 228430"/>
                <a:gd name="connsiteY0" fmla="*/ -3516 h 105046"/>
                <a:gd name="connsiteX1" fmla="*/ 58495 w 228430"/>
                <a:gd name="connsiteY1" fmla="*/ 12486 h 105046"/>
                <a:gd name="connsiteX2" fmla="*/ 113339 w 228430"/>
                <a:gd name="connsiteY2" fmla="*/ 39626 h 105046"/>
                <a:gd name="connsiteX3" fmla="*/ 220122 w 228430"/>
                <a:gd name="connsiteY3" fmla="*/ 101411 h 105046"/>
                <a:gd name="connsiteX4" fmla="*/ 228050 w 228430"/>
                <a:gd name="connsiteY4" fmla="*/ 75173 h 105046"/>
                <a:gd name="connsiteX5" fmla="*/ 119762 w 228430"/>
                <a:gd name="connsiteY5" fmla="*/ 26012 h 105046"/>
                <a:gd name="connsiteX6" fmla="*/ 60975 w 228430"/>
                <a:gd name="connsiteY6" fmla="*/ 5374 h 105046"/>
                <a:gd name="connsiteX7" fmla="*/ -381 w 228430"/>
                <a:gd name="connsiteY7" fmla="*/ -3516 h 10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30" h="105046">
                  <a:moveTo>
                    <a:pt x="-381" y="-3516"/>
                  </a:moveTo>
                  <a:cubicBezTo>
                    <a:pt x="20197" y="-1877"/>
                    <a:pt x="39743" y="4650"/>
                    <a:pt x="58495" y="12486"/>
                  </a:cubicBezTo>
                  <a:cubicBezTo>
                    <a:pt x="77277" y="20398"/>
                    <a:pt x="95405" y="29796"/>
                    <a:pt x="113339" y="39626"/>
                  </a:cubicBezTo>
                  <a:cubicBezTo>
                    <a:pt x="149156" y="59374"/>
                    <a:pt x="184289" y="80774"/>
                    <a:pt x="220122" y="101411"/>
                  </a:cubicBezTo>
                  <a:lnTo>
                    <a:pt x="228050" y="75173"/>
                  </a:lnTo>
                  <a:cubicBezTo>
                    <a:pt x="190293" y="59184"/>
                    <a:pt x="158234" y="41467"/>
                    <a:pt x="119762" y="26012"/>
                  </a:cubicBezTo>
                  <a:cubicBezTo>
                    <a:pt x="100509" y="18341"/>
                    <a:pt x="81003" y="11064"/>
                    <a:pt x="60975" y="5374"/>
                  </a:cubicBezTo>
                  <a:cubicBezTo>
                    <a:pt x="41013" y="-239"/>
                    <a:pt x="20262" y="-4405"/>
                    <a:pt x="-381" y="-3516"/>
                  </a:cubicBezTo>
                </a:path>
              </a:pathLst>
            </a:custGeom>
            <a:solidFill>
              <a:srgbClr val="FCBA1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0" name="Freeform: Shape 3199">
              <a:extLst>
                <a:ext uri="{FF2B5EF4-FFF2-40B4-BE49-F238E27FC236}">
                  <a16:creationId xmlns="" xmlns:a16="http://schemas.microsoft.com/office/drawing/2014/main" id="{6F4EA784-0D9A-E8BC-79B0-86E90F1C8EE0}"/>
                </a:ext>
              </a:extLst>
            </p:cNvPr>
            <p:cNvSpPr/>
            <p:nvPr/>
          </p:nvSpPr>
          <p:spPr>
            <a:xfrm flipV="1">
              <a:off x="13289639" y="1037296"/>
              <a:ext cx="33709" cy="65798"/>
            </a:xfrm>
            <a:custGeom>
              <a:avLst/>
              <a:gdLst>
                <a:gd name="connsiteX0" fmla="*/ 11987 w 33709"/>
                <a:gd name="connsiteY0" fmla="*/ 62254 h 65798"/>
                <a:gd name="connsiteX1" fmla="*/ 13025 w 33709"/>
                <a:gd name="connsiteY1" fmla="*/ 53656 h 65798"/>
                <a:gd name="connsiteX2" fmla="*/ 14443 w 33709"/>
                <a:gd name="connsiteY2" fmla="*/ 45020 h 65798"/>
                <a:gd name="connsiteX3" fmla="*/ 18585 w 33709"/>
                <a:gd name="connsiteY3" fmla="*/ 28269 h 65798"/>
                <a:gd name="connsiteX4" fmla="*/ 33244 w 33709"/>
                <a:gd name="connsiteY4" fmla="*/ -3545 h 65798"/>
                <a:gd name="connsiteX5" fmla="*/ 12721 w 33709"/>
                <a:gd name="connsiteY5" fmla="*/ 25843 h 65798"/>
                <a:gd name="connsiteX6" fmla="*/ 5246 w 33709"/>
                <a:gd name="connsiteY6" fmla="*/ 42543 h 65798"/>
                <a:gd name="connsiteX7" fmla="*/ 2225 w 33709"/>
                <a:gd name="connsiteY7" fmla="*/ 51039 h 65798"/>
                <a:gd name="connsiteX8" fmla="*/ -465 w 33709"/>
                <a:gd name="connsiteY8" fmla="*/ 59752 h 65798"/>
                <a:gd name="connsiteX9" fmla="*/ 11987 w 33709"/>
                <a:gd name="connsiteY9" fmla="*/ 62254 h 6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709" h="65798">
                  <a:moveTo>
                    <a:pt x="11987" y="62254"/>
                  </a:moveTo>
                  <a:cubicBezTo>
                    <a:pt x="12359" y="59104"/>
                    <a:pt x="12528" y="56628"/>
                    <a:pt x="13025" y="53656"/>
                  </a:cubicBezTo>
                  <a:cubicBezTo>
                    <a:pt x="13471" y="50747"/>
                    <a:pt x="13843" y="47725"/>
                    <a:pt x="14443" y="45020"/>
                  </a:cubicBezTo>
                  <a:cubicBezTo>
                    <a:pt x="15480" y="39470"/>
                    <a:pt x="16839" y="33780"/>
                    <a:pt x="18585" y="28269"/>
                  </a:cubicBezTo>
                  <a:cubicBezTo>
                    <a:pt x="22019" y="17207"/>
                    <a:pt x="26831" y="6437"/>
                    <a:pt x="33244" y="-3545"/>
                  </a:cubicBezTo>
                  <a:cubicBezTo>
                    <a:pt x="25158" y="5129"/>
                    <a:pt x="18298" y="15112"/>
                    <a:pt x="12721" y="25843"/>
                  </a:cubicBezTo>
                  <a:cubicBezTo>
                    <a:pt x="9894" y="31215"/>
                    <a:pt x="7458" y="36739"/>
                    <a:pt x="5246" y="42543"/>
                  </a:cubicBezTo>
                  <a:cubicBezTo>
                    <a:pt x="4040" y="45464"/>
                    <a:pt x="3196" y="48233"/>
                    <a:pt x="2225" y="51039"/>
                  </a:cubicBezTo>
                  <a:cubicBezTo>
                    <a:pt x="1237" y="53783"/>
                    <a:pt x="334" y="57123"/>
                    <a:pt x="-465" y="59752"/>
                  </a:cubicBezTo>
                  <a:lnTo>
                    <a:pt x="11987" y="62254"/>
                  </a:lnTo>
                </a:path>
              </a:pathLst>
            </a:custGeom>
            <a:solidFill>
              <a:srgbClr val="C273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1" name="Freeform: Shape 3200">
              <a:extLst>
                <a:ext uri="{FF2B5EF4-FFF2-40B4-BE49-F238E27FC236}">
                  <a16:creationId xmlns="" xmlns:a16="http://schemas.microsoft.com/office/drawing/2014/main" id="{B8ED6BD8-A861-7A5F-FE1E-88DCBB518BDE}"/>
                </a:ext>
              </a:extLst>
            </p:cNvPr>
            <p:cNvSpPr/>
            <p:nvPr/>
          </p:nvSpPr>
          <p:spPr>
            <a:xfrm flipV="1">
              <a:off x="13412084" y="739990"/>
              <a:ext cx="620438" cy="406245"/>
            </a:xfrm>
            <a:custGeom>
              <a:avLst/>
              <a:gdLst>
                <a:gd name="connsiteX0" fmla="*/ 618394 w 620438"/>
                <a:gd name="connsiteY0" fmla="*/ 402587 h 406245"/>
                <a:gd name="connsiteX1" fmla="*/ 607535 w 620438"/>
                <a:gd name="connsiteY1" fmla="*/ 356232 h 406245"/>
                <a:gd name="connsiteX2" fmla="*/ 572979 w 620438"/>
                <a:gd name="connsiteY2" fmla="*/ 322920 h 406245"/>
                <a:gd name="connsiteX3" fmla="*/ 491572 w 620438"/>
                <a:gd name="connsiteY3" fmla="*/ 273441 h 406245"/>
                <a:gd name="connsiteX4" fmla="*/ 407908 w 620438"/>
                <a:gd name="connsiteY4" fmla="*/ 228508 h 406245"/>
                <a:gd name="connsiteX5" fmla="*/ 366548 w 620438"/>
                <a:gd name="connsiteY5" fmla="*/ 205369 h 406245"/>
                <a:gd name="connsiteX6" fmla="*/ 327011 w 620438"/>
                <a:gd name="connsiteY6" fmla="*/ 179639 h 406245"/>
                <a:gd name="connsiteX7" fmla="*/ 173137 w 620438"/>
                <a:gd name="connsiteY7" fmla="*/ 68336 h 406245"/>
                <a:gd name="connsiteX8" fmla="*/ 91525 w 620438"/>
                <a:gd name="connsiteY8" fmla="*/ 19187 h 406245"/>
                <a:gd name="connsiteX9" fmla="*/ 47006 w 620438"/>
                <a:gd name="connsiteY9" fmla="*/ 1699 h 406245"/>
                <a:gd name="connsiteX10" fmla="*/ -749 w 620438"/>
                <a:gd name="connsiteY10" fmla="*/ -2885 h 406245"/>
                <a:gd name="connsiteX11" fmla="*/ -257 w 620438"/>
                <a:gd name="connsiteY11" fmla="*/ 899 h 406245"/>
                <a:gd name="connsiteX12" fmla="*/ 82600 w 620438"/>
                <a:gd name="connsiteY12" fmla="*/ 37208 h 406245"/>
                <a:gd name="connsiteX13" fmla="*/ 156096 w 620438"/>
                <a:gd name="connsiteY13" fmla="*/ 92936 h 406245"/>
                <a:gd name="connsiteX14" fmla="*/ 228729 w 620438"/>
                <a:gd name="connsiteY14" fmla="*/ 152664 h 406245"/>
                <a:gd name="connsiteX15" fmla="*/ 305375 w 620438"/>
                <a:gd name="connsiteY15" fmla="*/ 210970 h 406245"/>
                <a:gd name="connsiteX16" fmla="*/ 348065 w 620438"/>
                <a:gd name="connsiteY16" fmla="*/ 237563 h 406245"/>
                <a:gd name="connsiteX17" fmla="*/ 390867 w 620438"/>
                <a:gd name="connsiteY17" fmla="*/ 260118 h 406245"/>
                <a:gd name="connsiteX18" fmla="*/ 477355 w 620438"/>
                <a:gd name="connsiteY18" fmla="*/ 299920 h 406245"/>
                <a:gd name="connsiteX19" fmla="*/ 520007 w 620438"/>
                <a:gd name="connsiteY19" fmla="*/ 319021 h 406245"/>
                <a:gd name="connsiteX20" fmla="*/ 561003 w 620438"/>
                <a:gd name="connsiteY20" fmla="*/ 339176 h 406245"/>
                <a:gd name="connsiteX21" fmla="*/ 596931 w 620438"/>
                <a:gd name="connsiteY21" fmla="*/ 363801 h 406245"/>
                <a:gd name="connsiteX22" fmla="*/ 614647 w 620438"/>
                <a:gd name="connsiteY22" fmla="*/ 401901 h 406245"/>
                <a:gd name="connsiteX23" fmla="*/ 618394 w 620438"/>
                <a:gd name="connsiteY23" fmla="*/ 402587 h 40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20438" h="406245">
                  <a:moveTo>
                    <a:pt x="618394" y="402587"/>
                  </a:moveTo>
                  <a:cubicBezTo>
                    <a:pt x="622267" y="386547"/>
                    <a:pt x="617111" y="369173"/>
                    <a:pt x="607535" y="356232"/>
                  </a:cubicBezTo>
                  <a:cubicBezTo>
                    <a:pt x="598061" y="343011"/>
                    <a:pt x="585704" y="332470"/>
                    <a:pt x="572979" y="322920"/>
                  </a:cubicBezTo>
                  <a:cubicBezTo>
                    <a:pt x="547248" y="303984"/>
                    <a:pt x="519347" y="288668"/>
                    <a:pt x="491572" y="273441"/>
                  </a:cubicBezTo>
                  <a:lnTo>
                    <a:pt x="407908" y="228508"/>
                  </a:lnTo>
                  <a:cubicBezTo>
                    <a:pt x="394047" y="220926"/>
                    <a:pt x="380182" y="213268"/>
                    <a:pt x="366548" y="205369"/>
                  </a:cubicBezTo>
                  <a:cubicBezTo>
                    <a:pt x="353080" y="197406"/>
                    <a:pt x="339948" y="188630"/>
                    <a:pt x="327011" y="179639"/>
                  </a:cubicBezTo>
                  <a:cubicBezTo>
                    <a:pt x="274999" y="143888"/>
                    <a:pt x="225500" y="104188"/>
                    <a:pt x="173137" y="68336"/>
                  </a:cubicBezTo>
                  <a:cubicBezTo>
                    <a:pt x="146953" y="50442"/>
                    <a:pt x="120114" y="33284"/>
                    <a:pt x="91525" y="19187"/>
                  </a:cubicBezTo>
                  <a:cubicBezTo>
                    <a:pt x="77207" y="12215"/>
                    <a:pt x="62433" y="6030"/>
                    <a:pt x="47006" y="1699"/>
                  </a:cubicBezTo>
                  <a:cubicBezTo>
                    <a:pt x="31632" y="-2606"/>
                    <a:pt x="15375" y="-4981"/>
                    <a:pt x="-749" y="-2885"/>
                  </a:cubicBezTo>
                  <a:lnTo>
                    <a:pt x="-257" y="899"/>
                  </a:lnTo>
                  <a:cubicBezTo>
                    <a:pt x="31165" y="4659"/>
                    <a:pt x="57345" y="20318"/>
                    <a:pt x="82600" y="37208"/>
                  </a:cubicBezTo>
                  <a:cubicBezTo>
                    <a:pt x="107960" y="54011"/>
                    <a:pt x="131862" y="73581"/>
                    <a:pt x="156096" y="92936"/>
                  </a:cubicBezTo>
                  <a:cubicBezTo>
                    <a:pt x="179840" y="113028"/>
                    <a:pt x="204470" y="132293"/>
                    <a:pt x="228729" y="152664"/>
                  </a:cubicBezTo>
                  <a:cubicBezTo>
                    <a:pt x="253419" y="172476"/>
                    <a:pt x="278819" y="191831"/>
                    <a:pt x="305375" y="210970"/>
                  </a:cubicBezTo>
                  <a:cubicBezTo>
                    <a:pt x="319063" y="220177"/>
                    <a:pt x="332755" y="228889"/>
                    <a:pt x="348065" y="237563"/>
                  </a:cubicBezTo>
                  <a:cubicBezTo>
                    <a:pt x="362535" y="245450"/>
                    <a:pt x="376391" y="253070"/>
                    <a:pt x="390867" y="260118"/>
                  </a:cubicBezTo>
                  <a:cubicBezTo>
                    <a:pt x="419879" y="273733"/>
                    <a:pt x="448350" y="287766"/>
                    <a:pt x="477355" y="299920"/>
                  </a:cubicBezTo>
                  <a:lnTo>
                    <a:pt x="520007" y="319021"/>
                  </a:lnTo>
                  <a:cubicBezTo>
                    <a:pt x="534155" y="325257"/>
                    <a:pt x="547922" y="331899"/>
                    <a:pt x="561003" y="339176"/>
                  </a:cubicBezTo>
                  <a:cubicBezTo>
                    <a:pt x="574299" y="346135"/>
                    <a:pt x="586669" y="354149"/>
                    <a:pt x="596931" y="363801"/>
                  </a:cubicBezTo>
                  <a:cubicBezTo>
                    <a:pt x="606989" y="373402"/>
                    <a:pt x="614647" y="385810"/>
                    <a:pt x="614647" y="401901"/>
                  </a:cubicBezTo>
                  <a:lnTo>
                    <a:pt x="618394" y="402587"/>
                  </a:lnTo>
                </a:path>
              </a:pathLst>
            </a:custGeom>
            <a:solidFill>
              <a:srgbClr val="FCBA1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2" name="Freeform: Shape 3201">
              <a:extLst>
                <a:ext uri="{FF2B5EF4-FFF2-40B4-BE49-F238E27FC236}">
                  <a16:creationId xmlns="" xmlns:a16="http://schemas.microsoft.com/office/drawing/2014/main" id="{54841B52-F123-EF41-00A9-B1306DD54644}"/>
                </a:ext>
              </a:extLst>
            </p:cNvPr>
            <p:cNvSpPr/>
            <p:nvPr/>
          </p:nvSpPr>
          <p:spPr>
            <a:xfrm flipV="1">
              <a:off x="13290765" y="795006"/>
              <a:ext cx="40770" cy="174192"/>
            </a:xfrm>
            <a:custGeom>
              <a:avLst/>
              <a:gdLst>
                <a:gd name="connsiteX0" fmla="*/ 40302 w 40770"/>
                <a:gd name="connsiteY0" fmla="*/ 168042 h 174192"/>
                <a:gd name="connsiteX1" fmla="*/ 2588 w 40770"/>
                <a:gd name="connsiteY1" fmla="*/ -3713 h 174192"/>
                <a:gd name="connsiteX2" fmla="*/ 17135 w 40770"/>
                <a:gd name="connsiteY2" fmla="*/ 170480 h 174192"/>
                <a:gd name="connsiteX3" fmla="*/ 40302 w 40770"/>
                <a:gd name="connsiteY3" fmla="*/ 168042 h 17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70" h="174192">
                  <a:moveTo>
                    <a:pt x="40302" y="168042"/>
                  </a:moveTo>
                  <a:cubicBezTo>
                    <a:pt x="19034" y="114371"/>
                    <a:pt x="6111" y="57323"/>
                    <a:pt x="2588" y="-3713"/>
                  </a:cubicBezTo>
                  <a:cubicBezTo>
                    <a:pt x="-4481" y="54123"/>
                    <a:pt x="852" y="114143"/>
                    <a:pt x="17135" y="170480"/>
                  </a:cubicBezTo>
                  <a:lnTo>
                    <a:pt x="40302" y="168042"/>
                  </a:lnTo>
                </a:path>
              </a:pathLst>
            </a:custGeom>
            <a:solidFill>
              <a:srgbClr val="F7AB1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3" name="Freeform: Shape 3202">
              <a:extLst>
                <a:ext uri="{FF2B5EF4-FFF2-40B4-BE49-F238E27FC236}">
                  <a16:creationId xmlns="" xmlns:a16="http://schemas.microsoft.com/office/drawing/2014/main" id="{50C7D012-A945-C816-6F01-AC3998AD1ABB}"/>
                </a:ext>
              </a:extLst>
            </p:cNvPr>
            <p:cNvSpPr/>
            <p:nvPr/>
          </p:nvSpPr>
          <p:spPr>
            <a:xfrm flipV="1">
              <a:off x="13364297" y="533062"/>
              <a:ext cx="271332" cy="141777"/>
            </a:xfrm>
            <a:custGeom>
              <a:avLst/>
              <a:gdLst>
                <a:gd name="connsiteX0" fmla="*/ -597 w 271332"/>
                <a:gd name="connsiteY0" fmla="*/ -3961 h 141777"/>
                <a:gd name="connsiteX1" fmla="*/ 270735 w 271332"/>
                <a:gd name="connsiteY1" fmla="*/ 137415 h 141777"/>
                <a:gd name="connsiteX2" fmla="*/ 270735 w 271332"/>
                <a:gd name="connsiteY2" fmla="*/ 137415 h 141777"/>
                <a:gd name="connsiteX3" fmla="*/ 44746 w 271332"/>
                <a:gd name="connsiteY3" fmla="*/ 12117 h 141777"/>
                <a:gd name="connsiteX4" fmla="*/ 23999 w 271332"/>
                <a:gd name="connsiteY4" fmla="*/ 15229 h 141777"/>
                <a:gd name="connsiteX5" fmla="*/ -597 w 271332"/>
                <a:gd name="connsiteY5" fmla="*/ -3961 h 14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1332" h="141777">
                  <a:moveTo>
                    <a:pt x="-597" y="-3961"/>
                  </a:moveTo>
                  <a:cubicBezTo>
                    <a:pt x="59088" y="83720"/>
                    <a:pt x="152620" y="143308"/>
                    <a:pt x="270735" y="137415"/>
                  </a:cubicBezTo>
                  <a:cubicBezTo>
                    <a:pt x="226424" y="133758"/>
                    <a:pt x="270735" y="137415"/>
                    <a:pt x="270735" y="137415"/>
                  </a:cubicBezTo>
                  <a:cubicBezTo>
                    <a:pt x="177663" y="127649"/>
                    <a:pt x="102327" y="85891"/>
                    <a:pt x="44746" y="12117"/>
                  </a:cubicBezTo>
                  <a:lnTo>
                    <a:pt x="23999" y="15229"/>
                  </a:lnTo>
                  <a:lnTo>
                    <a:pt x="-597" y="-3961"/>
                  </a:lnTo>
                </a:path>
              </a:pathLst>
            </a:custGeom>
            <a:solidFill>
              <a:srgbClr val="F7AB1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4" name="Freeform: Shape 3203">
              <a:extLst>
                <a:ext uri="{FF2B5EF4-FFF2-40B4-BE49-F238E27FC236}">
                  <a16:creationId xmlns="" xmlns:a16="http://schemas.microsoft.com/office/drawing/2014/main" id="{EA4BFD57-AB1F-302D-B4AA-1D6C98C02B6D}"/>
                </a:ext>
              </a:extLst>
            </p:cNvPr>
            <p:cNvSpPr/>
            <p:nvPr/>
          </p:nvSpPr>
          <p:spPr>
            <a:xfrm flipV="1">
              <a:off x="13407477" y="533958"/>
              <a:ext cx="228201" cy="137477"/>
            </a:xfrm>
            <a:custGeom>
              <a:avLst/>
              <a:gdLst>
                <a:gd name="connsiteX0" fmla="*/ -612 w 228201"/>
                <a:gd name="connsiteY0" fmla="*/ 10694 h 137477"/>
                <a:gd name="connsiteX1" fmla="*/ 227590 w 228201"/>
                <a:gd name="connsiteY1" fmla="*/ 133515 h 137477"/>
                <a:gd name="connsiteX2" fmla="*/ 227590 w 228201"/>
                <a:gd name="connsiteY2" fmla="*/ 133515 h 137477"/>
                <a:gd name="connsiteX3" fmla="*/ 36049 w 228201"/>
                <a:gd name="connsiteY3" fmla="*/ -3962 h 137477"/>
                <a:gd name="connsiteX4" fmla="*/ -612 w 228201"/>
                <a:gd name="connsiteY4" fmla="*/ 10694 h 13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201" h="137477">
                  <a:moveTo>
                    <a:pt x="-612" y="10694"/>
                  </a:moveTo>
                  <a:cubicBezTo>
                    <a:pt x="56692" y="75997"/>
                    <a:pt x="133680" y="121463"/>
                    <a:pt x="227590" y="133515"/>
                  </a:cubicBezTo>
                  <a:cubicBezTo>
                    <a:pt x="205916" y="125184"/>
                    <a:pt x="227590" y="133515"/>
                    <a:pt x="227590" y="133515"/>
                  </a:cubicBezTo>
                  <a:cubicBezTo>
                    <a:pt x="146141" y="102222"/>
                    <a:pt x="84736" y="54229"/>
                    <a:pt x="36049" y="-3962"/>
                  </a:cubicBezTo>
                  <a:lnTo>
                    <a:pt x="-612" y="10694"/>
                  </a:lnTo>
                </a:path>
              </a:pathLst>
            </a:custGeom>
            <a:solidFill>
              <a:srgbClr val="C273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5" name="Freeform: Shape 3204">
              <a:extLst>
                <a:ext uri="{FF2B5EF4-FFF2-40B4-BE49-F238E27FC236}">
                  <a16:creationId xmlns="" xmlns:a16="http://schemas.microsoft.com/office/drawing/2014/main" id="{C50D23F9-5633-508A-9746-D9A98666EE1F}"/>
                </a:ext>
              </a:extLst>
            </p:cNvPr>
            <p:cNvSpPr/>
            <p:nvPr/>
          </p:nvSpPr>
          <p:spPr>
            <a:xfrm flipV="1">
              <a:off x="13290309" y="796492"/>
              <a:ext cx="69264" cy="172529"/>
            </a:xfrm>
            <a:custGeom>
              <a:avLst/>
              <a:gdLst>
                <a:gd name="connsiteX0" fmla="*/ 68787 w 69264"/>
                <a:gd name="connsiteY0" fmla="*/ 161883 h 172529"/>
                <a:gd name="connsiteX1" fmla="*/ -478 w 69264"/>
                <a:gd name="connsiteY1" fmla="*/ -3712 h 172529"/>
                <a:gd name="connsiteX2" fmla="*/ 34015 w 69264"/>
                <a:gd name="connsiteY2" fmla="*/ 168817 h 172529"/>
                <a:gd name="connsiteX3" fmla="*/ 68787 w 69264"/>
                <a:gd name="connsiteY3" fmla="*/ 161883 h 172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64" h="172529">
                  <a:moveTo>
                    <a:pt x="68787" y="161883"/>
                  </a:moveTo>
                  <a:cubicBezTo>
                    <a:pt x="42286" y="109064"/>
                    <a:pt x="20283" y="52904"/>
                    <a:pt x="-478" y="-3712"/>
                  </a:cubicBezTo>
                  <a:cubicBezTo>
                    <a:pt x="1810" y="56130"/>
                    <a:pt x="13547" y="114817"/>
                    <a:pt x="34015" y="168817"/>
                  </a:cubicBezTo>
                  <a:lnTo>
                    <a:pt x="68787" y="161883"/>
                  </a:lnTo>
                </a:path>
              </a:pathLst>
            </a:custGeom>
            <a:solidFill>
              <a:srgbClr val="C273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6" name="Freeform: Shape 3205">
              <a:extLst>
                <a:ext uri="{FF2B5EF4-FFF2-40B4-BE49-F238E27FC236}">
                  <a16:creationId xmlns="" xmlns:a16="http://schemas.microsoft.com/office/drawing/2014/main" id="{8DE04E0A-99FD-57B1-3FA0-2082D4A06DC2}"/>
                </a:ext>
              </a:extLst>
            </p:cNvPr>
            <p:cNvSpPr/>
            <p:nvPr/>
          </p:nvSpPr>
          <p:spPr>
            <a:xfrm flipV="1">
              <a:off x="13909904" y="630034"/>
              <a:ext cx="104292" cy="67106"/>
            </a:xfrm>
            <a:custGeom>
              <a:avLst/>
              <a:gdLst>
                <a:gd name="connsiteX0" fmla="*/ 75579 w 104292"/>
                <a:gd name="connsiteY0" fmla="*/ -2701 h 67106"/>
                <a:gd name="connsiteX1" fmla="*/ 82310 w 104292"/>
                <a:gd name="connsiteY1" fmla="*/ 17123 h 67106"/>
                <a:gd name="connsiteX2" fmla="*/ 86539 w 104292"/>
                <a:gd name="connsiteY2" fmla="*/ 26343 h 67106"/>
                <a:gd name="connsiteX3" fmla="*/ 91137 w 104292"/>
                <a:gd name="connsiteY3" fmla="*/ 35259 h 67106"/>
                <a:gd name="connsiteX4" fmla="*/ 93867 w 104292"/>
                <a:gd name="connsiteY4" fmla="*/ 16526 h 67106"/>
                <a:gd name="connsiteX5" fmla="*/ 80202 w 104292"/>
                <a:gd name="connsiteY5" fmla="*/ 23092 h 67106"/>
                <a:gd name="connsiteX6" fmla="*/ 67045 w 104292"/>
                <a:gd name="connsiteY6" fmla="*/ 30357 h 67106"/>
                <a:gd name="connsiteX7" fmla="*/ 54370 w 104292"/>
                <a:gd name="connsiteY7" fmla="*/ 38358 h 67106"/>
                <a:gd name="connsiteX8" fmla="*/ 42191 w 104292"/>
                <a:gd name="connsiteY8" fmla="*/ 47082 h 67106"/>
                <a:gd name="connsiteX9" fmla="*/ 62600 w 104292"/>
                <a:gd name="connsiteY9" fmla="*/ 48302 h 67106"/>
                <a:gd name="connsiteX10" fmla="*/ 48884 w 104292"/>
                <a:gd name="connsiteY10" fmla="*/ 37138 h 67106"/>
                <a:gd name="connsiteX11" fmla="*/ 34089 w 104292"/>
                <a:gd name="connsiteY11" fmla="*/ 25924 h 67106"/>
                <a:gd name="connsiteX12" fmla="*/ 510 w 104292"/>
                <a:gd name="connsiteY12" fmla="*/ 6227 h 67106"/>
                <a:gd name="connsiteX13" fmla="*/ -913 w 104292"/>
                <a:gd name="connsiteY13" fmla="*/ 7497 h 67106"/>
                <a:gd name="connsiteX14" fmla="*/ 50408 w 104292"/>
                <a:gd name="connsiteY14" fmla="*/ 62259 h 67106"/>
                <a:gd name="connsiteX15" fmla="*/ 51411 w 104292"/>
                <a:gd name="connsiteY15" fmla="*/ 63199 h 67106"/>
                <a:gd name="connsiteX16" fmla="*/ 52618 w 104292"/>
                <a:gd name="connsiteY16" fmla="*/ 62399 h 67106"/>
                <a:gd name="connsiteX17" fmla="*/ 101983 w 104292"/>
                <a:gd name="connsiteY17" fmla="*/ 28426 h 67106"/>
                <a:gd name="connsiteX18" fmla="*/ 103380 w 104292"/>
                <a:gd name="connsiteY18" fmla="*/ 27474 h 67106"/>
                <a:gd name="connsiteX19" fmla="*/ 102313 w 104292"/>
                <a:gd name="connsiteY19" fmla="*/ 26166 h 67106"/>
                <a:gd name="connsiteX20" fmla="*/ 77053 w 104292"/>
                <a:gd name="connsiteY20" fmla="*/ -3908 h 67106"/>
                <a:gd name="connsiteX21" fmla="*/ 75579 w 104292"/>
                <a:gd name="connsiteY21" fmla="*/ -2701 h 6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292" h="67106">
                  <a:moveTo>
                    <a:pt x="75579" y="-2701"/>
                  </a:moveTo>
                  <a:cubicBezTo>
                    <a:pt x="77256" y="4373"/>
                    <a:pt x="79694" y="10824"/>
                    <a:pt x="82310" y="17123"/>
                  </a:cubicBezTo>
                  <a:cubicBezTo>
                    <a:pt x="83517" y="20374"/>
                    <a:pt x="85130" y="23270"/>
                    <a:pt x="86539" y="26343"/>
                  </a:cubicBezTo>
                  <a:cubicBezTo>
                    <a:pt x="87936" y="29417"/>
                    <a:pt x="89460" y="32401"/>
                    <a:pt x="91137" y="35259"/>
                  </a:cubicBezTo>
                  <a:lnTo>
                    <a:pt x="93867" y="16526"/>
                  </a:lnTo>
                  <a:cubicBezTo>
                    <a:pt x="89283" y="18660"/>
                    <a:pt x="84546" y="20578"/>
                    <a:pt x="80202" y="23092"/>
                  </a:cubicBezTo>
                  <a:cubicBezTo>
                    <a:pt x="75833" y="25531"/>
                    <a:pt x="71274" y="27702"/>
                    <a:pt x="67045" y="30357"/>
                  </a:cubicBezTo>
                  <a:lnTo>
                    <a:pt x="54370" y="38358"/>
                  </a:lnTo>
                  <a:cubicBezTo>
                    <a:pt x="50141" y="41025"/>
                    <a:pt x="46255" y="44200"/>
                    <a:pt x="42191" y="47082"/>
                  </a:cubicBezTo>
                  <a:lnTo>
                    <a:pt x="62600" y="48302"/>
                  </a:lnTo>
                  <a:cubicBezTo>
                    <a:pt x="58663" y="44847"/>
                    <a:pt x="53596" y="40860"/>
                    <a:pt x="48884" y="37138"/>
                  </a:cubicBezTo>
                  <a:cubicBezTo>
                    <a:pt x="44274" y="33176"/>
                    <a:pt x="39080" y="29671"/>
                    <a:pt x="34089" y="25924"/>
                  </a:cubicBezTo>
                  <a:cubicBezTo>
                    <a:pt x="23764" y="18774"/>
                    <a:pt x="13134" y="11726"/>
                    <a:pt x="510" y="6227"/>
                  </a:cubicBezTo>
                  <a:lnTo>
                    <a:pt x="-913" y="7497"/>
                  </a:lnTo>
                  <a:cubicBezTo>
                    <a:pt x="15166" y="26648"/>
                    <a:pt x="32057" y="45025"/>
                    <a:pt x="50408" y="62259"/>
                  </a:cubicBezTo>
                  <a:lnTo>
                    <a:pt x="51411" y="63199"/>
                  </a:lnTo>
                  <a:lnTo>
                    <a:pt x="52618" y="62399"/>
                  </a:lnTo>
                  <a:cubicBezTo>
                    <a:pt x="69242" y="51324"/>
                    <a:pt x="85511" y="39742"/>
                    <a:pt x="101983" y="28426"/>
                  </a:cubicBezTo>
                  <a:lnTo>
                    <a:pt x="103380" y="27474"/>
                  </a:lnTo>
                  <a:lnTo>
                    <a:pt x="102313" y="26166"/>
                  </a:lnTo>
                  <a:cubicBezTo>
                    <a:pt x="94032" y="16031"/>
                    <a:pt x="85562" y="6049"/>
                    <a:pt x="77053" y="-3908"/>
                  </a:cubicBezTo>
                  <a:lnTo>
                    <a:pt x="75579" y="-2701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7" name="Freeform: Shape 3206">
              <a:extLst>
                <a:ext uri="{FF2B5EF4-FFF2-40B4-BE49-F238E27FC236}">
                  <a16:creationId xmlns="" xmlns:a16="http://schemas.microsoft.com/office/drawing/2014/main" id="{1B2E1DF2-BDD8-E3D0-CD6A-C1DDFDEA549B}"/>
                </a:ext>
              </a:extLst>
            </p:cNvPr>
            <p:cNvSpPr/>
            <p:nvPr/>
          </p:nvSpPr>
          <p:spPr>
            <a:xfrm flipV="1">
              <a:off x="13786282" y="502884"/>
              <a:ext cx="166157" cy="117802"/>
            </a:xfrm>
            <a:custGeom>
              <a:avLst/>
              <a:gdLst>
                <a:gd name="connsiteX0" fmla="*/ 159120 w 166157"/>
                <a:gd name="connsiteY0" fmla="*/ 4891 h 117802"/>
                <a:gd name="connsiteX1" fmla="*/ 160504 w 166157"/>
                <a:gd name="connsiteY1" fmla="*/ 22087 h 117802"/>
                <a:gd name="connsiteX2" fmla="*/ 147982 w 166157"/>
                <a:gd name="connsiteY2" fmla="*/ 32260 h 117802"/>
                <a:gd name="connsiteX3" fmla="*/ 139727 w 166157"/>
                <a:gd name="connsiteY3" fmla="*/ 34787 h 117802"/>
                <a:gd name="connsiteX4" fmla="*/ 135396 w 166157"/>
                <a:gd name="connsiteY4" fmla="*/ 35511 h 117802"/>
                <a:gd name="connsiteX5" fmla="*/ 129770 w 166157"/>
                <a:gd name="connsiteY5" fmla="*/ 36679 h 117802"/>
                <a:gd name="connsiteX6" fmla="*/ 109869 w 166157"/>
                <a:gd name="connsiteY6" fmla="*/ 48147 h 117802"/>
                <a:gd name="connsiteX7" fmla="*/ 80878 w 166157"/>
                <a:gd name="connsiteY7" fmla="*/ 77370 h 117802"/>
                <a:gd name="connsiteX8" fmla="*/ 68277 w 166157"/>
                <a:gd name="connsiteY8" fmla="*/ 92521 h 117802"/>
                <a:gd name="connsiteX9" fmla="*/ 62195 w 166157"/>
                <a:gd name="connsiteY9" fmla="*/ 99417 h 117802"/>
                <a:gd name="connsiteX10" fmla="*/ 59570 w 166157"/>
                <a:gd name="connsiteY10" fmla="*/ 101932 h 117802"/>
                <a:gd name="connsiteX11" fmla="*/ 59346 w 166157"/>
                <a:gd name="connsiteY11" fmla="*/ 102097 h 117802"/>
                <a:gd name="connsiteX12" fmla="*/ 60974 w 166157"/>
                <a:gd name="connsiteY12" fmla="*/ 101475 h 117802"/>
                <a:gd name="connsiteX13" fmla="*/ 63544 w 166157"/>
                <a:gd name="connsiteY13" fmla="*/ 101183 h 117802"/>
                <a:gd name="connsiteX14" fmla="*/ 65261 w 166157"/>
                <a:gd name="connsiteY14" fmla="*/ 101424 h 117802"/>
                <a:gd name="connsiteX15" fmla="*/ 65667 w 166157"/>
                <a:gd name="connsiteY15" fmla="*/ 101538 h 117802"/>
                <a:gd name="connsiteX16" fmla="*/ 67512 w 166157"/>
                <a:gd name="connsiteY16" fmla="*/ 102198 h 117802"/>
                <a:gd name="connsiteX17" fmla="*/ 67374 w 166157"/>
                <a:gd name="connsiteY17" fmla="*/ 102148 h 117802"/>
                <a:gd name="connsiteX18" fmla="*/ 67111 w 166157"/>
                <a:gd name="connsiteY18" fmla="*/ 102021 h 117802"/>
                <a:gd name="connsiteX19" fmla="*/ 69810 w 166157"/>
                <a:gd name="connsiteY19" fmla="*/ 103925 h 117802"/>
                <a:gd name="connsiteX20" fmla="*/ 71174 w 166157"/>
                <a:gd name="connsiteY20" fmla="*/ 105843 h 117802"/>
                <a:gd name="connsiteX21" fmla="*/ 71392 w 166157"/>
                <a:gd name="connsiteY21" fmla="*/ 106390 h 117802"/>
                <a:gd name="connsiteX22" fmla="*/ 71104 w 166157"/>
                <a:gd name="connsiteY22" fmla="*/ 103265 h 117802"/>
                <a:gd name="connsiteX23" fmla="*/ 71020 w 166157"/>
                <a:gd name="connsiteY23" fmla="*/ 93600 h 117802"/>
                <a:gd name="connsiteX24" fmla="*/ 69993 w 166157"/>
                <a:gd name="connsiteY24" fmla="*/ 81739 h 117802"/>
                <a:gd name="connsiteX25" fmla="*/ 59927 w 166157"/>
                <a:gd name="connsiteY25" fmla="*/ 66092 h 117802"/>
                <a:gd name="connsiteX26" fmla="*/ 49350 w 166157"/>
                <a:gd name="connsiteY26" fmla="*/ 63705 h 117802"/>
                <a:gd name="connsiteX27" fmla="*/ 43918 w 166157"/>
                <a:gd name="connsiteY27" fmla="*/ 64264 h 117802"/>
                <a:gd name="connsiteX28" fmla="*/ 34859 w 166157"/>
                <a:gd name="connsiteY28" fmla="*/ 65127 h 117802"/>
                <a:gd name="connsiteX29" fmla="*/ 21560 w 166157"/>
                <a:gd name="connsiteY29" fmla="*/ 62689 h 117802"/>
                <a:gd name="connsiteX30" fmla="*/ 11434 w 166157"/>
                <a:gd name="connsiteY30" fmla="*/ 50954 h 117802"/>
                <a:gd name="connsiteX31" fmla="*/ 9395 w 166157"/>
                <a:gd name="connsiteY31" fmla="*/ 46941 h 117802"/>
                <a:gd name="connsiteX32" fmla="*/ 8543 w 166157"/>
                <a:gd name="connsiteY32" fmla="*/ 45112 h 117802"/>
                <a:gd name="connsiteX33" fmla="*/ 7659 w 166157"/>
                <a:gd name="connsiteY33" fmla="*/ 42801 h 117802"/>
                <a:gd name="connsiteX34" fmla="*/ 5839 w 166157"/>
                <a:gd name="connsiteY34" fmla="*/ 34762 h 117802"/>
                <a:gd name="connsiteX35" fmla="*/ 7872 w 166157"/>
                <a:gd name="connsiteY35" fmla="*/ -3643 h 117802"/>
                <a:gd name="connsiteX36" fmla="*/ 6656 w 166157"/>
                <a:gd name="connsiteY36" fmla="*/ -3999 h 117802"/>
                <a:gd name="connsiteX37" fmla="*/ -844 w 166157"/>
                <a:gd name="connsiteY37" fmla="*/ 34939 h 117802"/>
                <a:gd name="connsiteX38" fmla="*/ 3859 w 166157"/>
                <a:gd name="connsiteY38" fmla="*/ 54345 h 117802"/>
                <a:gd name="connsiteX39" fmla="*/ 15627 w 166157"/>
                <a:gd name="connsiteY39" fmla="*/ 70563 h 117802"/>
                <a:gd name="connsiteX40" fmla="*/ 34854 w 166157"/>
                <a:gd name="connsiteY40" fmla="*/ 76227 h 117802"/>
                <a:gd name="connsiteX41" fmla="*/ 44821 w 166157"/>
                <a:gd name="connsiteY41" fmla="*/ 75744 h 117802"/>
                <a:gd name="connsiteX42" fmla="*/ 53860 w 166157"/>
                <a:gd name="connsiteY42" fmla="*/ 76379 h 117802"/>
                <a:gd name="connsiteX43" fmla="*/ 58653 w 166157"/>
                <a:gd name="connsiteY43" fmla="*/ 93639 h 117802"/>
                <a:gd name="connsiteX44" fmla="*/ 58588 w 166157"/>
                <a:gd name="connsiteY44" fmla="*/ 103557 h 117802"/>
                <a:gd name="connsiteX45" fmla="*/ 58994 w 166157"/>
                <a:gd name="connsiteY45" fmla="*/ 108675 h 117802"/>
                <a:gd name="connsiteX46" fmla="*/ 62091 w 166157"/>
                <a:gd name="connsiteY46" fmla="*/ 113679 h 117802"/>
                <a:gd name="connsiteX47" fmla="*/ 67760 w 166157"/>
                <a:gd name="connsiteY47" fmla="*/ 111545 h 117802"/>
                <a:gd name="connsiteX48" fmla="*/ 71377 w 166157"/>
                <a:gd name="connsiteY48" fmla="*/ 107952 h 117802"/>
                <a:gd name="connsiteX49" fmla="*/ 77846 w 166157"/>
                <a:gd name="connsiteY49" fmla="*/ 100370 h 117802"/>
                <a:gd name="connsiteX50" fmla="*/ 90194 w 166157"/>
                <a:gd name="connsiteY50" fmla="*/ 84888 h 117802"/>
                <a:gd name="connsiteX51" fmla="*/ 116537 w 166157"/>
                <a:gd name="connsiteY51" fmla="*/ 55615 h 117802"/>
                <a:gd name="connsiteX52" fmla="*/ 132551 w 166157"/>
                <a:gd name="connsiteY52" fmla="*/ 44807 h 117802"/>
                <a:gd name="connsiteX53" fmla="*/ 151258 w 166157"/>
                <a:gd name="connsiteY53" fmla="*/ 38127 h 117802"/>
                <a:gd name="connsiteX54" fmla="*/ 164530 w 166157"/>
                <a:gd name="connsiteY54" fmla="*/ 23319 h 117802"/>
                <a:gd name="connsiteX55" fmla="*/ 160161 w 166157"/>
                <a:gd name="connsiteY55" fmla="*/ 4167 h 117802"/>
                <a:gd name="connsiteX56" fmla="*/ 159120 w 166157"/>
                <a:gd name="connsiteY56" fmla="*/ 4891 h 11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66157" h="117802">
                  <a:moveTo>
                    <a:pt x="159120" y="4891"/>
                  </a:moveTo>
                  <a:cubicBezTo>
                    <a:pt x="162104" y="10797"/>
                    <a:pt x="162866" y="17286"/>
                    <a:pt x="160504" y="22087"/>
                  </a:cubicBezTo>
                  <a:cubicBezTo>
                    <a:pt x="158129" y="26938"/>
                    <a:pt x="153265" y="30202"/>
                    <a:pt x="147982" y="32260"/>
                  </a:cubicBezTo>
                  <a:cubicBezTo>
                    <a:pt x="145327" y="33314"/>
                    <a:pt x="142584" y="34216"/>
                    <a:pt x="139727" y="34787"/>
                  </a:cubicBezTo>
                  <a:cubicBezTo>
                    <a:pt x="138292" y="35079"/>
                    <a:pt x="136857" y="35346"/>
                    <a:pt x="135396" y="35511"/>
                  </a:cubicBezTo>
                  <a:cubicBezTo>
                    <a:pt x="132970" y="35968"/>
                    <a:pt x="132412" y="35841"/>
                    <a:pt x="129770" y="36679"/>
                  </a:cubicBezTo>
                  <a:cubicBezTo>
                    <a:pt x="121210" y="39435"/>
                    <a:pt x="115635" y="43766"/>
                    <a:pt x="109869" y="48147"/>
                  </a:cubicBezTo>
                  <a:cubicBezTo>
                    <a:pt x="98598" y="56974"/>
                    <a:pt x="89797" y="67375"/>
                    <a:pt x="80878" y="77370"/>
                  </a:cubicBezTo>
                  <a:lnTo>
                    <a:pt x="68277" y="92521"/>
                  </a:lnTo>
                  <a:cubicBezTo>
                    <a:pt x="66223" y="94959"/>
                    <a:pt x="64154" y="97373"/>
                    <a:pt x="62195" y="99417"/>
                  </a:cubicBezTo>
                  <a:lnTo>
                    <a:pt x="59570" y="101932"/>
                  </a:lnTo>
                  <a:lnTo>
                    <a:pt x="59346" y="102097"/>
                  </a:lnTo>
                  <a:lnTo>
                    <a:pt x="60974" y="101475"/>
                  </a:lnTo>
                  <a:cubicBezTo>
                    <a:pt x="61073" y="101487"/>
                    <a:pt x="62367" y="101132"/>
                    <a:pt x="63544" y="101183"/>
                  </a:cubicBezTo>
                  <a:lnTo>
                    <a:pt x="65261" y="101424"/>
                  </a:lnTo>
                  <a:lnTo>
                    <a:pt x="65667" y="101538"/>
                  </a:lnTo>
                  <a:cubicBezTo>
                    <a:pt x="64347" y="101030"/>
                    <a:pt x="67954" y="102364"/>
                    <a:pt x="67512" y="102198"/>
                  </a:cubicBezTo>
                  <a:lnTo>
                    <a:pt x="67374" y="102148"/>
                  </a:lnTo>
                  <a:lnTo>
                    <a:pt x="67111" y="102021"/>
                  </a:lnTo>
                  <a:lnTo>
                    <a:pt x="69810" y="103925"/>
                  </a:lnTo>
                  <a:lnTo>
                    <a:pt x="71174" y="105843"/>
                  </a:lnTo>
                  <a:lnTo>
                    <a:pt x="71392" y="106390"/>
                  </a:lnTo>
                  <a:cubicBezTo>
                    <a:pt x="71273" y="105907"/>
                    <a:pt x="71153" y="104611"/>
                    <a:pt x="71104" y="103265"/>
                  </a:cubicBezTo>
                  <a:lnTo>
                    <a:pt x="71020" y="93600"/>
                  </a:lnTo>
                  <a:cubicBezTo>
                    <a:pt x="70950" y="90032"/>
                    <a:pt x="70831" y="86209"/>
                    <a:pt x="69993" y="81739"/>
                  </a:cubicBezTo>
                  <a:cubicBezTo>
                    <a:pt x="69021" y="77599"/>
                    <a:pt x="67582" y="70779"/>
                    <a:pt x="59927" y="66092"/>
                  </a:cubicBezTo>
                  <a:cubicBezTo>
                    <a:pt x="56296" y="64022"/>
                    <a:pt x="52248" y="63489"/>
                    <a:pt x="49350" y="63705"/>
                  </a:cubicBezTo>
                  <a:cubicBezTo>
                    <a:pt x="46984" y="63870"/>
                    <a:pt x="45719" y="64073"/>
                    <a:pt x="43918" y="64264"/>
                  </a:cubicBezTo>
                  <a:cubicBezTo>
                    <a:pt x="40644" y="64645"/>
                    <a:pt x="37613" y="65000"/>
                    <a:pt x="34859" y="65127"/>
                  </a:cubicBezTo>
                  <a:cubicBezTo>
                    <a:pt x="29279" y="65267"/>
                    <a:pt x="25300" y="64861"/>
                    <a:pt x="21560" y="62689"/>
                  </a:cubicBezTo>
                  <a:cubicBezTo>
                    <a:pt x="17789" y="60505"/>
                    <a:pt x="14247" y="56135"/>
                    <a:pt x="11434" y="50954"/>
                  </a:cubicBezTo>
                  <a:cubicBezTo>
                    <a:pt x="10714" y="49671"/>
                    <a:pt x="10040" y="48325"/>
                    <a:pt x="9395" y="46941"/>
                  </a:cubicBezTo>
                  <a:lnTo>
                    <a:pt x="8543" y="45112"/>
                  </a:lnTo>
                  <a:lnTo>
                    <a:pt x="7659" y="42801"/>
                  </a:lnTo>
                  <a:cubicBezTo>
                    <a:pt x="6846" y="40540"/>
                    <a:pt x="6279" y="37670"/>
                    <a:pt x="5839" y="34762"/>
                  </a:cubicBezTo>
                  <a:cubicBezTo>
                    <a:pt x="3804" y="22849"/>
                    <a:pt x="6513" y="9603"/>
                    <a:pt x="7872" y="-3643"/>
                  </a:cubicBezTo>
                  <a:lnTo>
                    <a:pt x="6656" y="-3999"/>
                  </a:lnTo>
                  <a:cubicBezTo>
                    <a:pt x="2946" y="8612"/>
                    <a:pt x="-1013" y="21478"/>
                    <a:pt x="-844" y="34939"/>
                  </a:cubicBezTo>
                  <a:cubicBezTo>
                    <a:pt x="-829" y="41683"/>
                    <a:pt x="1116" y="48325"/>
                    <a:pt x="3859" y="54345"/>
                  </a:cubicBezTo>
                  <a:cubicBezTo>
                    <a:pt x="6542" y="60416"/>
                    <a:pt x="10154" y="66372"/>
                    <a:pt x="15627" y="70563"/>
                  </a:cubicBezTo>
                  <a:cubicBezTo>
                    <a:pt x="21074" y="74843"/>
                    <a:pt x="28207" y="76278"/>
                    <a:pt x="34854" y="76227"/>
                  </a:cubicBezTo>
                  <a:cubicBezTo>
                    <a:pt x="38208" y="76240"/>
                    <a:pt x="41527" y="75986"/>
                    <a:pt x="44821" y="75744"/>
                  </a:cubicBezTo>
                  <a:cubicBezTo>
                    <a:pt x="48111" y="75605"/>
                    <a:pt x="51494" y="74843"/>
                    <a:pt x="53860" y="76379"/>
                  </a:cubicBezTo>
                  <a:cubicBezTo>
                    <a:pt x="58687" y="79732"/>
                    <a:pt x="58528" y="87441"/>
                    <a:pt x="58653" y="93639"/>
                  </a:cubicBezTo>
                  <a:lnTo>
                    <a:pt x="58588" y="103557"/>
                  </a:lnTo>
                  <a:cubicBezTo>
                    <a:pt x="58622" y="105246"/>
                    <a:pt x="58692" y="106935"/>
                    <a:pt x="58994" y="108675"/>
                  </a:cubicBezTo>
                  <a:cubicBezTo>
                    <a:pt x="59317" y="110250"/>
                    <a:pt x="59803" y="112689"/>
                    <a:pt x="62091" y="113679"/>
                  </a:cubicBezTo>
                  <a:cubicBezTo>
                    <a:pt x="65300" y="114302"/>
                    <a:pt x="66317" y="112435"/>
                    <a:pt x="67760" y="111545"/>
                  </a:cubicBezTo>
                  <a:cubicBezTo>
                    <a:pt x="69060" y="110390"/>
                    <a:pt x="70245" y="109196"/>
                    <a:pt x="71377" y="107952"/>
                  </a:cubicBezTo>
                  <a:cubicBezTo>
                    <a:pt x="73649" y="105500"/>
                    <a:pt x="75757" y="102935"/>
                    <a:pt x="77846" y="100370"/>
                  </a:cubicBezTo>
                  <a:lnTo>
                    <a:pt x="90194" y="84888"/>
                  </a:lnTo>
                  <a:cubicBezTo>
                    <a:pt x="98458" y="74652"/>
                    <a:pt x="106838" y="64429"/>
                    <a:pt x="116537" y="55615"/>
                  </a:cubicBezTo>
                  <a:cubicBezTo>
                    <a:pt x="121375" y="51284"/>
                    <a:pt x="126646" y="47144"/>
                    <a:pt x="132551" y="44807"/>
                  </a:cubicBezTo>
                  <a:cubicBezTo>
                    <a:pt x="138609" y="42928"/>
                    <a:pt x="145505" y="41607"/>
                    <a:pt x="151258" y="38127"/>
                  </a:cubicBezTo>
                  <a:cubicBezTo>
                    <a:pt x="157037" y="34851"/>
                    <a:pt x="162460" y="29986"/>
                    <a:pt x="164530" y="23319"/>
                  </a:cubicBezTo>
                  <a:cubicBezTo>
                    <a:pt x="166663" y="16626"/>
                    <a:pt x="164149" y="9413"/>
                    <a:pt x="160161" y="4167"/>
                  </a:cubicBezTo>
                  <a:lnTo>
                    <a:pt x="159120" y="4891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8" name="Freeform: Shape 3207">
              <a:extLst>
                <a:ext uri="{FF2B5EF4-FFF2-40B4-BE49-F238E27FC236}">
                  <a16:creationId xmlns="" xmlns:a16="http://schemas.microsoft.com/office/drawing/2014/main" id="{5D2835E1-852F-D177-D6DD-3016D92331B3}"/>
                </a:ext>
              </a:extLst>
            </p:cNvPr>
            <p:cNvSpPr/>
            <p:nvPr/>
          </p:nvSpPr>
          <p:spPr>
            <a:xfrm flipV="1">
              <a:off x="13665490" y="695966"/>
              <a:ext cx="66084" cy="101516"/>
            </a:xfrm>
            <a:custGeom>
              <a:avLst/>
              <a:gdLst>
                <a:gd name="connsiteX0" fmla="*/ 14458 w 66084"/>
                <a:gd name="connsiteY0" fmla="*/ -3808 h 101516"/>
                <a:gd name="connsiteX1" fmla="*/ 2020 w 66084"/>
                <a:gd name="connsiteY1" fmla="*/ 28843 h 101516"/>
                <a:gd name="connsiteX2" fmla="*/ -509 w 66084"/>
                <a:gd name="connsiteY2" fmla="*/ 62727 h 101516"/>
                <a:gd name="connsiteX3" fmla="*/ 4089 w 66084"/>
                <a:gd name="connsiteY3" fmla="*/ 82983 h 101516"/>
                <a:gd name="connsiteX4" fmla="*/ 9263 w 66084"/>
                <a:gd name="connsiteY4" fmla="*/ 91035 h 101516"/>
                <a:gd name="connsiteX5" fmla="*/ 16178 w 66084"/>
                <a:gd name="connsiteY5" fmla="*/ 96090 h 101516"/>
                <a:gd name="connsiteX6" fmla="*/ 21343 w 66084"/>
                <a:gd name="connsiteY6" fmla="*/ 97563 h 101516"/>
                <a:gd name="connsiteX7" fmla="*/ 23094 w 66084"/>
                <a:gd name="connsiteY7" fmla="*/ 97664 h 101516"/>
                <a:gd name="connsiteX8" fmla="*/ 31304 w 66084"/>
                <a:gd name="connsiteY8" fmla="*/ 97029 h 101516"/>
                <a:gd name="connsiteX9" fmla="*/ 65128 w 66084"/>
                <a:gd name="connsiteY9" fmla="*/ 88368 h 101516"/>
                <a:gd name="connsiteX10" fmla="*/ 65351 w 66084"/>
                <a:gd name="connsiteY10" fmla="*/ 86476 h 101516"/>
                <a:gd name="connsiteX11" fmla="*/ 33055 w 66084"/>
                <a:gd name="connsiteY11" fmla="*/ 82005 h 101516"/>
                <a:gd name="connsiteX12" fmla="*/ 24959 w 66084"/>
                <a:gd name="connsiteY12" fmla="*/ 81002 h 101516"/>
                <a:gd name="connsiteX13" fmla="*/ 20961 w 66084"/>
                <a:gd name="connsiteY13" fmla="*/ 76760 h 101516"/>
                <a:gd name="connsiteX14" fmla="*/ 18466 w 66084"/>
                <a:gd name="connsiteY14" fmla="*/ 61190 h 101516"/>
                <a:gd name="connsiteX15" fmla="*/ 16368 w 66084"/>
                <a:gd name="connsiteY15" fmla="*/ -3834 h 101516"/>
                <a:gd name="connsiteX16" fmla="*/ 14458 w 66084"/>
                <a:gd name="connsiteY16" fmla="*/ -3808 h 10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084" h="101516">
                  <a:moveTo>
                    <a:pt x="14458" y="-3808"/>
                  </a:moveTo>
                  <a:cubicBezTo>
                    <a:pt x="7889" y="7152"/>
                    <a:pt x="4337" y="17883"/>
                    <a:pt x="2020" y="28843"/>
                  </a:cubicBezTo>
                  <a:cubicBezTo>
                    <a:pt x="-475" y="39829"/>
                    <a:pt x="-1141" y="50827"/>
                    <a:pt x="-509" y="62727"/>
                  </a:cubicBezTo>
                  <a:cubicBezTo>
                    <a:pt x="418" y="68797"/>
                    <a:pt x="715" y="74551"/>
                    <a:pt x="4089" y="82983"/>
                  </a:cubicBezTo>
                  <a:cubicBezTo>
                    <a:pt x="5214" y="85231"/>
                    <a:pt x="6192" y="87568"/>
                    <a:pt x="9263" y="91035"/>
                  </a:cubicBezTo>
                  <a:cubicBezTo>
                    <a:pt x="10806" y="92686"/>
                    <a:pt x="12925" y="94629"/>
                    <a:pt x="16178" y="96090"/>
                  </a:cubicBezTo>
                  <a:cubicBezTo>
                    <a:pt x="17612" y="96801"/>
                    <a:pt x="19587" y="97283"/>
                    <a:pt x="21343" y="97563"/>
                  </a:cubicBezTo>
                  <a:cubicBezTo>
                    <a:pt x="23144" y="97792"/>
                    <a:pt x="22424" y="97614"/>
                    <a:pt x="23094" y="97664"/>
                  </a:cubicBezTo>
                  <a:cubicBezTo>
                    <a:pt x="25768" y="97677"/>
                    <a:pt x="28546" y="97372"/>
                    <a:pt x="31304" y="97029"/>
                  </a:cubicBezTo>
                  <a:cubicBezTo>
                    <a:pt x="42343" y="95925"/>
                    <a:pt x="53544" y="93727"/>
                    <a:pt x="65128" y="88368"/>
                  </a:cubicBezTo>
                  <a:lnTo>
                    <a:pt x="65351" y="86476"/>
                  </a:lnTo>
                  <a:cubicBezTo>
                    <a:pt x="54611" y="84812"/>
                    <a:pt x="43845" y="83301"/>
                    <a:pt x="33055" y="82005"/>
                  </a:cubicBezTo>
                  <a:lnTo>
                    <a:pt x="24959" y="81002"/>
                  </a:lnTo>
                  <a:cubicBezTo>
                    <a:pt x="22791" y="81053"/>
                    <a:pt x="21928" y="79199"/>
                    <a:pt x="20961" y="76760"/>
                  </a:cubicBezTo>
                  <a:cubicBezTo>
                    <a:pt x="19374" y="71960"/>
                    <a:pt x="18867" y="66511"/>
                    <a:pt x="18466" y="61190"/>
                  </a:cubicBezTo>
                  <a:cubicBezTo>
                    <a:pt x="16644" y="39715"/>
                    <a:pt x="17622" y="17883"/>
                    <a:pt x="16368" y="-3834"/>
                  </a:cubicBezTo>
                  <a:lnTo>
                    <a:pt x="14458" y="-3808"/>
                  </a:lnTo>
                </a:path>
              </a:pathLst>
            </a:custGeom>
            <a:solidFill>
              <a:srgbClr val="6A7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9" name="Freeform: Shape 3208">
              <a:extLst>
                <a:ext uri="{FF2B5EF4-FFF2-40B4-BE49-F238E27FC236}">
                  <a16:creationId xmlns="" xmlns:a16="http://schemas.microsoft.com/office/drawing/2014/main" id="{92D3733F-A11A-9542-6AF8-A7E7DD5B5EA4}"/>
                </a:ext>
              </a:extLst>
            </p:cNvPr>
            <p:cNvSpPr/>
            <p:nvPr/>
          </p:nvSpPr>
          <p:spPr>
            <a:xfrm flipV="1">
              <a:off x="13680200" y="705281"/>
              <a:ext cx="51373" cy="92201"/>
            </a:xfrm>
            <a:custGeom>
              <a:avLst/>
              <a:gdLst>
                <a:gd name="connsiteX0" fmla="*/ -258 w 51373"/>
                <a:gd name="connsiteY0" fmla="*/ -3804 h 92201"/>
                <a:gd name="connsiteX1" fmla="*/ -45 w 51373"/>
                <a:gd name="connsiteY1" fmla="*/ 61499 h 92201"/>
                <a:gd name="connsiteX2" fmla="*/ 2977 w 51373"/>
                <a:gd name="connsiteY2" fmla="*/ 77971 h 92201"/>
                <a:gd name="connsiteX3" fmla="*/ 5223 w 51373"/>
                <a:gd name="connsiteY3" fmla="*/ 82035 h 92201"/>
                <a:gd name="connsiteX4" fmla="*/ 9881 w 51373"/>
                <a:gd name="connsiteY4" fmla="*/ 84308 h 92201"/>
                <a:gd name="connsiteX5" fmla="*/ 17973 w 51373"/>
                <a:gd name="connsiteY5" fmla="*/ 85159 h 92201"/>
                <a:gd name="connsiteX6" fmla="*/ 50412 w 51373"/>
                <a:gd name="connsiteY6" fmla="*/ 88372 h 92201"/>
                <a:gd name="connsiteX7" fmla="*/ 50636 w 51373"/>
                <a:gd name="connsiteY7" fmla="*/ 86480 h 92201"/>
                <a:gd name="connsiteX8" fmla="*/ 19729 w 51373"/>
                <a:gd name="connsiteY8" fmla="*/ 70135 h 92201"/>
                <a:gd name="connsiteX9" fmla="*/ 11747 w 51373"/>
                <a:gd name="connsiteY9" fmla="*/ 67646 h 92201"/>
                <a:gd name="connsiteX10" fmla="*/ 11489 w 51373"/>
                <a:gd name="connsiteY10" fmla="*/ 67468 h 92201"/>
                <a:gd name="connsiteX11" fmla="*/ 14724 w 51373"/>
                <a:gd name="connsiteY11" fmla="*/ 68319 h 92201"/>
                <a:gd name="connsiteX12" fmla="*/ 18503 w 51373"/>
                <a:gd name="connsiteY12" fmla="*/ 70834 h 92201"/>
                <a:gd name="connsiteX13" fmla="*/ 19854 w 51373"/>
                <a:gd name="connsiteY13" fmla="*/ 71748 h 92201"/>
                <a:gd name="connsiteX14" fmla="*/ 18925 w 51373"/>
                <a:gd name="connsiteY14" fmla="*/ 59975 h 92201"/>
                <a:gd name="connsiteX15" fmla="*/ 17372 w 51373"/>
                <a:gd name="connsiteY15" fmla="*/ 44697 h 92201"/>
                <a:gd name="connsiteX16" fmla="*/ 14480 w 51373"/>
                <a:gd name="connsiteY16" fmla="*/ 28720 h 92201"/>
                <a:gd name="connsiteX17" fmla="*/ 1652 w 51373"/>
                <a:gd name="connsiteY17" fmla="*/ -3829 h 92201"/>
                <a:gd name="connsiteX18" fmla="*/ -258 w 51373"/>
                <a:gd name="connsiteY18" fmla="*/ -3804 h 92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373" h="92201">
                  <a:moveTo>
                    <a:pt x="-258" y="-3804"/>
                  </a:moveTo>
                  <a:cubicBezTo>
                    <a:pt x="-635" y="17925"/>
                    <a:pt x="-1211" y="39604"/>
                    <a:pt x="-45" y="61499"/>
                  </a:cubicBezTo>
                  <a:cubicBezTo>
                    <a:pt x="491" y="66973"/>
                    <a:pt x="1051" y="72459"/>
                    <a:pt x="2977" y="77971"/>
                  </a:cubicBezTo>
                  <a:cubicBezTo>
                    <a:pt x="3531" y="79330"/>
                    <a:pt x="4102" y="80727"/>
                    <a:pt x="5223" y="82035"/>
                  </a:cubicBezTo>
                  <a:cubicBezTo>
                    <a:pt x="6066" y="83394"/>
                    <a:pt x="8656" y="84397"/>
                    <a:pt x="9881" y="84308"/>
                  </a:cubicBezTo>
                  <a:lnTo>
                    <a:pt x="17973" y="85159"/>
                  </a:lnTo>
                  <a:cubicBezTo>
                    <a:pt x="28763" y="86391"/>
                    <a:pt x="39578" y="87445"/>
                    <a:pt x="50412" y="88372"/>
                  </a:cubicBezTo>
                  <a:lnTo>
                    <a:pt x="50636" y="86480"/>
                  </a:lnTo>
                  <a:cubicBezTo>
                    <a:pt x="40645" y="78542"/>
                    <a:pt x="30271" y="73767"/>
                    <a:pt x="19729" y="70135"/>
                  </a:cubicBezTo>
                  <a:cubicBezTo>
                    <a:pt x="17095" y="69157"/>
                    <a:pt x="14470" y="68243"/>
                    <a:pt x="11747" y="67646"/>
                  </a:cubicBezTo>
                  <a:lnTo>
                    <a:pt x="11489" y="67468"/>
                  </a:lnTo>
                  <a:lnTo>
                    <a:pt x="14724" y="68319"/>
                  </a:lnTo>
                  <a:cubicBezTo>
                    <a:pt x="16742" y="69195"/>
                    <a:pt x="17839" y="70211"/>
                    <a:pt x="18503" y="70834"/>
                  </a:cubicBezTo>
                  <a:cubicBezTo>
                    <a:pt x="19789" y="72230"/>
                    <a:pt x="19704" y="72015"/>
                    <a:pt x="19854" y="71748"/>
                  </a:cubicBezTo>
                  <a:cubicBezTo>
                    <a:pt x="19704" y="69881"/>
                    <a:pt x="18940" y="64687"/>
                    <a:pt x="18925" y="59975"/>
                  </a:cubicBezTo>
                  <a:lnTo>
                    <a:pt x="17372" y="44697"/>
                  </a:lnTo>
                  <a:cubicBezTo>
                    <a:pt x="16351" y="39452"/>
                    <a:pt x="16013" y="34092"/>
                    <a:pt x="14480" y="28720"/>
                  </a:cubicBezTo>
                  <a:cubicBezTo>
                    <a:pt x="12060" y="17938"/>
                    <a:pt x="8562" y="6953"/>
                    <a:pt x="1652" y="-3829"/>
                  </a:cubicBezTo>
                  <a:lnTo>
                    <a:pt x="-258" y="-3804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0" name="Freeform: Shape 3209">
              <a:extLst>
                <a:ext uri="{FF2B5EF4-FFF2-40B4-BE49-F238E27FC236}">
                  <a16:creationId xmlns="" xmlns:a16="http://schemas.microsoft.com/office/drawing/2014/main" id="{348C1CD5-ACCF-FD21-5961-D6B861B300A7}"/>
                </a:ext>
              </a:extLst>
            </p:cNvPr>
            <p:cNvSpPr/>
            <p:nvPr/>
          </p:nvSpPr>
          <p:spPr>
            <a:xfrm flipV="1">
              <a:off x="13771150" y="558201"/>
              <a:ext cx="159963" cy="111533"/>
            </a:xfrm>
            <a:custGeom>
              <a:avLst/>
              <a:gdLst>
                <a:gd name="connsiteX0" fmla="*/ 151786 w 159963"/>
                <a:gd name="connsiteY0" fmla="*/ 92555 h 111533"/>
                <a:gd name="connsiteX1" fmla="*/ 158860 w 159963"/>
                <a:gd name="connsiteY1" fmla="*/ 75067 h 111533"/>
                <a:gd name="connsiteX2" fmla="*/ 151278 w 159963"/>
                <a:gd name="connsiteY2" fmla="*/ 68616 h 111533"/>
                <a:gd name="connsiteX3" fmla="*/ 141664 w 159963"/>
                <a:gd name="connsiteY3" fmla="*/ 67955 h 111533"/>
                <a:gd name="connsiteX4" fmla="*/ 123757 w 159963"/>
                <a:gd name="connsiteY4" fmla="*/ 74432 h 111533"/>
                <a:gd name="connsiteX5" fmla="*/ 112076 w 159963"/>
                <a:gd name="connsiteY5" fmla="*/ 88529 h 111533"/>
                <a:gd name="connsiteX6" fmla="*/ 95407 w 159963"/>
                <a:gd name="connsiteY6" fmla="*/ 90485 h 111533"/>
                <a:gd name="connsiteX7" fmla="*/ 86249 w 159963"/>
                <a:gd name="connsiteY7" fmla="*/ 78966 h 111533"/>
                <a:gd name="connsiteX8" fmla="*/ 93125 w 159963"/>
                <a:gd name="connsiteY8" fmla="*/ 42289 h 111533"/>
                <a:gd name="connsiteX9" fmla="*/ 88348 w 159963"/>
                <a:gd name="connsiteY9" fmla="*/ 33005 h 111533"/>
                <a:gd name="connsiteX10" fmla="*/ 79300 w 159963"/>
                <a:gd name="connsiteY10" fmla="*/ 28852 h 111533"/>
                <a:gd name="connsiteX11" fmla="*/ 69159 w 159963"/>
                <a:gd name="connsiteY11" fmla="*/ 28319 h 111533"/>
                <a:gd name="connsiteX12" fmla="*/ 61286 w 159963"/>
                <a:gd name="connsiteY12" fmla="*/ 34948 h 111533"/>
                <a:gd name="connsiteX13" fmla="*/ 51935 w 159963"/>
                <a:gd name="connsiteY13" fmla="*/ 50658 h 111533"/>
                <a:gd name="connsiteX14" fmla="*/ 37156 w 159963"/>
                <a:gd name="connsiteY14" fmla="*/ 55560 h 111533"/>
                <a:gd name="connsiteX15" fmla="*/ 23389 w 159963"/>
                <a:gd name="connsiteY15" fmla="*/ 44409 h 111533"/>
                <a:gd name="connsiteX16" fmla="*/ 12331 w 159963"/>
                <a:gd name="connsiteY16" fmla="*/ 29677 h 111533"/>
                <a:gd name="connsiteX17" fmla="*/ 5724 w 159963"/>
                <a:gd name="connsiteY17" fmla="*/ 13053 h 111533"/>
                <a:gd name="connsiteX18" fmla="*/ 12535 w 159963"/>
                <a:gd name="connsiteY18" fmla="*/ -2580 h 111533"/>
                <a:gd name="connsiteX19" fmla="*/ 11220 w 159963"/>
                <a:gd name="connsiteY19" fmla="*/ -3952 h 111533"/>
                <a:gd name="connsiteX20" fmla="*/ 3223 w 159963"/>
                <a:gd name="connsiteY20" fmla="*/ 2627 h 111533"/>
                <a:gd name="connsiteX21" fmla="*/ -746 w 159963"/>
                <a:gd name="connsiteY21" fmla="*/ 13548 h 111533"/>
                <a:gd name="connsiteX22" fmla="*/ 3784 w 159963"/>
                <a:gd name="connsiteY22" fmla="*/ 34961 h 111533"/>
                <a:gd name="connsiteX23" fmla="*/ 13507 w 159963"/>
                <a:gd name="connsiteY23" fmla="*/ 52575 h 111533"/>
                <a:gd name="connsiteX24" fmla="*/ 31769 w 159963"/>
                <a:gd name="connsiteY24" fmla="*/ 69517 h 111533"/>
                <a:gd name="connsiteX25" fmla="*/ 50675 w 159963"/>
                <a:gd name="connsiteY25" fmla="*/ 70775 h 111533"/>
                <a:gd name="connsiteX26" fmla="*/ 64481 w 159963"/>
                <a:gd name="connsiteY26" fmla="*/ 61605 h 111533"/>
                <a:gd name="connsiteX27" fmla="*/ 72061 w 159963"/>
                <a:gd name="connsiteY27" fmla="*/ 51699 h 111533"/>
                <a:gd name="connsiteX28" fmla="*/ 76546 w 159963"/>
                <a:gd name="connsiteY28" fmla="*/ 44295 h 111533"/>
                <a:gd name="connsiteX29" fmla="*/ 74011 w 159963"/>
                <a:gd name="connsiteY29" fmla="*/ 45946 h 111533"/>
                <a:gd name="connsiteX30" fmla="*/ 73817 w 159963"/>
                <a:gd name="connsiteY30" fmla="*/ 46568 h 111533"/>
                <a:gd name="connsiteX31" fmla="*/ 77195 w 159963"/>
                <a:gd name="connsiteY31" fmla="*/ 47851 h 111533"/>
                <a:gd name="connsiteX32" fmla="*/ 76263 w 159963"/>
                <a:gd name="connsiteY32" fmla="*/ 47394 h 111533"/>
                <a:gd name="connsiteX33" fmla="*/ 74225 w 159963"/>
                <a:gd name="connsiteY33" fmla="*/ 44537 h 111533"/>
                <a:gd name="connsiteX34" fmla="*/ 72250 w 159963"/>
                <a:gd name="connsiteY34" fmla="*/ 56271 h 111533"/>
                <a:gd name="connsiteX35" fmla="*/ 68296 w 159963"/>
                <a:gd name="connsiteY35" fmla="*/ 78572 h 111533"/>
                <a:gd name="connsiteX36" fmla="*/ 74899 w 159963"/>
                <a:gd name="connsiteY36" fmla="*/ 97610 h 111533"/>
                <a:gd name="connsiteX37" fmla="*/ 83893 w 159963"/>
                <a:gd name="connsiteY37" fmla="*/ 104366 h 111533"/>
                <a:gd name="connsiteX38" fmla="*/ 88606 w 159963"/>
                <a:gd name="connsiteY38" fmla="*/ 106068 h 111533"/>
                <a:gd name="connsiteX39" fmla="*/ 91895 w 159963"/>
                <a:gd name="connsiteY39" fmla="*/ 106792 h 111533"/>
                <a:gd name="connsiteX40" fmla="*/ 105502 w 159963"/>
                <a:gd name="connsiteY40" fmla="*/ 107274 h 111533"/>
                <a:gd name="connsiteX41" fmla="*/ 121075 w 159963"/>
                <a:gd name="connsiteY41" fmla="*/ 100556 h 111533"/>
                <a:gd name="connsiteX42" fmla="*/ 129472 w 159963"/>
                <a:gd name="connsiteY42" fmla="*/ 89901 h 111533"/>
                <a:gd name="connsiteX43" fmla="*/ 132914 w 159963"/>
                <a:gd name="connsiteY43" fmla="*/ 83475 h 111533"/>
                <a:gd name="connsiteX44" fmla="*/ 135390 w 159963"/>
                <a:gd name="connsiteY44" fmla="*/ 80554 h 111533"/>
                <a:gd name="connsiteX45" fmla="*/ 142464 w 159963"/>
                <a:gd name="connsiteY45" fmla="*/ 78014 h 111533"/>
                <a:gd name="connsiteX46" fmla="*/ 152624 w 159963"/>
                <a:gd name="connsiteY46" fmla="*/ 76922 h 111533"/>
                <a:gd name="connsiteX47" fmla="*/ 150325 w 159963"/>
                <a:gd name="connsiteY47" fmla="*/ 91336 h 111533"/>
                <a:gd name="connsiteX48" fmla="*/ 151786 w 159963"/>
                <a:gd name="connsiteY48" fmla="*/ 92555 h 1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9963" h="111533">
                  <a:moveTo>
                    <a:pt x="151786" y="92555"/>
                  </a:moveTo>
                  <a:cubicBezTo>
                    <a:pt x="155571" y="87869"/>
                    <a:pt x="160308" y="82294"/>
                    <a:pt x="158860" y="75067"/>
                  </a:cubicBezTo>
                  <a:cubicBezTo>
                    <a:pt x="157844" y="71473"/>
                    <a:pt x="154402" y="69377"/>
                    <a:pt x="151278" y="68616"/>
                  </a:cubicBezTo>
                  <a:cubicBezTo>
                    <a:pt x="148078" y="67777"/>
                    <a:pt x="144839" y="67727"/>
                    <a:pt x="141664" y="67955"/>
                  </a:cubicBezTo>
                  <a:cubicBezTo>
                    <a:pt x="135594" y="68565"/>
                    <a:pt x="128507" y="69352"/>
                    <a:pt x="123757" y="74432"/>
                  </a:cubicBezTo>
                  <a:cubicBezTo>
                    <a:pt x="119141" y="79106"/>
                    <a:pt x="116715" y="85126"/>
                    <a:pt x="112076" y="88529"/>
                  </a:cubicBezTo>
                  <a:cubicBezTo>
                    <a:pt x="107502" y="91984"/>
                    <a:pt x="101197" y="91806"/>
                    <a:pt x="95407" y="90485"/>
                  </a:cubicBezTo>
                  <a:cubicBezTo>
                    <a:pt x="89390" y="89507"/>
                    <a:pt x="85658" y="84986"/>
                    <a:pt x="86249" y="78966"/>
                  </a:cubicBezTo>
                  <a:cubicBezTo>
                    <a:pt x="86770" y="67104"/>
                    <a:pt x="93855" y="55878"/>
                    <a:pt x="93125" y="42289"/>
                  </a:cubicBezTo>
                  <a:cubicBezTo>
                    <a:pt x="92744" y="38923"/>
                    <a:pt x="91186" y="35278"/>
                    <a:pt x="88348" y="33005"/>
                  </a:cubicBezTo>
                  <a:cubicBezTo>
                    <a:pt x="85396" y="30681"/>
                    <a:pt x="82330" y="29792"/>
                    <a:pt x="79300" y="28852"/>
                  </a:cubicBezTo>
                  <a:cubicBezTo>
                    <a:pt x="76125" y="27963"/>
                    <a:pt x="72711" y="27328"/>
                    <a:pt x="69159" y="28319"/>
                  </a:cubicBezTo>
                  <a:cubicBezTo>
                    <a:pt x="65562" y="29258"/>
                    <a:pt x="62858" y="32129"/>
                    <a:pt x="61286" y="34948"/>
                  </a:cubicBezTo>
                  <a:cubicBezTo>
                    <a:pt x="58161" y="40701"/>
                    <a:pt x="55963" y="46124"/>
                    <a:pt x="51935" y="50658"/>
                  </a:cubicBezTo>
                  <a:cubicBezTo>
                    <a:pt x="48253" y="55306"/>
                    <a:pt x="42579" y="57935"/>
                    <a:pt x="37156" y="55560"/>
                  </a:cubicBezTo>
                  <a:cubicBezTo>
                    <a:pt x="31798" y="53427"/>
                    <a:pt x="27329" y="48956"/>
                    <a:pt x="23389" y="44409"/>
                  </a:cubicBezTo>
                  <a:cubicBezTo>
                    <a:pt x="19386" y="39685"/>
                    <a:pt x="15592" y="34872"/>
                    <a:pt x="12331" y="29677"/>
                  </a:cubicBezTo>
                  <a:cubicBezTo>
                    <a:pt x="9127" y="24534"/>
                    <a:pt x="6275" y="18946"/>
                    <a:pt x="5724" y="13053"/>
                  </a:cubicBezTo>
                  <a:cubicBezTo>
                    <a:pt x="5029" y="7084"/>
                    <a:pt x="8105" y="1522"/>
                    <a:pt x="12535" y="-2580"/>
                  </a:cubicBezTo>
                  <a:lnTo>
                    <a:pt x="11220" y="-3952"/>
                  </a:lnTo>
                  <a:cubicBezTo>
                    <a:pt x="8397" y="-2339"/>
                    <a:pt x="5555" y="-345"/>
                    <a:pt x="3223" y="2627"/>
                  </a:cubicBezTo>
                  <a:cubicBezTo>
                    <a:pt x="966" y="5624"/>
                    <a:pt x="-403" y="9612"/>
                    <a:pt x="-746" y="13548"/>
                  </a:cubicBezTo>
                  <a:cubicBezTo>
                    <a:pt x="-1360" y="21550"/>
                    <a:pt x="1244" y="28560"/>
                    <a:pt x="3784" y="34961"/>
                  </a:cubicBezTo>
                  <a:cubicBezTo>
                    <a:pt x="6528" y="41234"/>
                    <a:pt x="10184" y="47216"/>
                    <a:pt x="13507" y="52575"/>
                  </a:cubicBezTo>
                  <a:cubicBezTo>
                    <a:pt x="17679" y="58595"/>
                    <a:pt x="22025" y="64590"/>
                    <a:pt x="31769" y="69517"/>
                  </a:cubicBezTo>
                  <a:cubicBezTo>
                    <a:pt x="36586" y="71892"/>
                    <a:pt x="44180" y="72972"/>
                    <a:pt x="50675" y="70775"/>
                  </a:cubicBezTo>
                  <a:cubicBezTo>
                    <a:pt x="57148" y="68679"/>
                    <a:pt x="61341" y="64831"/>
                    <a:pt x="64481" y="61605"/>
                  </a:cubicBezTo>
                  <a:cubicBezTo>
                    <a:pt x="67646" y="58189"/>
                    <a:pt x="69819" y="55243"/>
                    <a:pt x="72061" y="51699"/>
                  </a:cubicBezTo>
                  <a:cubicBezTo>
                    <a:pt x="74298" y="48004"/>
                    <a:pt x="75693" y="45235"/>
                    <a:pt x="76546" y="44295"/>
                  </a:cubicBezTo>
                  <a:cubicBezTo>
                    <a:pt x="77712" y="43063"/>
                    <a:pt x="76248" y="45400"/>
                    <a:pt x="74011" y="45946"/>
                  </a:cubicBezTo>
                  <a:cubicBezTo>
                    <a:pt x="71823" y="46340"/>
                    <a:pt x="73039" y="46162"/>
                    <a:pt x="73817" y="46568"/>
                  </a:cubicBezTo>
                  <a:cubicBezTo>
                    <a:pt x="73748" y="46429"/>
                    <a:pt x="75956" y="47369"/>
                    <a:pt x="77195" y="47851"/>
                  </a:cubicBezTo>
                  <a:lnTo>
                    <a:pt x="76263" y="47394"/>
                  </a:lnTo>
                  <a:cubicBezTo>
                    <a:pt x="74968" y="46568"/>
                    <a:pt x="74070" y="44282"/>
                    <a:pt x="74225" y="44537"/>
                  </a:cubicBezTo>
                  <a:cubicBezTo>
                    <a:pt x="74606" y="45032"/>
                    <a:pt x="73812" y="50734"/>
                    <a:pt x="72250" y="56271"/>
                  </a:cubicBezTo>
                  <a:cubicBezTo>
                    <a:pt x="70920" y="62228"/>
                    <a:pt x="68455" y="68450"/>
                    <a:pt x="68296" y="78572"/>
                  </a:cubicBezTo>
                  <a:cubicBezTo>
                    <a:pt x="68291" y="83411"/>
                    <a:pt x="69403" y="91158"/>
                    <a:pt x="74899" y="97610"/>
                  </a:cubicBezTo>
                  <a:cubicBezTo>
                    <a:pt x="77608" y="100759"/>
                    <a:pt x="80659" y="102855"/>
                    <a:pt x="83893" y="104366"/>
                  </a:cubicBezTo>
                  <a:cubicBezTo>
                    <a:pt x="85356" y="105026"/>
                    <a:pt x="88050" y="106004"/>
                    <a:pt x="88606" y="106068"/>
                  </a:cubicBezTo>
                  <a:lnTo>
                    <a:pt x="91895" y="106792"/>
                  </a:lnTo>
                  <a:cubicBezTo>
                    <a:pt x="95878" y="107440"/>
                    <a:pt x="100328" y="107922"/>
                    <a:pt x="105502" y="107274"/>
                  </a:cubicBezTo>
                  <a:cubicBezTo>
                    <a:pt x="110558" y="106677"/>
                    <a:pt x="116724" y="104315"/>
                    <a:pt x="121075" y="100556"/>
                  </a:cubicBezTo>
                  <a:cubicBezTo>
                    <a:pt x="125446" y="96835"/>
                    <a:pt x="127808" y="92822"/>
                    <a:pt x="129472" y="89901"/>
                  </a:cubicBezTo>
                  <a:lnTo>
                    <a:pt x="132914" y="83475"/>
                  </a:lnTo>
                  <a:cubicBezTo>
                    <a:pt x="133841" y="82090"/>
                    <a:pt x="133663" y="81531"/>
                    <a:pt x="135390" y="80554"/>
                  </a:cubicBezTo>
                  <a:cubicBezTo>
                    <a:pt x="137143" y="79665"/>
                    <a:pt x="140216" y="78661"/>
                    <a:pt x="142464" y="78014"/>
                  </a:cubicBezTo>
                  <a:cubicBezTo>
                    <a:pt x="147493" y="76312"/>
                    <a:pt x="151723" y="76604"/>
                    <a:pt x="152624" y="76922"/>
                  </a:cubicBezTo>
                  <a:cubicBezTo>
                    <a:pt x="154809" y="78534"/>
                    <a:pt x="153043" y="86040"/>
                    <a:pt x="150325" y="91336"/>
                  </a:cubicBezTo>
                  <a:lnTo>
                    <a:pt x="151786" y="92555"/>
                  </a:lnTo>
                </a:path>
              </a:pathLst>
            </a:custGeom>
            <a:solidFill>
              <a:srgbClr val="6A7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1" name="Freeform: Shape 3210">
              <a:extLst>
                <a:ext uri="{FF2B5EF4-FFF2-40B4-BE49-F238E27FC236}">
                  <a16:creationId xmlns="" xmlns:a16="http://schemas.microsoft.com/office/drawing/2014/main" id="{FDFECBB9-C7AD-9B79-FC08-BED12A805982}"/>
                </a:ext>
              </a:extLst>
            </p:cNvPr>
            <p:cNvSpPr/>
            <p:nvPr/>
          </p:nvSpPr>
          <p:spPr>
            <a:xfrm flipV="1">
              <a:off x="13776011" y="572168"/>
              <a:ext cx="156459" cy="97222"/>
            </a:xfrm>
            <a:custGeom>
              <a:avLst/>
              <a:gdLst>
                <a:gd name="connsiteX0" fmla="*/ 146555 w 156459"/>
                <a:gd name="connsiteY0" fmla="*/ 91913 h 97222"/>
                <a:gd name="connsiteX1" fmla="*/ 155495 w 156459"/>
                <a:gd name="connsiteY1" fmla="*/ 74273 h 97222"/>
                <a:gd name="connsiteX2" fmla="*/ 147037 w 156459"/>
                <a:gd name="connsiteY2" fmla="*/ 65955 h 97222"/>
                <a:gd name="connsiteX3" fmla="*/ 136534 w 156459"/>
                <a:gd name="connsiteY3" fmla="*/ 64367 h 97222"/>
                <a:gd name="connsiteX4" fmla="*/ 126362 w 156459"/>
                <a:gd name="connsiteY4" fmla="*/ 65523 h 97222"/>
                <a:gd name="connsiteX5" fmla="*/ 115850 w 156459"/>
                <a:gd name="connsiteY5" fmla="*/ 71085 h 97222"/>
                <a:gd name="connsiteX6" fmla="*/ 104058 w 156459"/>
                <a:gd name="connsiteY6" fmla="*/ 83963 h 97222"/>
                <a:gd name="connsiteX7" fmla="*/ 91799 w 156459"/>
                <a:gd name="connsiteY7" fmla="*/ 84357 h 97222"/>
                <a:gd name="connsiteX8" fmla="*/ 88134 w 156459"/>
                <a:gd name="connsiteY8" fmla="*/ 82490 h 97222"/>
                <a:gd name="connsiteX9" fmla="*/ 87563 w 156459"/>
                <a:gd name="connsiteY9" fmla="*/ 78756 h 97222"/>
                <a:gd name="connsiteX10" fmla="*/ 91457 w 156459"/>
                <a:gd name="connsiteY10" fmla="*/ 62653 h 97222"/>
                <a:gd name="connsiteX11" fmla="*/ 94880 w 156459"/>
                <a:gd name="connsiteY11" fmla="*/ 41164 h 97222"/>
                <a:gd name="connsiteX12" fmla="*/ 87686 w 156459"/>
                <a:gd name="connsiteY12" fmla="*/ 27664 h 97222"/>
                <a:gd name="connsiteX13" fmla="*/ 81217 w 156459"/>
                <a:gd name="connsiteY13" fmla="*/ 24007 h 97222"/>
                <a:gd name="connsiteX14" fmla="*/ 76326 w 156459"/>
                <a:gd name="connsiteY14" fmla="*/ 22394 h 97222"/>
                <a:gd name="connsiteX15" fmla="*/ 62629 w 156459"/>
                <a:gd name="connsiteY15" fmla="*/ 21911 h 97222"/>
                <a:gd name="connsiteX16" fmla="*/ 51164 w 156459"/>
                <a:gd name="connsiteY16" fmla="*/ 31385 h 97222"/>
                <a:gd name="connsiteX17" fmla="*/ 34178 w 156459"/>
                <a:gd name="connsiteY17" fmla="*/ 50321 h 97222"/>
                <a:gd name="connsiteX18" fmla="*/ 10217 w 156459"/>
                <a:gd name="connsiteY18" fmla="*/ 27639 h 97222"/>
                <a:gd name="connsiteX19" fmla="*/ 2388 w 156459"/>
                <a:gd name="connsiteY19" fmla="*/ 12589 h 97222"/>
                <a:gd name="connsiteX20" fmla="*/ 7344 w 156459"/>
                <a:gd name="connsiteY20" fmla="*/ -3260 h 97222"/>
                <a:gd name="connsiteX21" fmla="*/ 6690 w 156459"/>
                <a:gd name="connsiteY21" fmla="*/ -3946 h 97222"/>
                <a:gd name="connsiteX22" fmla="*/ -747 w 156459"/>
                <a:gd name="connsiteY22" fmla="*/ 12831 h 97222"/>
                <a:gd name="connsiteX23" fmla="*/ 5951 w 156459"/>
                <a:gd name="connsiteY23" fmla="*/ 30280 h 97222"/>
                <a:gd name="connsiteX24" fmla="*/ 17014 w 156459"/>
                <a:gd name="connsiteY24" fmla="*/ 45317 h 97222"/>
                <a:gd name="connsiteX25" fmla="*/ 31520 w 156459"/>
                <a:gd name="connsiteY25" fmla="*/ 57217 h 97222"/>
                <a:gd name="connsiteX26" fmla="*/ 48818 w 156459"/>
                <a:gd name="connsiteY26" fmla="*/ 51845 h 97222"/>
                <a:gd name="connsiteX27" fmla="*/ 58552 w 156459"/>
                <a:gd name="connsiteY27" fmla="*/ 35907 h 97222"/>
                <a:gd name="connsiteX28" fmla="*/ 64985 w 156459"/>
                <a:gd name="connsiteY28" fmla="*/ 30471 h 97222"/>
                <a:gd name="connsiteX29" fmla="*/ 73643 w 156459"/>
                <a:gd name="connsiteY29" fmla="*/ 31068 h 97222"/>
                <a:gd name="connsiteX30" fmla="*/ 81704 w 156459"/>
                <a:gd name="connsiteY30" fmla="*/ 34789 h 97222"/>
                <a:gd name="connsiteX31" fmla="*/ 85430 w 156459"/>
                <a:gd name="connsiteY31" fmla="*/ 42282 h 97222"/>
                <a:gd name="connsiteX32" fmla="*/ 78882 w 156459"/>
                <a:gd name="connsiteY32" fmla="*/ 78578 h 97222"/>
                <a:gd name="connsiteX33" fmla="*/ 81575 w 156459"/>
                <a:gd name="connsiteY33" fmla="*/ 87849 h 97222"/>
                <a:gd name="connsiteX34" fmla="*/ 90058 w 156459"/>
                <a:gd name="connsiteY34" fmla="*/ 92421 h 97222"/>
                <a:gd name="connsiteX35" fmla="*/ 108508 w 156459"/>
                <a:gd name="connsiteY35" fmla="*/ 89907 h 97222"/>
                <a:gd name="connsiteX36" fmla="*/ 120291 w 156459"/>
                <a:gd name="connsiteY36" fmla="*/ 75467 h 97222"/>
                <a:gd name="connsiteX37" fmla="*/ 136941 w 156459"/>
                <a:gd name="connsiteY37" fmla="*/ 69396 h 97222"/>
                <a:gd name="connsiteX38" fmla="*/ 152460 w 156459"/>
                <a:gd name="connsiteY38" fmla="*/ 75175 h 97222"/>
                <a:gd name="connsiteX39" fmla="*/ 145818 w 156459"/>
                <a:gd name="connsiteY39" fmla="*/ 91304 h 97222"/>
                <a:gd name="connsiteX40" fmla="*/ 146555 w 156459"/>
                <a:gd name="connsiteY40" fmla="*/ 91913 h 9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6459" h="97222">
                  <a:moveTo>
                    <a:pt x="146555" y="91913"/>
                  </a:moveTo>
                  <a:cubicBezTo>
                    <a:pt x="150860" y="87684"/>
                    <a:pt x="156537" y="82884"/>
                    <a:pt x="155495" y="74273"/>
                  </a:cubicBezTo>
                  <a:cubicBezTo>
                    <a:pt x="154556" y="69879"/>
                    <a:pt x="150454" y="67047"/>
                    <a:pt x="147037" y="65955"/>
                  </a:cubicBezTo>
                  <a:cubicBezTo>
                    <a:pt x="143481" y="64735"/>
                    <a:pt x="139963" y="64418"/>
                    <a:pt x="136534" y="64367"/>
                  </a:cubicBezTo>
                  <a:cubicBezTo>
                    <a:pt x="133029" y="64418"/>
                    <a:pt x="129981" y="64812"/>
                    <a:pt x="126362" y="65523"/>
                  </a:cubicBezTo>
                  <a:cubicBezTo>
                    <a:pt x="122742" y="66196"/>
                    <a:pt x="118577" y="68444"/>
                    <a:pt x="115850" y="71085"/>
                  </a:cubicBezTo>
                  <a:cubicBezTo>
                    <a:pt x="110294" y="76483"/>
                    <a:pt x="107382" y="82223"/>
                    <a:pt x="104058" y="83963"/>
                  </a:cubicBezTo>
                  <a:cubicBezTo>
                    <a:pt x="101185" y="85690"/>
                    <a:pt x="97073" y="85525"/>
                    <a:pt x="91799" y="84357"/>
                  </a:cubicBezTo>
                  <a:cubicBezTo>
                    <a:pt x="88972" y="83595"/>
                    <a:pt x="88669" y="83112"/>
                    <a:pt x="88134" y="82490"/>
                  </a:cubicBezTo>
                  <a:cubicBezTo>
                    <a:pt x="87850" y="82045"/>
                    <a:pt x="87408" y="80979"/>
                    <a:pt x="87563" y="78756"/>
                  </a:cubicBezTo>
                  <a:cubicBezTo>
                    <a:pt x="87806" y="74413"/>
                    <a:pt x="89666" y="68596"/>
                    <a:pt x="91457" y="62653"/>
                  </a:cubicBezTo>
                  <a:cubicBezTo>
                    <a:pt x="93104" y="56519"/>
                    <a:pt x="95574" y="50245"/>
                    <a:pt x="94880" y="41164"/>
                  </a:cubicBezTo>
                  <a:cubicBezTo>
                    <a:pt x="94404" y="36707"/>
                    <a:pt x="91973" y="31004"/>
                    <a:pt x="87686" y="27664"/>
                  </a:cubicBezTo>
                  <a:cubicBezTo>
                    <a:pt x="85568" y="26013"/>
                    <a:pt x="83589" y="24946"/>
                    <a:pt x="81217" y="24007"/>
                  </a:cubicBezTo>
                  <a:cubicBezTo>
                    <a:pt x="79660" y="23473"/>
                    <a:pt x="78623" y="22978"/>
                    <a:pt x="76326" y="22394"/>
                  </a:cubicBezTo>
                  <a:cubicBezTo>
                    <a:pt x="72323" y="21340"/>
                    <a:pt x="68160" y="20438"/>
                    <a:pt x="62629" y="21911"/>
                  </a:cubicBezTo>
                  <a:cubicBezTo>
                    <a:pt x="57029" y="23384"/>
                    <a:pt x="52925" y="28071"/>
                    <a:pt x="51164" y="31385"/>
                  </a:cubicBezTo>
                  <a:cubicBezTo>
                    <a:pt x="45360" y="44060"/>
                    <a:pt x="39809" y="52480"/>
                    <a:pt x="34178" y="50321"/>
                  </a:cubicBezTo>
                  <a:cubicBezTo>
                    <a:pt x="26127" y="47718"/>
                    <a:pt x="17147" y="36630"/>
                    <a:pt x="10217" y="27639"/>
                  </a:cubicBezTo>
                  <a:cubicBezTo>
                    <a:pt x="6656" y="22991"/>
                    <a:pt x="3465" y="17974"/>
                    <a:pt x="2388" y="12589"/>
                  </a:cubicBezTo>
                  <a:cubicBezTo>
                    <a:pt x="1223" y="7255"/>
                    <a:pt x="3375" y="1553"/>
                    <a:pt x="7344" y="-3260"/>
                  </a:cubicBezTo>
                  <a:lnTo>
                    <a:pt x="6690" y="-3946"/>
                  </a:lnTo>
                  <a:cubicBezTo>
                    <a:pt x="2081" y="181"/>
                    <a:pt x="-1461" y="6341"/>
                    <a:pt x="-747" y="12831"/>
                  </a:cubicBezTo>
                  <a:cubicBezTo>
                    <a:pt x="-196" y="19219"/>
                    <a:pt x="2740" y="24985"/>
                    <a:pt x="5951" y="30280"/>
                  </a:cubicBezTo>
                  <a:cubicBezTo>
                    <a:pt x="9220" y="35602"/>
                    <a:pt x="13050" y="40555"/>
                    <a:pt x="17014" y="45317"/>
                  </a:cubicBezTo>
                  <a:cubicBezTo>
                    <a:pt x="21051" y="50029"/>
                    <a:pt x="25516" y="54728"/>
                    <a:pt x="31520" y="57217"/>
                  </a:cubicBezTo>
                  <a:cubicBezTo>
                    <a:pt x="37706" y="60125"/>
                    <a:pt x="45027" y="56811"/>
                    <a:pt x="48818" y="51845"/>
                  </a:cubicBezTo>
                  <a:cubicBezTo>
                    <a:pt x="53099" y="47146"/>
                    <a:pt x="55634" y="41139"/>
                    <a:pt x="58552" y="35907"/>
                  </a:cubicBezTo>
                  <a:cubicBezTo>
                    <a:pt x="60059" y="33316"/>
                    <a:pt x="62208" y="31182"/>
                    <a:pt x="64985" y="30471"/>
                  </a:cubicBezTo>
                  <a:cubicBezTo>
                    <a:pt x="67723" y="29696"/>
                    <a:pt x="70820" y="30230"/>
                    <a:pt x="73643" y="31068"/>
                  </a:cubicBezTo>
                  <a:cubicBezTo>
                    <a:pt x="76524" y="31970"/>
                    <a:pt x="79551" y="32986"/>
                    <a:pt x="81704" y="34789"/>
                  </a:cubicBezTo>
                  <a:cubicBezTo>
                    <a:pt x="83921" y="36630"/>
                    <a:pt x="85102" y="39386"/>
                    <a:pt x="85430" y="42282"/>
                  </a:cubicBezTo>
                  <a:cubicBezTo>
                    <a:pt x="86297" y="54347"/>
                    <a:pt x="79462" y="65840"/>
                    <a:pt x="78882" y="78578"/>
                  </a:cubicBezTo>
                  <a:cubicBezTo>
                    <a:pt x="78767" y="81728"/>
                    <a:pt x="79421" y="85208"/>
                    <a:pt x="81575" y="87849"/>
                  </a:cubicBezTo>
                  <a:cubicBezTo>
                    <a:pt x="83668" y="90516"/>
                    <a:pt x="87067" y="91748"/>
                    <a:pt x="90058" y="92421"/>
                  </a:cubicBezTo>
                  <a:cubicBezTo>
                    <a:pt x="96051" y="93730"/>
                    <a:pt x="103179" y="93984"/>
                    <a:pt x="108508" y="89907"/>
                  </a:cubicBezTo>
                  <a:cubicBezTo>
                    <a:pt x="113721" y="85906"/>
                    <a:pt x="116053" y="79760"/>
                    <a:pt x="120291" y="75467"/>
                  </a:cubicBezTo>
                  <a:cubicBezTo>
                    <a:pt x="124419" y="70882"/>
                    <a:pt x="130934" y="70069"/>
                    <a:pt x="136941" y="69396"/>
                  </a:cubicBezTo>
                  <a:cubicBezTo>
                    <a:pt x="142630" y="68939"/>
                    <a:pt x="150352" y="69333"/>
                    <a:pt x="152460" y="75175"/>
                  </a:cubicBezTo>
                  <a:cubicBezTo>
                    <a:pt x="153794" y="81055"/>
                    <a:pt x="149577" y="86745"/>
                    <a:pt x="145818" y="91304"/>
                  </a:cubicBezTo>
                  <a:lnTo>
                    <a:pt x="146555" y="91913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2" name="Freeform: Shape 3211">
              <a:extLst>
                <a:ext uri="{FF2B5EF4-FFF2-40B4-BE49-F238E27FC236}">
                  <a16:creationId xmlns="" xmlns:a16="http://schemas.microsoft.com/office/drawing/2014/main" id="{D759939D-6115-E721-8FB4-FAA87F33F266}"/>
                </a:ext>
              </a:extLst>
            </p:cNvPr>
            <p:cNvSpPr/>
            <p:nvPr/>
          </p:nvSpPr>
          <p:spPr>
            <a:xfrm flipV="1">
              <a:off x="13591819" y="440543"/>
              <a:ext cx="144714" cy="165094"/>
            </a:xfrm>
            <a:custGeom>
              <a:avLst/>
              <a:gdLst>
                <a:gd name="connsiteX0" fmla="*/ -709 w 144714"/>
                <a:gd name="connsiteY0" fmla="*/ -3182 h 165094"/>
                <a:gd name="connsiteX1" fmla="*/ 35912 w 144714"/>
                <a:gd name="connsiteY1" fmla="*/ 55657 h 165094"/>
                <a:gd name="connsiteX2" fmla="*/ 38998 w 144714"/>
                <a:gd name="connsiteY2" fmla="*/ 70554 h 165094"/>
                <a:gd name="connsiteX3" fmla="*/ 31819 w 144714"/>
                <a:gd name="connsiteY3" fmla="*/ 84816 h 165094"/>
                <a:gd name="connsiteX4" fmla="*/ 25206 w 144714"/>
                <a:gd name="connsiteY4" fmla="*/ 90264 h 165094"/>
                <a:gd name="connsiteX5" fmla="*/ 17602 w 144714"/>
                <a:gd name="connsiteY5" fmla="*/ 96195 h 165094"/>
                <a:gd name="connsiteX6" fmla="*/ 17477 w 144714"/>
                <a:gd name="connsiteY6" fmla="*/ 102748 h 165094"/>
                <a:gd name="connsiteX7" fmla="*/ 20553 w 144714"/>
                <a:gd name="connsiteY7" fmla="*/ 106889 h 165094"/>
                <a:gd name="connsiteX8" fmla="*/ 27364 w 144714"/>
                <a:gd name="connsiteY8" fmla="*/ 113226 h 165094"/>
                <a:gd name="connsiteX9" fmla="*/ 51762 w 144714"/>
                <a:gd name="connsiteY9" fmla="*/ 137356 h 165094"/>
                <a:gd name="connsiteX10" fmla="*/ 62915 w 144714"/>
                <a:gd name="connsiteY10" fmla="*/ 151541 h 165094"/>
                <a:gd name="connsiteX11" fmla="*/ 71314 w 144714"/>
                <a:gd name="connsiteY11" fmla="*/ 158641 h 165094"/>
                <a:gd name="connsiteX12" fmla="*/ 84560 w 144714"/>
                <a:gd name="connsiteY12" fmla="*/ 160572 h 165094"/>
                <a:gd name="connsiteX13" fmla="*/ 94476 w 144714"/>
                <a:gd name="connsiteY13" fmla="*/ 155910 h 165094"/>
                <a:gd name="connsiteX14" fmla="*/ 102017 w 144714"/>
                <a:gd name="connsiteY14" fmla="*/ 150957 h 165094"/>
                <a:gd name="connsiteX15" fmla="*/ 116557 w 144714"/>
                <a:gd name="connsiteY15" fmla="*/ 140493 h 165094"/>
                <a:gd name="connsiteX16" fmla="*/ 144006 w 144714"/>
                <a:gd name="connsiteY16" fmla="*/ 117379 h 165094"/>
                <a:gd name="connsiteX17" fmla="*/ 143297 w 144714"/>
                <a:gd name="connsiteY17" fmla="*/ 116312 h 165094"/>
                <a:gd name="connsiteX18" fmla="*/ 111179 w 144714"/>
                <a:gd name="connsiteY18" fmla="*/ 132060 h 165094"/>
                <a:gd name="connsiteX19" fmla="*/ 95587 w 144714"/>
                <a:gd name="connsiteY19" fmla="*/ 140454 h 165094"/>
                <a:gd name="connsiteX20" fmla="*/ 81706 w 144714"/>
                <a:gd name="connsiteY20" fmla="*/ 147325 h 165094"/>
                <a:gd name="connsiteX21" fmla="*/ 60792 w 144714"/>
                <a:gd name="connsiteY21" fmla="*/ 129532 h 165094"/>
                <a:gd name="connsiteX22" fmla="*/ 47049 w 144714"/>
                <a:gd name="connsiteY22" fmla="*/ 116972 h 165094"/>
                <a:gd name="connsiteX23" fmla="*/ 31413 w 144714"/>
                <a:gd name="connsiteY23" fmla="*/ 107562 h 165094"/>
                <a:gd name="connsiteX24" fmla="*/ 24279 w 144714"/>
                <a:gd name="connsiteY24" fmla="*/ 102888 h 165094"/>
                <a:gd name="connsiteX25" fmla="*/ 21222 w 144714"/>
                <a:gd name="connsiteY25" fmla="*/ 98544 h 165094"/>
                <a:gd name="connsiteX26" fmla="*/ 34666 w 144714"/>
                <a:gd name="connsiteY26" fmla="*/ 87788 h 165094"/>
                <a:gd name="connsiteX27" fmla="*/ 45883 w 144714"/>
                <a:gd name="connsiteY27" fmla="*/ 72192 h 165094"/>
                <a:gd name="connsiteX28" fmla="*/ 45893 w 144714"/>
                <a:gd name="connsiteY28" fmla="*/ 52177 h 165094"/>
                <a:gd name="connsiteX29" fmla="*/ 26666 w 144714"/>
                <a:gd name="connsiteY29" fmla="*/ 20503 h 165094"/>
                <a:gd name="connsiteX30" fmla="*/ 228 w 144714"/>
                <a:gd name="connsiteY30" fmla="*/ -4033 h 165094"/>
                <a:gd name="connsiteX31" fmla="*/ -709 w 144714"/>
                <a:gd name="connsiteY31" fmla="*/ -3182 h 16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4714" h="165094">
                  <a:moveTo>
                    <a:pt x="-709" y="-3182"/>
                  </a:moveTo>
                  <a:cubicBezTo>
                    <a:pt x="11579" y="17341"/>
                    <a:pt x="27041" y="35870"/>
                    <a:pt x="35912" y="55657"/>
                  </a:cubicBezTo>
                  <a:cubicBezTo>
                    <a:pt x="38154" y="60495"/>
                    <a:pt x="39603" y="65499"/>
                    <a:pt x="38998" y="70554"/>
                  </a:cubicBezTo>
                  <a:cubicBezTo>
                    <a:pt x="38556" y="75647"/>
                    <a:pt x="35738" y="80739"/>
                    <a:pt x="31819" y="84816"/>
                  </a:cubicBezTo>
                  <a:cubicBezTo>
                    <a:pt x="29810" y="86797"/>
                    <a:pt x="27637" y="88651"/>
                    <a:pt x="25206" y="90264"/>
                  </a:cubicBezTo>
                  <a:cubicBezTo>
                    <a:pt x="22796" y="92030"/>
                    <a:pt x="20220" y="93084"/>
                    <a:pt x="17602" y="96195"/>
                  </a:cubicBezTo>
                  <a:cubicBezTo>
                    <a:pt x="16074" y="97897"/>
                    <a:pt x="16415" y="101313"/>
                    <a:pt x="17477" y="102748"/>
                  </a:cubicBezTo>
                  <a:cubicBezTo>
                    <a:pt x="18390" y="104450"/>
                    <a:pt x="19467" y="105707"/>
                    <a:pt x="20553" y="106889"/>
                  </a:cubicBezTo>
                  <a:cubicBezTo>
                    <a:pt x="22741" y="109251"/>
                    <a:pt x="25047" y="111257"/>
                    <a:pt x="27364" y="113226"/>
                  </a:cubicBezTo>
                  <a:cubicBezTo>
                    <a:pt x="37008" y="120947"/>
                    <a:pt x="44514" y="128262"/>
                    <a:pt x="51762" y="137356"/>
                  </a:cubicBezTo>
                  <a:cubicBezTo>
                    <a:pt x="55389" y="141826"/>
                    <a:pt x="58663" y="146576"/>
                    <a:pt x="62915" y="151541"/>
                  </a:cubicBezTo>
                  <a:cubicBezTo>
                    <a:pt x="65063" y="154005"/>
                    <a:pt x="67563" y="156558"/>
                    <a:pt x="71314" y="158641"/>
                  </a:cubicBezTo>
                  <a:cubicBezTo>
                    <a:pt x="74934" y="160800"/>
                    <a:pt x="80381" y="161701"/>
                    <a:pt x="84560" y="160572"/>
                  </a:cubicBezTo>
                  <a:cubicBezTo>
                    <a:pt x="88691" y="159657"/>
                    <a:pt x="92263" y="157333"/>
                    <a:pt x="94476" y="155910"/>
                  </a:cubicBezTo>
                  <a:cubicBezTo>
                    <a:pt x="97060" y="154285"/>
                    <a:pt x="99561" y="152697"/>
                    <a:pt x="102017" y="150957"/>
                  </a:cubicBezTo>
                  <a:cubicBezTo>
                    <a:pt x="106957" y="147579"/>
                    <a:pt x="111810" y="144099"/>
                    <a:pt x="116557" y="140493"/>
                  </a:cubicBezTo>
                  <a:cubicBezTo>
                    <a:pt x="126002" y="133177"/>
                    <a:pt x="135300" y="125710"/>
                    <a:pt x="144006" y="117379"/>
                  </a:cubicBezTo>
                  <a:lnTo>
                    <a:pt x="143297" y="116312"/>
                  </a:lnTo>
                  <a:cubicBezTo>
                    <a:pt x="132273" y="121125"/>
                    <a:pt x="121716" y="126612"/>
                    <a:pt x="111179" y="132060"/>
                  </a:cubicBezTo>
                  <a:lnTo>
                    <a:pt x="95587" y="140454"/>
                  </a:lnTo>
                  <a:cubicBezTo>
                    <a:pt x="90587" y="142931"/>
                    <a:pt x="84668" y="147020"/>
                    <a:pt x="81706" y="147325"/>
                  </a:cubicBezTo>
                  <a:cubicBezTo>
                    <a:pt x="77420" y="149649"/>
                    <a:pt x="68748" y="138118"/>
                    <a:pt x="60792" y="129532"/>
                  </a:cubicBezTo>
                  <a:cubicBezTo>
                    <a:pt x="56644" y="125036"/>
                    <a:pt x="52100" y="120681"/>
                    <a:pt x="47049" y="116972"/>
                  </a:cubicBezTo>
                  <a:cubicBezTo>
                    <a:pt x="42044" y="113112"/>
                    <a:pt x="36319" y="110419"/>
                    <a:pt x="31413" y="107562"/>
                  </a:cubicBezTo>
                  <a:cubicBezTo>
                    <a:pt x="28917" y="106088"/>
                    <a:pt x="26442" y="104552"/>
                    <a:pt x="24279" y="102888"/>
                  </a:cubicBezTo>
                  <a:cubicBezTo>
                    <a:pt x="21982" y="101174"/>
                    <a:pt x="20425" y="99332"/>
                    <a:pt x="21222" y="98544"/>
                  </a:cubicBezTo>
                  <a:cubicBezTo>
                    <a:pt x="23931" y="95103"/>
                    <a:pt x="30401" y="91966"/>
                    <a:pt x="34666" y="87788"/>
                  </a:cubicBezTo>
                  <a:cubicBezTo>
                    <a:pt x="39191" y="83660"/>
                    <a:pt x="43676" y="78758"/>
                    <a:pt x="45883" y="72192"/>
                  </a:cubicBezTo>
                  <a:cubicBezTo>
                    <a:pt x="48097" y="65652"/>
                    <a:pt x="47600" y="58425"/>
                    <a:pt x="45893" y="52177"/>
                  </a:cubicBezTo>
                  <a:cubicBezTo>
                    <a:pt x="42093" y="39579"/>
                    <a:pt x="34453" y="29673"/>
                    <a:pt x="26666" y="20503"/>
                  </a:cubicBezTo>
                  <a:cubicBezTo>
                    <a:pt x="18747" y="11359"/>
                    <a:pt x="9882" y="3206"/>
                    <a:pt x="228" y="-4033"/>
                  </a:cubicBezTo>
                  <a:lnTo>
                    <a:pt x="-709" y="-3182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3" name="Freeform: Shape 3212">
              <a:extLst>
                <a:ext uri="{FF2B5EF4-FFF2-40B4-BE49-F238E27FC236}">
                  <a16:creationId xmlns="" xmlns:a16="http://schemas.microsoft.com/office/drawing/2014/main" id="{45C976CB-BF89-1D5E-E437-470B19B48AEA}"/>
                </a:ext>
              </a:extLst>
            </p:cNvPr>
            <p:cNvSpPr/>
            <p:nvPr/>
          </p:nvSpPr>
          <p:spPr>
            <a:xfrm flipV="1">
              <a:off x="13766379" y="521703"/>
              <a:ext cx="46900" cy="20637"/>
            </a:xfrm>
            <a:custGeom>
              <a:avLst/>
              <a:gdLst>
                <a:gd name="connsiteX0" fmla="*/ 2097 w 46900"/>
                <a:gd name="connsiteY0" fmla="*/ 16612 h 20637"/>
                <a:gd name="connsiteX1" fmla="*/ 46106 w 46900"/>
                <a:gd name="connsiteY1" fmla="*/ -4025 h 20637"/>
                <a:gd name="connsiteX2" fmla="*/ -795 w 46900"/>
                <a:gd name="connsiteY2" fmla="*/ 4255 h 20637"/>
                <a:gd name="connsiteX3" fmla="*/ 2097 w 46900"/>
                <a:gd name="connsiteY3" fmla="*/ 16612 h 20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00" h="20637">
                  <a:moveTo>
                    <a:pt x="2097" y="16612"/>
                  </a:moveTo>
                  <a:cubicBezTo>
                    <a:pt x="17541" y="10897"/>
                    <a:pt x="32006" y="3620"/>
                    <a:pt x="46106" y="-4025"/>
                  </a:cubicBezTo>
                  <a:cubicBezTo>
                    <a:pt x="30489" y="-330"/>
                    <a:pt x="14797" y="2858"/>
                    <a:pt x="-795" y="4255"/>
                  </a:cubicBezTo>
                  <a:lnTo>
                    <a:pt x="2097" y="16612"/>
                  </a:lnTo>
                </a:path>
              </a:pathLst>
            </a:custGeom>
            <a:solidFill>
              <a:srgbClr val="F7AB1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4" name="Freeform: Shape 3213">
              <a:extLst>
                <a:ext uri="{FF2B5EF4-FFF2-40B4-BE49-F238E27FC236}">
                  <a16:creationId xmlns="" xmlns:a16="http://schemas.microsoft.com/office/drawing/2014/main" id="{602FF32F-5725-4BCF-50C4-0FDFFCC31BE7}"/>
                </a:ext>
              </a:extLst>
            </p:cNvPr>
            <p:cNvSpPr/>
            <p:nvPr/>
          </p:nvSpPr>
          <p:spPr>
            <a:xfrm flipV="1">
              <a:off x="13586739" y="648138"/>
              <a:ext cx="161165" cy="83292"/>
            </a:xfrm>
            <a:custGeom>
              <a:avLst/>
              <a:gdLst>
                <a:gd name="connsiteX0" fmla="*/ 158137 w 161165"/>
                <a:gd name="connsiteY0" fmla="*/ 38825 h 83292"/>
                <a:gd name="connsiteX1" fmla="*/ 138874 w 161165"/>
                <a:gd name="connsiteY1" fmla="*/ 53964 h 83292"/>
                <a:gd name="connsiteX2" fmla="*/ 124110 w 161165"/>
                <a:gd name="connsiteY2" fmla="*/ 59488 h 83292"/>
                <a:gd name="connsiteX3" fmla="*/ 120216 w 161165"/>
                <a:gd name="connsiteY3" fmla="*/ 57736 h 83292"/>
                <a:gd name="connsiteX4" fmla="*/ 114749 w 161165"/>
                <a:gd name="connsiteY4" fmla="*/ 54789 h 83292"/>
                <a:gd name="connsiteX5" fmla="*/ 97078 w 161165"/>
                <a:gd name="connsiteY5" fmla="*/ 43512 h 83292"/>
                <a:gd name="connsiteX6" fmla="*/ 98135 w 161165"/>
                <a:gd name="connsiteY6" fmla="*/ 44197 h 83292"/>
                <a:gd name="connsiteX7" fmla="*/ 91621 w 161165"/>
                <a:gd name="connsiteY7" fmla="*/ 41264 h 83292"/>
                <a:gd name="connsiteX8" fmla="*/ 81943 w 161165"/>
                <a:gd name="connsiteY8" fmla="*/ 37619 h 83292"/>
                <a:gd name="connsiteX9" fmla="*/ 71118 w 161165"/>
                <a:gd name="connsiteY9" fmla="*/ 32895 h 83292"/>
                <a:gd name="connsiteX10" fmla="*/ 49105 w 161165"/>
                <a:gd name="connsiteY10" fmla="*/ 22341 h 83292"/>
                <a:gd name="connsiteX11" fmla="*/ 37949 w 161165"/>
                <a:gd name="connsiteY11" fmla="*/ 16397 h 83292"/>
                <a:gd name="connsiteX12" fmla="*/ 26395 w 161165"/>
                <a:gd name="connsiteY12" fmla="*/ 10124 h 83292"/>
                <a:gd name="connsiteX13" fmla="*/ 1407 w 161165"/>
                <a:gd name="connsiteY13" fmla="*/ -3884 h 83292"/>
                <a:gd name="connsiteX14" fmla="*/ -711 w 161165"/>
                <a:gd name="connsiteY14" fmla="*/ -2475 h 83292"/>
                <a:gd name="connsiteX15" fmla="*/ 36361 w 161165"/>
                <a:gd name="connsiteY15" fmla="*/ 38673 h 83292"/>
                <a:gd name="connsiteX16" fmla="*/ 59470 w 161165"/>
                <a:gd name="connsiteY16" fmla="*/ 54281 h 83292"/>
                <a:gd name="connsiteX17" fmla="*/ 85211 w 161165"/>
                <a:gd name="connsiteY17" fmla="*/ 65470 h 83292"/>
                <a:gd name="connsiteX18" fmla="*/ 84621 w 161165"/>
                <a:gd name="connsiteY18" fmla="*/ 65229 h 83292"/>
                <a:gd name="connsiteX19" fmla="*/ 106127 w 161165"/>
                <a:gd name="connsiteY19" fmla="*/ 76354 h 83292"/>
                <a:gd name="connsiteX20" fmla="*/ 130867 w 161165"/>
                <a:gd name="connsiteY20" fmla="*/ 77522 h 83292"/>
                <a:gd name="connsiteX21" fmla="*/ 149357 w 161165"/>
                <a:gd name="connsiteY21" fmla="*/ 61317 h 83292"/>
                <a:gd name="connsiteX22" fmla="*/ 160454 w 161165"/>
                <a:gd name="connsiteY22" fmla="*/ 39854 h 83292"/>
                <a:gd name="connsiteX23" fmla="*/ 158137 w 161165"/>
                <a:gd name="connsiteY23" fmla="*/ 38825 h 8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165" h="83292">
                  <a:moveTo>
                    <a:pt x="158137" y="38825"/>
                  </a:moveTo>
                  <a:cubicBezTo>
                    <a:pt x="150969" y="44591"/>
                    <a:pt x="144995" y="49824"/>
                    <a:pt x="138874" y="53964"/>
                  </a:cubicBezTo>
                  <a:cubicBezTo>
                    <a:pt x="133045" y="58193"/>
                    <a:pt x="126993" y="60060"/>
                    <a:pt x="124110" y="59488"/>
                  </a:cubicBezTo>
                  <a:cubicBezTo>
                    <a:pt x="122567" y="59272"/>
                    <a:pt x="121596" y="58434"/>
                    <a:pt x="120216" y="57736"/>
                  </a:cubicBezTo>
                  <a:cubicBezTo>
                    <a:pt x="118856" y="57164"/>
                    <a:pt x="116987" y="56199"/>
                    <a:pt x="114749" y="54789"/>
                  </a:cubicBezTo>
                  <a:cubicBezTo>
                    <a:pt x="110374" y="51754"/>
                    <a:pt x="104321" y="48211"/>
                    <a:pt x="97078" y="43512"/>
                  </a:cubicBezTo>
                  <a:lnTo>
                    <a:pt x="98135" y="44197"/>
                  </a:lnTo>
                  <a:lnTo>
                    <a:pt x="91621" y="41264"/>
                  </a:lnTo>
                  <a:cubicBezTo>
                    <a:pt x="89745" y="40426"/>
                    <a:pt x="85341" y="38787"/>
                    <a:pt x="81943" y="37619"/>
                  </a:cubicBezTo>
                  <a:cubicBezTo>
                    <a:pt x="78320" y="36222"/>
                    <a:pt x="74684" y="34647"/>
                    <a:pt x="71118" y="32895"/>
                  </a:cubicBezTo>
                  <a:cubicBezTo>
                    <a:pt x="63790" y="29707"/>
                    <a:pt x="56488" y="26176"/>
                    <a:pt x="49105" y="22341"/>
                  </a:cubicBezTo>
                  <a:cubicBezTo>
                    <a:pt x="45331" y="20550"/>
                    <a:pt x="41610" y="18556"/>
                    <a:pt x="37949" y="16397"/>
                  </a:cubicBezTo>
                  <a:cubicBezTo>
                    <a:pt x="34050" y="14505"/>
                    <a:pt x="30219" y="12384"/>
                    <a:pt x="26395" y="10124"/>
                  </a:cubicBezTo>
                  <a:cubicBezTo>
                    <a:pt x="18413" y="5869"/>
                    <a:pt x="10688" y="891"/>
                    <a:pt x="1407" y="-3884"/>
                  </a:cubicBezTo>
                  <a:lnTo>
                    <a:pt x="-711" y="-2475"/>
                  </a:lnTo>
                  <a:cubicBezTo>
                    <a:pt x="9310" y="13083"/>
                    <a:pt x="21836" y="27078"/>
                    <a:pt x="36361" y="38673"/>
                  </a:cubicBezTo>
                  <a:cubicBezTo>
                    <a:pt x="43604" y="44502"/>
                    <a:pt x="51353" y="49697"/>
                    <a:pt x="59470" y="54281"/>
                  </a:cubicBezTo>
                  <a:cubicBezTo>
                    <a:pt x="67660" y="58726"/>
                    <a:pt x="75934" y="62943"/>
                    <a:pt x="85211" y="65470"/>
                  </a:cubicBezTo>
                  <a:lnTo>
                    <a:pt x="84621" y="65229"/>
                  </a:lnTo>
                  <a:cubicBezTo>
                    <a:pt x="91522" y="69064"/>
                    <a:pt x="98413" y="73357"/>
                    <a:pt x="106127" y="76354"/>
                  </a:cubicBezTo>
                  <a:cubicBezTo>
                    <a:pt x="113667" y="79376"/>
                    <a:pt x="122811" y="80824"/>
                    <a:pt x="130867" y="77522"/>
                  </a:cubicBezTo>
                  <a:cubicBezTo>
                    <a:pt x="138934" y="74373"/>
                    <a:pt x="144753" y="67934"/>
                    <a:pt x="149357" y="61317"/>
                  </a:cubicBezTo>
                  <a:cubicBezTo>
                    <a:pt x="153880" y="54586"/>
                    <a:pt x="157468" y="47207"/>
                    <a:pt x="160454" y="39854"/>
                  </a:cubicBezTo>
                  <a:lnTo>
                    <a:pt x="158137" y="38825"/>
                  </a:ln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5" name="Freeform: Shape 3214">
              <a:extLst>
                <a:ext uri="{FF2B5EF4-FFF2-40B4-BE49-F238E27FC236}">
                  <a16:creationId xmlns="" xmlns:a16="http://schemas.microsoft.com/office/drawing/2014/main" id="{ABA0B896-710D-E4E5-319D-FDC63B4247F3}"/>
                </a:ext>
              </a:extLst>
            </p:cNvPr>
            <p:cNvSpPr/>
            <p:nvPr/>
          </p:nvSpPr>
          <p:spPr>
            <a:xfrm flipV="1">
              <a:off x="13671701" y="481476"/>
              <a:ext cx="100135" cy="66617"/>
            </a:xfrm>
            <a:custGeom>
              <a:avLst/>
              <a:gdLst>
                <a:gd name="connsiteX0" fmla="*/ 1339 w 100135"/>
                <a:gd name="connsiteY0" fmla="*/ 22198 h 66617"/>
                <a:gd name="connsiteX1" fmla="*/ -6 w 100135"/>
                <a:gd name="connsiteY1" fmla="*/ 48626 h 66617"/>
                <a:gd name="connsiteX2" fmla="*/ 6022 w 100135"/>
                <a:gd name="connsiteY2" fmla="*/ 60729 h 66617"/>
                <a:gd name="connsiteX3" fmla="*/ 19387 w 100135"/>
                <a:gd name="connsiteY3" fmla="*/ 59942 h 66617"/>
                <a:gd name="connsiteX4" fmla="*/ 18716 w 100135"/>
                <a:gd name="connsiteY4" fmla="*/ 60094 h 66617"/>
                <a:gd name="connsiteX5" fmla="*/ 50576 w 100135"/>
                <a:gd name="connsiteY5" fmla="*/ 61593 h 66617"/>
                <a:gd name="connsiteX6" fmla="*/ 82004 w 100135"/>
                <a:gd name="connsiteY6" fmla="*/ 55510 h 66617"/>
                <a:gd name="connsiteX7" fmla="*/ 92690 w 100135"/>
                <a:gd name="connsiteY7" fmla="*/ 43368 h 66617"/>
                <a:gd name="connsiteX8" fmla="*/ 94609 w 100135"/>
                <a:gd name="connsiteY8" fmla="*/ 27544 h 66617"/>
                <a:gd name="connsiteX9" fmla="*/ 99387 w 100135"/>
                <a:gd name="connsiteY9" fmla="*/ -3787 h 66617"/>
                <a:gd name="connsiteX10" fmla="*/ 98137 w 100135"/>
                <a:gd name="connsiteY10" fmla="*/ -4041 h 66617"/>
                <a:gd name="connsiteX11" fmla="*/ 86449 w 100135"/>
                <a:gd name="connsiteY11" fmla="*/ 26452 h 66617"/>
                <a:gd name="connsiteX12" fmla="*/ 82594 w 100135"/>
                <a:gd name="connsiteY12" fmla="*/ 41324 h 66617"/>
                <a:gd name="connsiteX13" fmla="*/ 76943 w 100135"/>
                <a:gd name="connsiteY13" fmla="*/ 45019 h 66617"/>
                <a:gd name="connsiteX14" fmla="*/ 50130 w 100135"/>
                <a:gd name="connsiteY14" fmla="*/ 49058 h 66617"/>
                <a:gd name="connsiteX15" fmla="*/ 20041 w 100135"/>
                <a:gd name="connsiteY15" fmla="*/ 49312 h 66617"/>
                <a:gd name="connsiteX16" fmla="*/ 15547 w 100135"/>
                <a:gd name="connsiteY16" fmla="*/ 49211 h 66617"/>
                <a:gd name="connsiteX17" fmla="*/ 13508 w 100135"/>
                <a:gd name="connsiteY17" fmla="*/ 50798 h 66617"/>
                <a:gd name="connsiteX18" fmla="*/ 11509 w 100135"/>
                <a:gd name="connsiteY18" fmla="*/ 52436 h 66617"/>
                <a:gd name="connsiteX19" fmla="*/ 11658 w 100135"/>
                <a:gd name="connsiteY19" fmla="*/ 53249 h 66617"/>
                <a:gd name="connsiteX20" fmla="*/ 7247 w 100135"/>
                <a:gd name="connsiteY20" fmla="*/ 47255 h 66617"/>
                <a:gd name="connsiteX21" fmla="*/ 2579 w 100135"/>
                <a:gd name="connsiteY21" fmla="*/ 22464 h 66617"/>
                <a:gd name="connsiteX22" fmla="*/ 1339 w 100135"/>
                <a:gd name="connsiteY22" fmla="*/ 22198 h 6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135" h="66617">
                  <a:moveTo>
                    <a:pt x="1339" y="22198"/>
                  </a:moveTo>
                  <a:cubicBezTo>
                    <a:pt x="-546" y="30796"/>
                    <a:pt x="-1518" y="39774"/>
                    <a:pt x="-6" y="48626"/>
                  </a:cubicBezTo>
                  <a:cubicBezTo>
                    <a:pt x="863" y="52944"/>
                    <a:pt x="2193" y="57643"/>
                    <a:pt x="6022" y="60729"/>
                  </a:cubicBezTo>
                  <a:cubicBezTo>
                    <a:pt x="10091" y="64006"/>
                    <a:pt x="15796" y="62405"/>
                    <a:pt x="19387" y="59942"/>
                  </a:cubicBezTo>
                  <a:lnTo>
                    <a:pt x="18716" y="60094"/>
                  </a:lnTo>
                  <a:cubicBezTo>
                    <a:pt x="29308" y="61313"/>
                    <a:pt x="39920" y="61860"/>
                    <a:pt x="50576" y="61593"/>
                  </a:cubicBezTo>
                  <a:cubicBezTo>
                    <a:pt x="61172" y="61148"/>
                    <a:pt x="72048" y="60094"/>
                    <a:pt x="82004" y="55510"/>
                  </a:cubicBezTo>
                  <a:cubicBezTo>
                    <a:pt x="86816" y="53211"/>
                    <a:pt x="91697" y="49172"/>
                    <a:pt x="92690" y="43368"/>
                  </a:cubicBezTo>
                  <a:lnTo>
                    <a:pt x="94609" y="27544"/>
                  </a:lnTo>
                  <a:cubicBezTo>
                    <a:pt x="95954" y="17067"/>
                    <a:pt x="97502" y="6602"/>
                    <a:pt x="99387" y="-3787"/>
                  </a:cubicBezTo>
                  <a:lnTo>
                    <a:pt x="98137" y="-4041"/>
                  </a:lnTo>
                  <a:cubicBezTo>
                    <a:pt x="93066" y="5815"/>
                    <a:pt x="89375" y="16051"/>
                    <a:pt x="86449" y="26452"/>
                  </a:cubicBezTo>
                  <a:cubicBezTo>
                    <a:pt x="84821" y="31253"/>
                    <a:pt x="83785" y="37806"/>
                    <a:pt x="82594" y="41324"/>
                  </a:cubicBezTo>
                  <a:cubicBezTo>
                    <a:pt x="81800" y="42441"/>
                    <a:pt x="80560" y="43635"/>
                    <a:pt x="76943" y="45019"/>
                  </a:cubicBezTo>
                  <a:cubicBezTo>
                    <a:pt x="69919" y="47585"/>
                    <a:pt x="59863" y="48576"/>
                    <a:pt x="50130" y="49058"/>
                  </a:cubicBezTo>
                  <a:cubicBezTo>
                    <a:pt x="40322" y="49452"/>
                    <a:pt x="29904" y="49515"/>
                    <a:pt x="20041" y="49312"/>
                  </a:cubicBezTo>
                  <a:lnTo>
                    <a:pt x="15547" y="49211"/>
                  </a:lnTo>
                  <a:lnTo>
                    <a:pt x="13508" y="50798"/>
                  </a:lnTo>
                  <a:lnTo>
                    <a:pt x="11509" y="52436"/>
                  </a:lnTo>
                  <a:lnTo>
                    <a:pt x="11658" y="53249"/>
                  </a:lnTo>
                  <a:cubicBezTo>
                    <a:pt x="11003" y="53579"/>
                    <a:pt x="8408" y="50658"/>
                    <a:pt x="7247" y="47255"/>
                  </a:cubicBezTo>
                  <a:cubicBezTo>
                    <a:pt x="4475" y="40231"/>
                    <a:pt x="3437" y="31481"/>
                    <a:pt x="2579" y="22464"/>
                  </a:cubicBezTo>
                  <a:lnTo>
                    <a:pt x="1339" y="22198"/>
                  </a:lnTo>
                </a:path>
              </a:pathLst>
            </a:custGeom>
            <a:solidFill>
              <a:srgbClr val="E5905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6" name="Freeform: Shape 3215">
              <a:extLst>
                <a:ext uri="{FF2B5EF4-FFF2-40B4-BE49-F238E27FC236}">
                  <a16:creationId xmlns="" xmlns:a16="http://schemas.microsoft.com/office/drawing/2014/main" id="{7874C4BB-2DF2-78D2-0DEC-162C2EF0D612}"/>
                </a:ext>
              </a:extLst>
            </p:cNvPr>
            <p:cNvSpPr/>
            <p:nvPr/>
          </p:nvSpPr>
          <p:spPr>
            <a:xfrm flipV="1">
              <a:off x="13546412" y="807087"/>
              <a:ext cx="93259" cy="50746"/>
            </a:xfrm>
            <a:custGeom>
              <a:avLst/>
              <a:gdLst>
                <a:gd name="connsiteX0" fmla="*/ 84 w 93259"/>
                <a:gd name="connsiteY0" fmla="*/ 29009 h 50746"/>
                <a:gd name="connsiteX1" fmla="*/ 14252 w 93259"/>
                <a:gd name="connsiteY1" fmla="*/ 31638 h 50746"/>
                <a:gd name="connsiteX2" fmla="*/ 22874 w 93259"/>
                <a:gd name="connsiteY2" fmla="*/ 36565 h 50746"/>
                <a:gd name="connsiteX3" fmla="*/ 51027 w 93259"/>
                <a:gd name="connsiteY3" fmla="*/ 46966 h 50746"/>
                <a:gd name="connsiteX4" fmla="*/ 72180 w 93259"/>
                <a:gd name="connsiteY4" fmla="*/ 42268 h 50746"/>
                <a:gd name="connsiteX5" fmla="*/ 86042 w 93259"/>
                <a:gd name="connsiteY5" fmla="*/ 28704 h 50746"/>
                <a:gd name="connsiteX6" fmla="*/ 91841 w 93259"/>
                <a:gd name="connsiteY6" fmla="*/ -2919 h 50746"/>
                <a:gd name="connsiteX7" fmla="*/ 90129 w 93259"/>
                <a:gd name="connsiteY7" fmla="*/ -3757 h 50746"/>
                <a:gd name="connsiteX8" fmla="*/ 75053 w 93259"/>
                <a:gd name="connsiteY8" fmla="*/ 18315 h 50746"/>
                <a:gd name="connsiteX9" fmla="*/ 52247 w 93259"/>
                <a:gd name="connsiteY9" fmla="*/ 27967 h 50746"/>
                <a:gd name="connsiteX10" fmla="*/ 26103 w 93259"/>
                <a:gd name="connsiteY10" fmla="*/ 21744 h 50746"/>
                <a:gd name="connsiteX11" fmla="*/ 11961 w 93259"/>
                <a:gd name="connsiteY11" fmla="*/ 21567 h 50746"/>
                <a:gd name="connsiteX12" fmla="*/ -661 w 93259"/>
                <a:gd name="connsiteY12" fmla="*/ 27243 h 50746"/>
                <a:gd name="connsiteX13" fmla="*/ 84 w 93259"/>
                <a:gd name="connsiteY13" fmla="*/ 29009 h 5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259" h="50746">
                  <a:moveTo>
                    <a:pt x="84" y="29009"/>
                  </a:moveTo>
                  <a:cubicBezTo>
                    <a:pt x="5401" y="30876"/>
                    <a:pt x="11771" y="29657"/>
                    <a:pt x="14252" y="31638"/>
                  </a:cubicBezTo>
                  <a:cubicBezTo>
                    <a:pt x="17392" y="32857"/>
                    <a:pt x="19768" y="34800"/>
                    <a:pt x="22874" y="36565"/>
                  </a:cubicBezTo>
                  <a:cubicBezTo>
                    <a:pt x="28986" y="40299"/>
                    <a:pt x="37315" y="45481"/>
                    <a:pt x="51027" y="46966"/>
                  </a:cubicBezTo>
                  <a:cubicBezTo>
                    <a:pt x="57785" y="47182"/>
                    <a:pt x="65840" y="45874"/>
                    <a:pt x="72180" y="42268"/>
                  </a:cubicBezTo>
                  <a:cubicBezTo>
                    <a:pt x="78376" y="38432"/>
                    <a:pt x="83185" y="33898"/>
                    <a:pt x="86042" y="28704"/>
                  </a:cubicBezTo>
                  <a:cubicBezTo>
                    <a:pt x="92088" y="18684"/>
                    <a:pt x="93766" y="8206"/>
                    <a:pt x="91841" y="-2919"/>
                  </a:cubicBezTo>
                  <a:lnTo>
                    <a:pt x="90129" y="-3757"/>
                  </a:lnTo>
                  <a:cubicBezTo>
                    <a:pt x="85813" y="4155"/>
                    <a:pt x="81095" y="11914"/>
                    <a:pt x="75053" y="18315"/>
                  </a:cubicBezTo>
                  <a:cubicBezTo>
                    <a:pt x="69070" y="24767"/>
                    <a:pt x="60859" y="28894"/>
                    <a:pt x="52247" y="27967"/>
                  </a:cubicBezTo>
                  <a:cubicBezTo>
                    <a:pt x="43610" y="27510"/>
                    <a:pt x="35212" y="23649"/>
                    <a:pt x="26103" y="21744"/>
                  </a:cubicBezTo>
                  <a:cubicBezTo>
                    <a:pt x="21559" y="20792"/>
                    <a:pt x="16658" y="20411"/>
                    <a:pt x="11961" y="21567"/>
                  </a:cubicBezTo>
                  <a:cubicBezTo>
                    <a:pt x="7093" y="22849"/>
                    <a:pt x="3600" y="25567"/>
                    <a:pt x="-661" y="27243"/>
                  </a:cubicBezTo>
                  <a:lnTo>
                    <a:pt x="84" y="29009"/>
                  </a:lnTo>
                </a:path>
              </a:pathLst>
            </a:custGeom>
            <a:solidFill>
              <a:srgbClr val="6A7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7" name="Freeform: Shape 3216">
              <a:extLst>
                <a:ext uri="{FF2B5EF4-FFF2-40B4-BE49-F238E27FC236}">
                  <a16:creationId xmlns="" xmlns:a16="http://schemas.microsoft.com/office/drawing/2014/main" id="{EDB1AAD4-11FC-117C-ADF2-B04F641A69C7}"/>
                </a:ext>
              </a:extLst>
            </p:cNvPr>
            <p:cNvSpPr/>
            <p:nvPr/>
          </p:nvSpPr>
          <p:spPr>
            <a:xfrm flipV="1">
              <a:off x="13546536" y="822852"/>
              <a:ext cx="92093" cy="34841"/>
            </a:xfrm>
            <a:custGeom>
              <a:avLst/>
              <a:gdLst>
                <a:gd name="connsiteX0" fmla="*/ -165 w 92093"/>
                <a:gd name="connsiteY0" fmla="*/ 28584 h 34841"/>
                <a:gd name="connsiteX1" fmla="*/ 12322 w 92093"/>
                <a:gd name="connsiteY1" fmla="*/ 23593 h 34841"/>
                <a:gd name="connsiteX2" fmla="*/ 25438 w 92093"/>
                <a:gd name="connsiteY2" fmla="*/ 24088 h 34841"/>
                <a:gd name="connsiteX3" fmla="*/ 51920 w 92093"/>
                <a:gd name="connsiteY3" fmla="*/ 30997 h 34841"/>
                <a:gd name="connsiteX4" fmla="*/ 76774 w 92093"/>
                <a:gd name="connsiteY4" fmla="*/ 19923 h 34841"/>
                <a:gd name="connsiteX5" fmla="*/ 91433 w 92093"/>
                <a:gd name="connsiteY5" fmla="*/ -3191 h 34841"/>
                <a:gd name="connsiteX6" fmla="*/ 90293 w 92093"/>
                <a:gd name="connsiteY6" fmla="*/ -3750 h 34841"/>
                <a:gd name="connsiteX7" fmla="*/ 69521 w 92093"/>
                <a:gd name="connsiteY7" fmla="*/ 13077 h 34841"/>
                <a:gd name="connsiteX8" fmla="*/ 52734 w 92093"/>
                <a:gd name="connsiteY8" fmla="*/ 18335 h 34841"/>
                <a:gd name="connsiteX9" fmla="*/ 27567 w 92093"/>
                <a:gd name="connsiteY9" fmla="*/ 14297 h 34841"/>
                <a:gd name="connsiteX10" fmla="*/ 10824 w 92093"/>
                <a:gd name="connsiteY10" fmla="*/ 17027 h 34841"/>
                <a:gd name="connsiteX11" fmla="*/ -660 w 92093"/>
                <a:gd name="connsiteY11" fmla="*/ 27416 h 34841"/>
                <a:gd name="connsiteX12" fmla="*/ -165 w 92093"/>
                <a:gd name="connsiteY12" fmla="*/ 28584 h 3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093" h="34841">
                  <a:moveTo>
                    <a:pt x="-165" y="28584"/>
                  </a:moveTo>
                  <a:cubicBezTo>
                    <a:pt x="4107" y="27111"/>
                    <a:pt x="8095" y="24457"/>
                    <a:pt x="12322" y="23593"/>
                  </a:cubicBezTo>
                  <a:cubicBezTo>
                    <a:pt x="16623" y="22653"/>
                    <a:pt x="21112" y="23085"/>
                    <a:pt x="25438" y="24088"/>
                  </a:cubicBezTo>
                  <a:cubicBezTo>
                    <a:pt x="34125" y="26069"/>
                    <a:pt x="42465" y="30248"/>
                    <a:pt x="51920" y="30997"/>
                  </a:cubicBezTo>
                  <a:cubicBezTo>
                    <a:pt x="61515" y="31848"/>
                    <a:pt x="70772" y="26831"/>
                    <a:pt x="76774" y="19923"/>
                  </a:cubicBezTo>
                  <a:cubicBezTo>
                    <a:pt x="83015" y="13077"/>
                    <a:pt x="87495" y="5000"/>
                    <a:pt x="91433" y="-3191"/>
                  </a:cubicBezTo>
                  <a:lnTo>
                    <a:pt x="90293" y="-3750"/>
                  </a:lnTo>
                  <a:cubicBezTo>
                    <a:pt x="82321" y="2359"/>
                    <a:pt x="75842" y="8670"/>
                    <a:pt x="69521" y="13077"/>
                  </a:cubicBezTo>
                  <a:cubicBezTo>
                    <a:pt x="62869" y="17472"/>
                    <a:pt x="58468" y="18919"/>
                    <a:pt x="52734" y="18335"/>
                  </a:cubicBezTo>
                  <a:cubicBezTo>
                    <a:pt x="46656" y="18284"/>
                    <a:pt x="38242" y="15033"/>
                    <a:pt x="27567" y="14297"/>
                  </a:cubicBezTo>
                  <a:cubicBezTo>
                    <a:pt x="22283" y="13865"/>
                    <a:pt x="16137" y="14500"/>
                    <a:pt x="10824" y="17027"/>
                  </a:cubicBezTo>
                  <a:cubicBezTo>
                    <a:pt x="5039" y="19999"/>
                    <a:pt x="2916" y="23618"/>
                    <a:pt x="-660" y="27416"/>
                  </a:cubicBezTo>
                  <a:lnTo>
                    <a:pt x="-165" y="28584"/>
                  </a:lnTo>
                </a:path>
              </a:pathLst>
            </a:custGeom>
            <a:solidFill>
              <a:srgbClr val="E5905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8" name="Freeform: Shape 3217">
              <a:extLst>
                <a:ext uri="{FF2B5EF4-FFF2-40B4-BE49-F238E27FC236}">
                  <a16:creationId xmlns="" xmlns:a16="http://schemas.microsoft.com/office/drawing/2014/main" id="{C5989A47-1118-09CA-A679-08B894D4F275}"/>
                </a:ext>
              </a:extLst>
            </p:cNvPr>
            <p:cNvSpPr/>
            <p:nvPr/>
          </p:nvSpPr>
          <p:spPr>
            <a:xfrm flipV="1">
              <a:off x="13436986" y="822562"/>
              <a:ext cx="110026" cy="109578"/>
            </a:xfrm>
            <a:custGeom>
              <a:avLst/>
              <a:gdLst>
                <a:gd name="connsiteX0" fmla="*/ 10394 w 110026"/>
                <a:gd name="connsiteY0" fmla="*/ -3717 h 109578"/>
                <a:gd name="connsiteX1" fmla="*/ -474 w 110026"/>
                <a:gd name="connsiteY1" fmla="*/ 16844 h 109578"/>
                <a:gd name="connsiteX2" fmla="*/ 9973 w 110026"/>
                <a:gd name="connsiteY2" fmla="*/ 38320 h 109578"/>
                <a:gd name="connsiteX3" fmla="*/ 9938 w 110026"/>
                <a:gd name="connsiteY3" fmla="*/ 37126 h 109578"/>
                <a:gd name="connsiteX4" fmla="*/ 8668 w 110026"/>
                <a:gd name="connsiteY4" fmla="*/ 50232 h 109578"/>
                <a:gd name="connsiteX5" fmla="*/ 15489 w 110026"/>
                <a:gd name="connsiteY5" fmla="*/ 61332 h 109578"/>
                <a:gd name="connsiteX6" fmla="*/ 35988 w 110026"/>
                <a:gd name="connsiteY6" fmla="*/ 76648 h 109578"/>
                <a:gd name="connsiteX7" fmla="*/ 35422 w 110026"/>
                <a:gd name="connsiteY7" fmla="*/ 75975 h 109578"/>
                <a:gd name="connsiteX8" fmla="*/ 48033 w 110026"/>
                <a:gd name="connsiteY8" fmla="*/ 93361 h 109578"/>
                <a:gd name="connsiteX9" fmla="*/ 68210 w 110026"/>
                <a:gd name="connsiteY9" fmla="*/ 100131 h 109578"/>
                <a:gd name="connsiteX10" fmla="*/ 88465 w 110026"/>
                <a:gd name="connsiteY10" fmla="*/ 104245 h 109578"/>
                <a:gd name="connsiteX11" fmla="*/ 109435 w 110026"/>
                <a:gd name="connsiteY11" fmla="*/ 103064 h 109578"/>
                <a:gd name="connsiteX12" fmla="*/ 108978 w 110026"/>
                <a:gd name="connsiteY12" fmla="*/ 101896 h 109578"/>
                <a:gd name="connsiteX13" fmla="*/ 98758 w 110026"/>
                <a:gd name="connsiteY13" fmla="*/ 101693 h 109578"/>
                <a:gd name="connsiteX14" fmla="*/ 90563 w 110026"/>
                <a:gd name="connsiteY14" fmla="*/ 98251 h 109578"/>
                <a:gd name="connsiteX15" fmla="*/ 68532 w 110026"/>
                <a:gd name="connsiteY15" fmla="*/ 90567 h 109578"/>
                <a:gd name="connsiteX16" fmla="*/ 55216 w 110026"/>
                <a:gd name="connsiteY16" fmla="*/ 84306 h 109578"/>
                <a:gd name="connsiteX17" fmla="*/ 47274 w 110026"/>
                <a:gd name="connsiteY17" fmla="*/ 72013 h 109578"/>
                <a:gd name="connsiteX18" fmla="*/ 46024 w 110026"/>
                <a:gd name="connsiteY18" fmla="*/ 68215 h 109578"/>
                <a:gd name="connsiteX19" fmla="*/ 42081 w 110026"/>
                <a:gd name="connsiteY19" fmla="*/ 65739 h 109578"/>
                <a:gd name="connsiteX20" fmla="*/ 24444 w 110026"/>
                <a:gd name="connsiteY20" fmla="*/ 53090 h 109578"/>
                <a:gd name="connsiteX21" fmla="*/ 19478 w 110026"/>
                <a:gd name="connsiteY21" fmla="*/ 46740 h 109578"/>
                <a:gd name="connsiteX22" fmla="*/ 18699 w 110026"/>
                <a:gd name="connsiteY22" fmla="*/ 44314 h 109578"/>
                <a:gd name="connsiteX23" fmla="*/ 18128 w 110026"/>
                <a:gd name="connsiteY23" fmla="*/ 43260 h 109578"/>
                <a:gd name="connsiteX24" fmla="*/ 23789 w 110026"/>
                <a:gd name="connsiteY24" fmla="*/ 37418 h 109578"/>
                <a:gd name="connsiteX25" fmla="*/ 17772 w 110026"/>
                <a:gd name="connsiteY25" fmla="*/ 31690 h 109578"/>
                <a:gd name="connsiteX26" fmla="*/ 6396 w 110026"/>
                <a:gd name="connsiteY26" fmla="*/ 16209 h 109578"/>
                <a:gd name="connsiteX27" fmla="*/ 11029 w 110026"/>
                <a:gd name="connsiteY27" fmla="*/ -2612 h 109578"/>
                <a:gd name="connsiteX28" fmla="*/ 10394 w 110026"/>
                <a:gd name="connsiteY28" fmla="*/ -3717 h 109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0026" h="109578">
                  <a:moveTo>
                    <a:pt x="10394" y="-3717"/>
                  </a:moveTo>
                  <a:cubicBezTo>
                    <a:pt x="3419" y="423"/>
                    <a:pt x="-1417" y="8526"/>
                    <a:pt x="-474" y="16844"/>
                  </a:cubicBezTo>
                  <a:cubicBezTo>
                    <a:pt x="319" y="25099"/>
                    <a:pt x="4923" y="32224"/>
                    <a:pt x="9973" y="38320"/>
                  </a:cubicBezTo>
                  <a:lnTo>
                    <a:pt x="9938" y="37126"/>
                  </a:lnTo>
                  <a:cubicBezTo>
                    <a:pt x="7314" y="41152"/>
                    <a:pt x="7359" y="46016"/>
                    <a:pt x="8668" y="50232"/>
                  </a:cubicBezTo>
                  <a:cubicBezTo>
                    <a:pt x="10022" y="54487"/>
                    <a:pt x="12617" y="58119"/>
                    <a:pt x="15489" y="61332"/>
                  </a:cubicBezTo>
                  <a:cubicBezTo>
                    <a:pt x="21397" y="67669"/>
                    <a:pt x="28541" y="72546"/>
                    <a:pt x="35988" y="76648"/>
                  </a:cubicBezTo>
                  <a:lnTo>
                    <a:pt x="35422" y="75975"/>
                  </a:lnTo>
                  <a:cubicBezTo>
                    <a:pt x="38092" y="82795"/>
                    <a:pt x="42333" y="88815"/>
                    <a:pt x="48033" y="93361"/>
                  </a:cubicBezTo>
                  <a:cubicBezTo>
                    <a:pt x="53688" y="97921"/>
                    <a:pt x="61080" y="100245"/>
                    <a:pt x="68210" y="100131"/>
                  </a:cubicBezTo>
                  <a:cubicBezTo>
                    <a:pt x="75273" y="100003"/>
                    <a:pt x="81862" y="101642"/>
                    <a:pt x="88465" y="104245"/>
                  </a:cubicBezTo>
                  <a:cubicBezTo>
                    <a:pt x="95221" y="107128"/>
                    <a:pt x="103010" y="105795"/>
                    <a:pt x="109435" y="103064"/>
                  </a:cubicBezTo>
                  <a:lnTo>
                    <a:pt x="108978" y="101896"/>
                  </a:lnTo>
                  <a:cubicBezTo>
                    <a:pt x="105362" y="102150"/>
                    <a:pt x="101810" y="102201"/>
                    <a:pt x="98758" y="101693"/>
                  </a:cubicBezTo>
                  <a:cubicBezTo>
                    <a:pt x="95638" y="101032"/>
                    <a:pt x="93406" y="100080"/>
                    <a:pt x="90563" y="98251"/>
                  </a:cubicBezTo>
                  <a:cubicBezTo>
                    <a:pt x="85245" y="94631"/>
                    <a:pt x="75630" y="90999"/>
                    <a:pt x="68532" y="90567"/>
                  </a:cubicBezTo>
                  <a:cubicBezTo>
                    <a:pt x="62554" y="89640"/>
                    <a:pt x="58857" y="87608"/>
                    <a:pt x="55216" y="84306"/>
                  </a:cubicBezTo>
                  <a:cubicBezTo>
                    <a:pt x="51987" y="81131"/>
                    <a:pt x="48559" y="75899"/>
                    <a:pt x="47274" y="72013"/>
                  </a:cubicBezTo>
                  <a:lnTo>
                    <a:pt x="46024" y="68215"/>
                  </a:lnTo>
                  <a:lnTo>
                    <a:pt x="42081" y="65739"/>
                  </a:lnTo>
                  <a:cubicBezTo>
                    <a:pt x="35557" y="61637"/>
                    <a:pt x="28944" y="57763"/>
                    <a:pt x="24444" y="53090"/>
                  </a:cubicBezTo>
                  <a:cubicBezTo>
                    <a:pt x="22286" y="50791"/>
                    <a:pt x="20307" y="48645"/>
                    <a:pt x="19478" y="46740"/>
                  </a:cubicBezTo>
                  <a:lnTo>
                    <a:pt x="18699" y="44314"/>
                  </a:lnTo>
                  <a:lnTo>
                    <a:pt x="18128" y="43260"/>
                  </a:lnTo>
                  <a:lnTo>
                    <a:pt x="23789" y="37418"/>
                  </a:lnTo>
                  <a:lnTo>
                    <a:pt x="17772" y="31690"/>
                  </a:lnTo>
                  <a:cubicBezTo>
                    <a:pt x="12741" y="26915"/>
                    <a:pt x="8257" y="21810"/>
                    <a:pt x="6396" y="16209"/>
                  </a:cubicBezTo>
                  <a:cubicBezTo>
                    <a:pt x="4159" y="10773"/>
                    <a:pt x="5811" y="3598"/>
                    <a:pt x="11029" y="-2612"/>
                  </a:cubicBezTo>
                  <a:lnTo>
                    <a:pt x="10394" y="-3717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9" name="Freeform: Shape 3218">
              <a:extLst>
                <a:ext uri="{FF2B5EF4-FFF2-40B4-BE49-F238E27FC236}">
                  <a16:creationId xmlns="" xmlns:a16="http://schemas.microsoft.com/office/drawing/2014/main" id="{0DD963A6-706D-803C-E0DC-3982CBA34C44}"/>
                </a:ext>
              </a:extLst>
            </p:cNvPr>
            <p:cNvSpPr/>
            <p:nvPr/>
          </p:nvSpPr>
          <p:spPr>
            <a:xfrm flipV="1">
              <a:off x="13447769" y="897838"/>
              <a:ext cx="72048" cy="36431"/>
            </a:xfrm>
            <a:custGeom>
              <a:avLst/>
              <a:gdLst>
                <a:gd name="connsiteX0" fmla="*/ 71462 w 72048"/>
                <a:gd name="connsiteY0" fmla="*/ 30946 h 36431"/>
                <a:gd name="connsiteX1" fmla="*/ 57631 w 72048"/>
                <a:gd name="connsiteY1" fmla="*/ 12556 h 36431"/>
                <a:gd name="connsiteX2" fmla="*/ 49946 w 72048"/>
                <a:gd name="connsiteY2" fmla="*/ 6498 h 36431"/>
                <a:gd name="connsiteX3" fmla="*/ 41730 w 72048"/>
                <a:gd name="connsiteY3" fmla="*/ 1939 h 36431"/>
                <a:gd name="connsiteX4" fmla="*/ 23311 w 72048"/>
                <a:gd name="connsiteY4" fmla="*/ -3154 h 36431"/>
                <a:gd name="connsiteX5" fmla="*/ 455 w 72048"/>
                <a:gd name="connsiteY5" fmla="*/ -1795 h 36431"/>
                <a:gd name="connsiteX6" fmla="*/ -586 w 72048"/>
                <a:gd name="connsiteY6" fmla="*/ -207 h 36431"/>
                <a:gd name="connsiteX7" fmla="*/ 33789 w 72048"/>
                <a:gd name="connsiteY7" fmla="*/ 19236 h 36431"/>
                <a:gd name="connsiteX8" fmla="*/ 70866 w 72048"/>
                <a:gd name="connsiteY8" fmla="*/ 32749 h 36431"/>
                <a:gd name="connsiteX9" fmla="*/ 71462 w 72048"/>
                <a:gd name="connsiteY9" fmla="*/ 30946 h 3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48" h="36431">
                  <a:moveTo>
                    <a:pt x="71462" y="30946"/>
                  </a:moveTo>
                  <a:cubicBezTo>
                    <a:pt x="67280" y="22475"/>
                    <a:pt x="62676" y="17065"/>
                    <a:pt x="57631" y="12556"/>
                  </a:cubicBezTo>
                  <a:cubicBezTo>
                    <a:pt x="55264" y="9991"/>
                    <a:pt x="52470" y="8556"/>
                    <a:pt x="49946" y="6498"/>
                  </a:cubicBezTo>
                  <a:cubicBezTo>
                    <a:pt x="47257" y="4847"/>
                    <a:pt x="44454" y="3476"/>
                    <a:pt x="41730" y="1939"/>
                  </a:cubicBezTo>
                  <a:cubicBezTo>
                    <a:pt x="35926" y="-372"/>
                    <a:pt x="30063" y="-2506"/>
                    <a:pt x="23311" y="-3154"/>
                  </a:cubicBezTo>
                  <a:cubicBezTo>
                    <a:pt x="16629" y="-4017"/>
                    <a:pt x="9480" y="-3992"/>
                    <a:pt x="455" y="-1795"/>
                  </a:cubicBezTo>
                  <a:lnTo>
                    <a:pt x="-586" y="-207"/>
                  </a:lnTo>
                  <a:cubicBezTo>
                    <a:pt x="10169" y="7527"/>
                    <a:pt x="21987" y="13407"/>
                    <a:pt x="33789" y="19236"/>
                  </a:cubicBezTo>
                  <a:cubicBezTo>
                    <a:pt x="45888" y="24431"/>
                    <a:pt x="58117" y="29447"/>
                    <a:pt x="70866" y="32749"/>
                  </a:cubicBezTo>
                  <a:lnTo>
                    <a:pt x="71462" y="30946"/>
                  </a:lnTo>
                </a:path>
              </a:pathLst>
            </a:custGeom>
            <a:solidFill>
              <a:srgbClr val="FCA8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0" name="Freeform: Shape 3219">
              <a:extLst>
                <a:ext uri="{FF2B5EF4-FFF2-40B4-BE49-F238E27FC236}">
                  <a16:creationId xmlns="" xmlns:a16="http://schemas.microsoft.com/office/drawing/2014/main" id="{93F406C3-651C-DDC4-7DF9-7CB7D6D528EC}"/>
                </a:ext>
              </a:extLst>
            </p:cNvPr>
            <p:cNvSpPr/>
            <p:nvPr/>
          </p:nvSpPr>
          <p:spPr>
            <a:xfrm flipV="1">
              <a:off x="13519127" y="868897"/>
              <a:ext cx="84858" cy="72057"/>
            </a:xfrm>
            <a:custGeom>
              <a:avLst/>
              <a:gdLst>
                <a:gd name="connsiteX0" fmla="*/ 71274 w 84858"/>
                <a:gd name="connsiteY0" fmla="*/ -3692 h 72057"/>
                <a:gd name="connsiteX1" fmla="*/ 64829 w 84858"/>
                <a:gd name="connsiteY1" fmla="*/ 22025 h 72057"/>
                <a:gd name="connsiteX2" fmla="*/ 50661 w 84858"/>
                <a:gd name="connsiteY2" fmla="*/ 41380 h 72057"/>
                <a:gd name="connsiteX3" fmla="*/ 25901 w 84858"/>
                <a:gd name="connsiteY3" fmla="*/ 43310 h 72057"/>
                <a:gd name="connsiteX4" fmla="*/ 144 w 84858"/>
                <a:gd name="connsiteY4" fmla="*/ 37315 h 72057"/>
                <a:gd name="connsiteX5" fmla="*/ -639 w 84858"/>
                <a:gd name="connsiteY5" fmla="*/ 39729 h 72057"/>
                <a:gd name="connsiteX6" fmla="*/ 9282 w 84858"/>
                <a:gd name="connsiteY6" fmla="*/ 53724 h 72057"/>
                <a:gd name="connsiteX7" fmla="*/ 22474 w 84858"/>
                <a:gd name="connsiteY7" fmla="*/ 63173 h 72057"/>
                <a:gd name="connsiteX8" fmla="*/ 39470 w 84858"/>
                <a:gd name="connsiteY8" fmla="*/ 68189 h 72057"/>
                <a:gd name="connsiteX9" fmla="*/ 61734 w 84858"/>
                <a:gd name="connsiteY9" fmla="*/ 64240 h 72057"/>
                <a:gd name="connsiteX10" fmla="*/ 79797 w 84858"/>
                <a:gd name="connsiteY10" fmla="*/ 46637 h 72057"/>
                <a:gd name="connsiteX11" fmla="*/ 84197 w 84858"/>
                <a:gd name="connsiteY11" fmla="*/ 27879 h 72057"/>
                <a:gd name="connsiteX12" fmla="*/ 73769 w 84858"/>
                <a:gd name="connsiteY12" fmla="*/ -3223 h 72057"/>
                <a:gd name="connsiteX13" fmla="*/ 71274 w 84858"/>
                <a:gd name="connsiteY13" fmla="*/ -3692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858" h="72057">
                  <a:moveTo>
                    <a:pt x="71274" y="-3692"/>
                  </a:moveTo>
                  <a:cubicBezTo>
                    <a:pt x="69071" y="4943"/>
                    <a:pt x="67350" y="13706"/>
                    <a:pt x="64829" y="22025"/>
                  </a:cubicBezTo>
                  <a:cubicBezTo>
                    <a:pt x="62270" y="30216"/>
                    <a:pt x="58058" y="38141"/>
                    <a:pt x="50661" y="41380"/>
                  </a:cubicBezTo>
                  <a:cubicBezTo>
                    <a:pt x="43468" y="45012"/>
                    <a:pt x="34399" y="44580"/>
                    <a:pt x="25901" y="43310"/>
                  </a:cubicBezTo>
                  <a:cubicBezTo>
                    <a:pt x="17359" y="41875"/>
                    <a:pt x="8717" y="39500"/>
                    <a:pt x="144" y="37315"/>
                  </a:cubicBezTo>
                  <a:lnTo>
                    <a:pt x="-639" y="39729"/>
                  </a:lnTo>
                  <a:cubicBezTo>
                    <a:pt x="2173" y="45621"/>
                    <a:pt x="5883" y="49723"/>
                    <a:pt x="9282" y="53724"/>
                  </a:cubicBezTo>
                  <a:cubicBezTo>
                    <a:pt x="13295" y="57420"/>
                    <a:pt x="17458" y="60874"/>
                    <a:pt x="22474" y="63173"/>
                  </a:cubicBezTo>
                  <a:cubicBezTo>
                    <a:pt x="27374" y="65890"/>
                    <a:pt x="32951" y="67541"/>
                    <a:pt x="39470" y="68189"/>
                  </a:cubicBezTo>
                  <a:cubicBezTo>
                    <a:pt x="45924" y="68773"/>
                    <a:pt x="53713" y="68012"/>
                    <a:pt x="61734" y="64240"/>
                  </a:cubicBezTo>
                  <a:cubicBezTo>
                    <a:pt x="69701" y="60480"/>
                    <a:pt x="76488" y="53381"/>
                    <a:pt x="79797" y="46637"/>
                  </a:cubicBezTo>
                  <a:cubicBezTo>
                    <a:pt x="83176" y="39792"/>
                    <a:pt x="84405" y="33607"/>
                    <a:pt x="84197" y="27879"/>
                  </a:cubicBezTo>
                  <a:cubicBezTo>
                    <a:pt x="84197" y="16615"/>
                    <a:pt x="80863" y="7217"/>
                    <a:pt x="73769" y="-3223"/>
                  </a:cubicBezTo>
                  <a:lnTo>
                    <a:pt x="71274" y="-3692"/>
                  </a:ln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1" name="Freeform: Shape 3220">
              <a:extLst>
                <a:ext uri="{FF2B5EF4-FFF2-40B4-BE49-F238E27FC236}">
                  <a16:creationId xmlns="" xmlns:a16="http://schemas.microsoft.com/office/drawing/2014/main" id="{E2AF8446-FEF9-4F70-6A61-B3A9B42A8D44}"/>
                </a:ext>
              </a:extLst>
            </p:cNvPr>
            <p:cNvSpPr/>
            <p:nvPr/>
          </p:nvSpPr>
          <p:spPr>
            <a:xfrm flipV="1">
              <a:off x="13462743" y="994332"/>
              <a:ext cx="103989" cy="111797"/>
            </a:xfrm>
            <a:custGeom>
              <a:avLst/>
              <a:gdLst>
                <a:gd name="connsiteX0" fmla="*/ 35562 w 103989"/>
                <a:gd name="connsiteY0" fmla="*/ -3563 h 111797"/>
                <a:gd name="connsiteX1" fmla="*/ 15247 w 103989"/>
                <a:gd name="connsiteY1" fmla="*/ 4375 h 111797"/>
                <a:gd name="connsiteX2" fmla="*/ 5300 w 103989"/>
                <a:gd name="connsiteY2" fmla="*/ 11347 h 111797"/>
                <a:gd name="connsiteX3" fmla="*/ 36 w 103989"/>
                <a:gd name="connsiteY3" fmla="*/ 20123 h 111797"/>
                <a:gd name="connsiteX4" fmla="*/ 1564 w 103989"/>
                <a:gd name="connsiteY4" fmla="*/ 34207 h 111797"/>
                <a:gd name="connsiteX5" fmla="*/ 9631 w 103989"/>
                <a:gd name="connsiteY5" fmla="*/ 45993 h 111797"/>
                <a:gd name="connsiteX6" fmla="*/ 18332 w 103989"/>
                <a:gd name="connsiteY6" fmla="*/ 54324 h 111797"/>
                <a:gd name="connsiteX7" fmla="*/ 34237 w 103989"/>
                <a:gd name="connsiteY7" fmla="*/ 66694 h 111797"/>
                <a:gd name="connsiteX8" fmla="*/ 66329 w 103989"/>
                <a:gd name="connsiteY8" fmla="*/ 87991 h 111797"/>
                <a:gd name="connsiteX9" fmla="*/ 101869 w 103989"/>
                <a:gd name="connsiteY9" fmla="*/ 108235 h 111797"/>
                <a:gd name="connsiteX10" fmla="*/ 103382 w 103989"/>
                <a:gd name="connsiteY10" fmla="*/ 107079 h 111797"/>
                <a:gd name="connsiteX11" fmla="*/ 45384 w 103989"/>
                <a:gd name="connsiteY11" fmla="*/ 51250 h 111797"/>
                <a:gd name="connsiteX12" fmla="*/ 28923 w 103989"/>
                <a:gd name="connsiteY12" fmla="*/ 39731 h 111797"/>
                <a:gd name="connsiteX13" fmla="*/ 14730 w 103989"/>
                <a:gd name="connsiteY13" fmla="*/ 26650 h 111797"/>
                <a:gd name="connsiteX14" fmla="*/ 15861 w 103989"/>
                <a:gd name="connsiteY14" fmla="*/ 19056 h 111797"/>
                <a:gd name="connsiteX15" fmla="*/ 22430 w 103989"/>
                <a:gd name="connsiteY15" fmla="*/ 11791 h 111797"/>
                <a:gd name="connsiteX16" fmla="*/ 36851 w 103989"/>
                <a:gd name="connsiteY16" fmla="*/ -2166 h 111797"/>
                <a:gd name="connsiteX17" fmla="*/ 35562 w 103989"/>
                <a:gd name="connsiteY17" fmla="*/ -3563 h 11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989" h="111797">
                  <a:moveTo>
                    <a:pt x="35562" y="-3563"/>
                  </a:moveTo>
                  <a:cubicBezTo>
                    <a:pt x="28179" y="-1671"/>
                    <a:pt x="21839" y="1136"/>
                    <a:pt x="15247" y="4375"/>
                  </a:cubicBezTo>
                  <a:cubicBezTo>
                    <a:pt x="12046" y="6229"/>
                    <a:pt x="8936" y="7994"/>
                    <a:pt x="5300" y="11347"/>
                  </a:cubicBezTo>
                  <a:cubicBezTo>
                    <a:pt x="3513" y="13061"/>
                    <a:pt x="1420" y="15462"/>
                    <a:pt x="36" y="20123"/>
                  </a:cubicBezTo>
                  <a:cubicBezTo>
                    <a:pt x="-1472" y="24949"/>
                    <a:pt x="-68" y="31108"/>
                    <a:pt x="1564" y="34207"/>
                  </a:cubicBezTo>
                  <a:cubicBezTo>
                    <a:pt x="4848" y="40595"/>
                    <a:pt x="6768" y="42703"/>
                    <a:pt x="9631" y="45993"/>
                  </a:cubicBezTo>
                  <a:cubicBezTo>
                    <a:pt x="13197" y="49675"/>
                    <a:pt x="15568" y="51809"/>
                    <a:pt x="18332" y="54324"/>
                  </a:cubicBezTo>
                  <a:cubicBezTo>
                    <a:pt x="23784" y="58845"/>
                    <a:pt x="29107" y="62655"/>
                    <a:pt x="34237" y="66694"/>
                  </a:cubicBezTo>
                  <a:cubicBezTo>
                    <a:pt x="44947" y="74034"/>
                    <a:pt x="55266" y="81248"/>
                    <a:pt x="66329" y="87991"/>
                  </a:cubicBezTo>
                  <a:cubicBezTo>
                    <a:pt x="77287" y="94887"/>
                    <a:pt x="88470" y="101707"/>
                    <a:pt x="101869" y="108235"/>
                  </a:cubicBezTo>
                  <a:lnTo>
                    <a:pt x="103382" y="107079"/>
                  </a:lnTo>
                  <a:cubicBezTo>
                    <a:pt x="87710" y="85070"/>
                    <a:pt x="66994" y="67151"/>
                    <a:pt x="45384" y="51250"/>
                  </a:cubicBezTo>
                  <a:lnTo>
                    <a:pt x="28923" y="39731"/>
                  </a:lnTo>
                  <a:cubicBezTo>
                    <a:pt x="23565" y="35972"/>
                    <a:pt x="18178" y="31756"/>
                    <a:pt x="14730" y="26650"/>
                  </a:cubicBezTo>
                  <a:cubicBezTo>
                    <a:pt x="13098" y="24212"/>
                    <a:pt x="13922" y="21672"/>
                    <a:pt x="15861" y="19056"/>
                  </a:cubicBezTo>
                  <a:cubicBezTo>
                    <a:pt x="17717" y="16503"/>
                    <a:pt x="20083" y="14128"/>
                    <a:pt x="22430" y="11791"/>
                  </a:cubicBezTo>
                  <a:lnTo>
                    <a:pt x="36851" y="-2166"/>
                  </a:lnTo>
                  <a:lnTo>
                    <a:pt x="35562" y="-3563"/>
                  </a:lnTo>
                </a:path>
              </a:pathLst>
            </a:custGeom>
            <a:solidFill>
              <a:srgbClr val="6A7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2" name="Freeform: Shape 3221">
              <a:extLst>
                <a:ext uri="{FF2B5EF4-FFF2-40B4-BE49-F238E27FC236}">
                  <a16:creationId xmlns="" xmlns:a16="http://schemas.microsoft.com/office/drawing/2014/main" id="{8D6603F0-6F79-8D21-747A-F8C054DE655D}"/>
                </a:ext>
              </a:extLst>
            </p:cNvPr>
            <p:cNvSpPr/>
            <p:nvPr/>
          </p:nvSpPr>
          <p:spPr>
            <a:xfrm flipV="1">
              <a:off x="13474088" y="994332"/>
              <a:ext cx="92643" cy="111797"/>
            </a:xfrm>
            <a:custGeom>
              <a:avLst/>
              <a:gdLst>
                <a:gd name="connsiteX0" fmla="*/ 24212 w 92643"/>
                <a:gd name="connsiteY0" fmla="*/ -3563 h 111797"/>
                <a:gd name="connsiteX1" fmla="*/ 9106 w 92643"/>
                <a:gd name="connsiteY1" fmla="*/ 9759 h 111797"/>
                <a:gd name="connsiteX2" fmla="*/ 2081 w 92643"/>
                <a:gd name="connsiteY2" fmla="*/ 17278 h 111797"/>
                <a:gd name="connsiteX3" fmla="*/ -438 w 92643"/>
                <a:gd name="connsiteY3" fmla="*/ 22320 h 111797"/>
                <a:gd name="connsiteX4" fmla="*/ 627 w 92643"/>
                <a:gd name="connsiteY4" fmla="*/ 28238 h 111797"/>
                <a:gd name="connsiteX5" fmla="*/ 15525 w 92643"/>
                <a:gd name="connsiteY5" fmla="*/ 42564 h 111797"/>
                <a:gd name="connsiteX6" fmla="*/ 31807 w 92643"/>
                <a:gd name="connsiteY6" fmla="*/ 54336 h 111797"/>
                <a:gd name="connsiteX7" fmla="*/ 90520 w 92643"/>
                <a:gd name="connsiteY7" fmla="*/ 108235 h 111797"/>
                <a:gd name="connsiteX8" fmla="*/ 92033 w 92643"/>
                <a:gd name="connsiteY8" fmla="*/ 107079 h 111797"/>
                <a:gd name="connsiteX9" fmla="*/ 73365 w 92643"/>
                <a:gd name="connsiteY9" fmla="*/ 68090 h 111797"/>
                <a:gd name="connsiteX10" fmla="*/ 42959 w 92643"/>
                <a:gd name="connsiteY10" fmla="*/ 38906 h 111797"/>
                <a:gd name="connsiteX11" fmla="*/ 26117 w 92643"/>
                <a:gd name="connsiteY11" fmla="*/ 27971 h 111797"/>
                <a:gd name="connsiteX12" fmla="*/ 19008 w 92643"/>
                <a:gd name="connsiteY12" fmla="*/ 23920 h 111797"/>
                <a:gd name="connsiteX13" fmla="*/ 13795 w 92643"/>
                <a:gd name="connsiteY13" fmla="*/ 20694 h 111797"/>
                <a:gd name="connsiteX14" fmla="*/ 13467 w 92643"/>
                <a:gd name="connsiteY14" fmla="*/ 25139 h 111797"/>
                <a:gd name="connsiteX15" fmla="*/ 12638 w 92643"/>
                <a:gd name="connsiteY15" fmla="*/ 24987 h 111797"/>
                <a:gd name="connsiteX16" fmla="*/ 16280 w 92643"/>
                <a:gd name="connsiteY16" fmla="*/ 17176 h 111797"/>
                <a:gd name="connsiteX17" fmla="*/ 25501 w 92643"/>
                <a:gd name="connsiteY17" fmla="*/ -2166 h 111797"/>
                <a:gd name="connsiteX18" fmla="*/ 24212 w 92643"/>
                <a:gd name="connsiteY18" fmla="*/ -3563 h 11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2643" h="111797">
                  <a:moveTo>
                    <a:pt x="24212" y="-3563"/>
                  </a:moveTo>
                  <a:lnTo>
                    <a:pt x="9106" y="9759"/>
                  </a:lnTo>
                  <a:cubicBezTo>
                    <a:pt x="6660" y="12096"/>
                    <a:pt x="4224" y="14446"/>
                    <a:pt x="2081" y="17278"/>
                  </a:cubicBezTo>
                  <a:cubicBezTo>
                    <a:pt x="1035" y="18700"/>
                    <a:pt x="7" y="20300"/>
                    <a:pt x="-438" y="22320"/>
                  </a:cubicBezTo>
                  <a:cubicBezTo>
                    <a:pt x="-925" y="24377"/>
                    <a:pt x="-325" y="26612"/>
                    <a:pt x="627" y="28238"/>
                  </a:cubicBezTo>
                  <a:cubicBezTo>
                    <a:pt x="4621" y="34359"/>
                    <a:pt x="10068" y="38525"/>
                    <a:pt x="15525" y="42564"/>
                  </a:cubicBezTo>
                  <a:lnTo>
                    <a:pt x="31807" y="54336"/>
                  </a:lnTo>
                  <a:cubicBezTo>
                    <a:pt x="53704" y="69614"/>
                    <a:pt x="73727" y="87458"/>
                    <a:pt x="90520" y="108235"/>
                  </a:cubicBezTo>
                  <a:lnTo>
                    <a:pt x="92033" y="107079"/>
                  </a:lnTo>
                  <a:cubicBezTo>
                    <a:pt x="89201" y="92271"/>
                    <a:pt x="82076" y="79381"/>
                    <a:pt x="73365" y="68090"/>
                  </a:cubicBezTo>
                  <a:cubicBezTo>
                    <a:pt x="64767" y="56610"/>
                    <a:pt x="53962" y="47250"/>
                    <a:pt x="42959" y="38906"/>
                  </a:cubicBezTo>
                  <a:cubicBezTo>
                    <a:pt x="37235" y="35096"/>
                    <a:pt x="31524" y="31299"/>
                    <a:pt x="26117" y="27971"/>
                  </a:cubicBezTo>
                  <a:lnTo>
                    <a:pt x="19008" y="23920"/>
                  </a:lnTo>
                  <a:cubicBezTo>
                    <a:pt x="17038" y="22586"/>
                    <a:pt x="14047" y="20008"/>
                    <a:pt x="13795" y="20694"/>
                  </a:cubicBezTo>
                  <a:cubicBezTo>
                    <a:pt x="13749" y="20897"/>
                    <a:pt x="14225" y="23628"/>
                    <a:pt x="13467" y="25139"/>
                  </a:cubicBezTo>
                  <a:cubicBezTo>
                    <a:pt x="12777" y="26498"/>
                    <a:pt x="12460" y="25952"/>
                    <a:pt x="12638" y="24987"/>
                  </a:cubicBezTo>
                  <a:cubicBezTo>
                    <a:pt x="13005" y="22955"/>
                    <a:pt x="14696" y="19996"/>
                    <a:pt x="16280" y="17176"/>
                  </a:cubicBezTo>
                  <a:cubicBezTo>
                    <a:pt x="19351" y="11131"/>
                    <a:pt x="23002" y="5010"/>
                    <a:pt x="25501" y="-2166"/>
                  </a:cubicBezTo>
                  <a:lnTo>
                    <a:pt x="24212" y="-3563"/>
                  </a:lnTo>
                </a:path>
              </a:pathLst>
            </a:custGeom>
            <a:solidFill>
              <a:srgbClr val="FFE73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3" name="Freeform: Shape 3222">
              <a:extLst>
                <a:ext uri="{FF2B5EF4-FFF2-40B4-BE49-F238E27FC236}">
                  <a16:creationId xmlns="" xmlns:a16="http://schemas.microsoft.com/office/drawing/2014/main" id="{274A0CC7-3F4E-B2B9-392E-2E2E38CFEFE6}"/>
                </a:ext>
              </a:extLst>
            </p:cNvPr>
            <p:cNvSpPr/>
            <p:nvPr/>
          </p:nvSpPr>
          <p:spPr>
            <a:xfrm flipV="1">
              <a:off x="13521460" y="729501"/>
              <a:ext cx="82299" cy="81774"/>
            </a:xfrm>
            <a:custGeom>
              <a:avLst/>
              <a:gdLst>
                <a:gd name="connsiteX0" fmla="*/ 81214 w 82299"/>
                <a:gd name="connsiteY0" fmla="*/ 75194 h 81774"/>
                <a:gd name="connsiteX1" fmla="*/ 46373 w 82299"/>
                <a:gd name="connsiteY1" fmla="*/ 60716 h 81774"/>
                <a:gd name="connsiteX2" fmla="*/ 29179 w 82299"/>
                <a:gd name="connsiteY2" fmla="*/ 54899 h 81774"/>
                <a:gd name="connsiteX3" fmla="*/ 15630 w 82299"/>
                <a:gd name="connsiteY3" fmla="*/ 50353 h 81774"/>
                <a:gd name="connsiteX4" fmla="*/ 17525 w 82299"/>
                <a:gd name="connsiteY4" fmla="*/ 54201 h 81774"/>
                <a:gd name="connsiteX5" fmla="*/ 17819 w 82299"/>
                <a:gd name="connsiteY5" fmla="*/ 54773 h 81774"/>
                <a:gd name="connsiteX6" fmla="*/ 21251 w 82299"/>
                <a:gd name="connsiteY6" fmla="*/ 37043 h 81774"/>
                <a:gd name="connsiteX7" fmla="*/ 16776 w 82299"/>
                <a:gd name="connsiteY7" fmla="*/ -3685 h 81774"/>
                <a:gd name="connsiteX8" fmla="*/ 14881 w 82299"/>
                <a:gd name="connsiteY8" fmla="*/ -3813 h 81774"/>
                <a:gd name="connsiteX9" fmla="*/ 6924 w 82299"/>
                <a:gd name="connsiteY9" fmla="*/ 32179 h 81774"/>
                <a:gd name="connsiteX10" fmla="*/ 534 w 82299"/>
                <a:gd name="connsiteY10" fmla="*/ 49781 h 81774"/>
                <a:gd name="connsiteX11" fmla="*/ -125 w 82299"/>
                <a:gd name="connsiteY11" fmla="*/ 59992 h 81774"/>
                <a:gd name="connsiteX12" fmla="*/ 7256 w 82299"/>
                <a:gd name="connsiteY12" fmla="*/ 67447 h 81774"/>
                <a:gd name="connsiteX13" fmla="*/ 44086 w 82299"/>
                <a:gd name="connsiteY13" fmla="*/ 75715 h 81774"/>
                <a:gd name="connsiteX14" fmla="*/ 81660 w 82299"/>
                <a:gd name="connsiteY14" fmla="*/ 77048 h 81774"/>
                <a:gd name="connsiteX15" fmla="*/ 81214 w 82299"/>
                <a:gd name="connsiteY15" fmla="*/ 75194 h 81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299" h="81774">
                  <a:moveTo>
                    <a:pt x="81214" y="75194"/>
                  </a:moveTo>
                  <a:cubicBezTo>
                    <a:pt x="68886" y="69949"/>
                    <a:pt x="57892" y="64678"/>
                    <a:pt x="46373" y="60716"/>
                  </a:cubicBezTo>
                  <a:cubicBezTo>
                    <a:pt x="40728" y="58328"/>
                    <a:pt x="34899" y="56970"/>
                    <a:pt x="29179" y="54899"/>
                  </a:cubicBezTo>
                  <a:cubicBezTo>
                    <a:pt x="23464" y="53337"/>
                    <a:pt x="17957" y="51775"/>
                    <a:pt x="15630" y="50353"/>
                  </a:cubicBezTo>
                  <a:cubicBezTo>
                    <a:pt x="14246" y="49845"/>
                    <a:pt x="16132" y="50328"/>
                    <a:pt x="17525" y="54201"/>
                  </a:cubicBezTo>
                  <a:cubicBezTo>
                    <a:pt x="18160" y="57668"/>
                    <a:pt x="17397" y="56944"/>
                    <a:pt x="17819" y="54773"/>
                  </a:cubicBezTo>
                  <a:cubicBezTo>
                    <a:pt x="18215" y="50353"/>
                    <a:pt x="20591" y="43698"/>
                    <a:pt x="21251" y="37043"/>
                  </a:cubicBezTo>
                  <a:cubicBezTo>
                    <a:pt x="23370" y="23620"/>
                    <a:pt x="22675" y="9230"/>
                    <a:pt x="16776" y="-3685"/>
                  </a:cubicBezTo>
                  <a:lnTo>
                    <a:pt x="14881" y="-3813"/>
                  </a:lnTo>
                  <a:cubicBezTo>
                    <a:pt x="13696" y="8494"/>
                    <a:pt x="10962" y="20546"/>
                    <a:pt x="6924" y="32179"/>
                  </a:cubicBezTo>
                  <a:cubicBezTo>
                    <a:pt x="4934" y="38034"/>
                    <a:pt x="2459" y="43660"/>
                    <a:pt x="534" y="49781"/>
                  </a:cubicBezTo>
                  <a:cubicBezTo>
                    <a:pt x="-328" y="52817"/>
                    <a:pt x="-1237" y="56271"/>
                    <a:pt x="-125" y="59992"/>
                  </a:cubicBezTo>
                  <a:cubicBezTo>
                    <a:pt x="1056" y="63802"/>
                    <a:pt x="4393" y="65999"/>
                    <a:pt x="7256" y="67447"/>
                  </a:cubicBezTo>
                  <a:cubicBezTo>
                    <a:pt x="19435" y="72438"/>
                    <a:pt x="31753" y="73556"/>
                    <a:pt x="44086" y="75715"/>
                  </a:cubicBezTo>
                  <a:cubicBezTo>
                    <a:pt x="56463" y="77366"/>
                    <a:pt x="68895" y="79055"/>
                    <a:pt x="81660" y="77048"/>
                  </a:cubicBezTo>
                  <a:lnTo>
                    <a:pt x="81214" y="75194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4" name="Freeform: Shape 3223">
              <a:extLst>
                <a:ext uri="{FF2B5EF4-FFF2-40B4-BE49-F238E27FC236}">
                  <a16:creationId xmlns="" xmlns:a16="http://schemas.microsoft.com/office/drawing/2014/main" id="{13E07996-570D-5E51-979E-9FF365EA252F}"/>
                </a:ext>
              </a:extLst>
            </p:cNvPr>
            <p:cNvSpPr/>
            <p:nvPr/>
          </p:nvSpPr>
          <p:spPr>
            <a:xfrm flipV="1">
              <a:off x="13537834" y="731164"/>
              <a:ext cx="83864" cy="83423"/>
            </a:xfrm>
            <a:custGeom>
              <a:avLst/>
              <a:gdLst>
                <a:gd name="connsiteX0" fmla="*/ -652 w 83864"/>
                <a:gd name="connsiteY0" fmla="*/ 187 h 83423"/>
                <a:gd name="connsiteX1" fmla="*/ 32889 w 83864"/>
                <a:gd name="connsiteY1" fmla="*/ 6283 h 83423"/>
                <a:gd name="connsiteX2" fmla="*/ 65492 w 83864"/>
                <a:gd name="connsiteY2" fmla="*/ 14957 h 83423"/>
                <a:gd name="connsiteX3" fmla="*/ 71301 w 83864"/>
                <a:gd name="connsiteY3" fmla="*/ 29041 h 83423"/>
                <a:gd name="connsiteX4" fmla="*/ 70786 w 83864"/>
                <a:gd name="connsiteY4" fmla="*/ 45882 h 83423"/>
                <a:gd name="connsiteX5" fmla="*/ 64436 w 83864"/>
                <a:gd name="connsiteY5" fmla="*/ 79270 h 83423"/>
                <a:gd name="connsiteX6" fmla="*/ 65666 w 83864"/>
                <a:gd name="connsiteY6" fmla="*/ 79613 h 83423"/>
                <a:gd name="connsiteX7" fmla="*/ 80698 w 83864"/>
                <a:gd name="connsiteY7" fmla="*/ 47037 h 83423"/>
                <a:gd name="connsiteX8" fmla="*/ 83213 w 83864"/>
                <a:gd name="connsiteY8" fmla="*/ 28242 h 83423"/>
                <a:gd name="connsiteX9" fmla="*/ 81536 w 83864"/>
                <a:gd name="connsiteY9" fmla="*/ 17078 h 83423"/>
                <a:gd name="connsiteX10" fmla="*/ 71282 w 83864"/>
                <a:gd name="connsiteY10" fmla="*/ 3667 h 83423"/>
                <a:gd name="connsiteX11" fmla="*/ 70325 w 83864"/>
                <a:gd name="connsiteY11" fmla="*/ 3197 h 83423"/>
                <a:gd name="connsiteX12" fmla="*/ 68940 w 83864"/>
                <a:gd name="connsiteY12" fmla="*/ 2600 h 83423"/>
                <a:gd name="connsiteX13" fmla="*/ 68638 w 83864"/>
                <a:gd name="connsiteY13" fmla="*/ 2499 h 83423"/>
                <a:gd name="connsiteX14" fmla="*/ 68022 w 83864"/>
                <a:gd name="connsiteY14" fmla="*/ 2283 h 83423"/>
                <a:gd name="connsiteX15" fmla="*/ 65641 w 83864"/>
                <a:gd name="connsiteY15" fmla="*/ 1533 h 83423"/>
                <a:gd name="connsiteX16" fmla="*/ 61082 w 83864"/>
                <a:gd name="connsiteY16" fmla="*/ 276 h 83423"/>
                <a:gd name="connsiteX17" fmla="*/ 52272 w 83864"/>
                <a:gd name="connsiteY17" fmla="*/ -1654 h 83423"/>
                <a:gd name="connsiteX18" fmla="*/ 34809 w 83864"/>
                <a:gd name="connsiteY18" fmla="*/ -3547 h 83423"/>
                <a:gd name="connsiteX19" fmla="*/ -462 w 83864"/>
                <a:gd name="connsiteY19" fmla="*/ -1057 h 83423"/>
                <a:gd name="connsiteX20" fmla="*/ -652 w 83864"/>
                <a:gd name="connsiteY20" fmla="*/ 187 h 83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864" h="83423">
                  <a:moveTo>
                    <a:pt x="-652" y="187"/>
                  </a:moveTo>
                  <a:cubicBezTo>
                    <a:pt x="10565" y="2003"/>
                    <a:pt x="21763" y="4023"/>
                    <a:pt x="32889" y="6283"/>
                  </a:cubicBezTo>
                  <a:cubicBezTo>
                    <a:pt x="43892" y="8683"/>
                    <a:pt x="55387" y="10830"/>
                    <a:pt x="65492" y="14957"/>
                  </a:cubicBezTo>
                  <a:cubicBezTo>
                    <a:pt x="69695" y="17408"/>
                    <a:pt x="70830" y="23733"/>
                    <a:pt x="71301" y="29041"/>
                  </a:cubicBezTo>
                  <a:cubicBezTo>
                    <a:pt x="71699" y="34617"/>
                    <a:pt x="71371" y="40268"/>
                    <a:pt x="70786" y="45882"/>
                  </a:cubicBezTo>
                  <a:cubicBezTo>
                    <a:pt x="69541" y="57121"/>
                    <a:pt x="67283" y="68297"/>
                    <a:pt x="64436" y="79270"/>
                  </a:cubicBezTo>
                  <a:lnTo>
                    <a:pt x="65666" y="79613"/>
                  </a:lnTo>
                  <a:cubicBezTo>
                    <a:pt x="72948" y="69707"/>
                    <a:pt x="77682" y="58785"/>
                    <a:pt x="80698" y="47037"/>
                  </a:cubicBezTo>
                  <a:cubicBezTo>
                    <a:pt x="82359" y="41145"/>
                    <a:pt x="83040" y="35023"/>
                    <a:pt x="83213" y="28242"/>
                  </a:cubicBezTo>
                  <a:cubicBezTo>
                    <a:pt x="83218" y="24800"/>
                    <a:pt x="82736" y="21206"/>
                    <a:pt x="81536" y="17078"/>
                  </a:cubicBezTo>
                  <a:cubicBezTo>
                    <a:pt x="80113" y="13116"/>
                    <a:pt x="78346" y="7769"/>
                    <a:pt x="71282" y="3667"/>
                  </a:cubicBezTo>
                  <a:lnTo>
                    <a:pt x="70325" y="3197"/>
                  </a:lnTo>
                  <a:lnTo>
                    <a:pt x="68940" y="2600"/>
                  </a:lnTo>
                  <a:lnTo>
                    <a:pt x="68638" y="2499"/>
                  </a:lnTo>
                  <a:lnTo>
                    <a:pt x="68022" y="2283"/>
                  </a:lnTo>
                  <a:lnTo>
                    <a:pt x="65641" y="1533"/>
                  </a:lnTo>
                  <a:lnTo>
                    <a:pt x="61082" y="276"/>
                  </a:lnTo>
                  <a:cubicBezTo>
                    <a:pt x="58096" y="-448"/>
                    <a:pt x="55204" y="-1197"/>
                    <a:pt x="52272" y="-1654"/>
                  </a:cubicBezTo>
                  <a:cubicBezTo>
                    <a:pt x="46383" y="-2429"/>
                    <a:pt x="40668" y="-3420"/>
                    <a:pt x="34809" y="-3547"/>
                  </a:cubicBezTo>
                  <a:cubicBezTo>
                    <a:pt x="23181" y="-4182"/>
                    <a:pt x="11488" y="-3788"/>
                    <a:pt x="-462" y="-1057"/>
                  </a:cubicBezTo>
                  <a:lnTo>
                    <a:pt x="-652" y="187"/>
                  </a:lnTo>
                </a:path>
              </a:pathLst>
            </a:custGeom>
            <a:solidFill>
              <a:srgbClr val="6A7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5" name="Freeform: Shape 3224">
              <a:extLst>
                <a:ext uri="{FF2B5EF4-FFF2-40B4-BE49-F238E27FC236}">
                  <a16:creationId xmlns="" xmlns:a16="http://schemas.microsoft.com/office/drawing/2014/main" id="{E5790E7A-B546-9AA6-B28B-C8D9635AE088}"/>
                </a:ext>
              </a:extLst>
            </p:cNvPr>
            <p:cNvSpPr/>
            <p:nvPr/>
          </p:nvSpPr>
          <p:spPr>
            <a:xfrm flipV="1">
              <a:off x="13562899" y="556323"/>
              <a:ext cx="136760" cy="140459"/>
            </a:xfrm>
            <a:custGeom>
              <a:avLst/>
              <a:gdLst>
                <a:gd name="connsiteX0" fmla="*/ 122401 w 136760"/>
                <a:gd name="connsiteY0" fmla="*/ 132544 h 140459"/>
                <a:gd name="connsiteX1" fmla="*/ 122704 w 136760"/>
                <a:gd name="connsiteY1" fmla="*/ 133166 h 140459"/>
                <a:gd name="connsiteX2" fmla="*/ 121901 w 136760"/>
                <a:gd name="connsiteY2" fmla="*/ 132988 h 140459"/>
                <a:gd name="connsiteX3" fmla="*/ 118626 w 136760"/>
                <a:gd name="connsiteY3" fmla="*/ 135871 h 140459"/>
                <a:gd name="connsiteX4" fmla="*/ 117892 w 136760"/>
                <a:gd name="connsiteY4" fmla="*/ 136519 h 140459"/>
                <a:gd name="connsiteX5" fmla="*/ 117242 w 136760"/>
                <a:gd name="connsiteY5" fmla="*/ 135566 h 140459"/>
                <a:gd name="connsiteX6" fmla="*/ 97463 w 136760"/>
                <a:gd name="connsiteY6" fmla="*/ 120657 h 140459"/>
                <a:gd name="connsiteX7" fmla="*/ 73888 w 136760"/>
                <a:gd name="connsiteY7" fmla="*/ 110967 h 140459"/>
                <a:gd name="connsiteX8" fmla="*/ 26973 w 136760"/>
                <a:gd name="connsiteY8" fmla="*/ 89872 h 140459"/>
                <a:gd name="connsiteX9" fmla="*/ 8444 w 136760"/>
                <a:gd name="connsiteY9" fmla="*/ 71622 h 140459"/>
                <a:gd name="connsiteX10" fmla="*/ -674 w 136760"/>
                <a:gd name="connsiteY10" fmla="*/ 47200 h 140459"/>
                <a:gd name="connsiteX11" fmla="*/ 1901 w 136760"/>
                <a:gd name="connsiteY11" fmla="*/ 34157 h 140459"/>
                <a:gd name="connsiteX12" fmla="*/ 7512 w 136760"/>
                <a:gd name="connsiteY12" fmla="*/ 22613 h 140459"/>
                <a:gd name="connsiteX13" fmla="*/ 16293 w 136760"/>
                <a:gd name="connsiteY13" fmla="*/ -628 h 140459"/>
                <a:gd name="connsiteX14" fmla="*/ 16015 w 136760"/>
                <a:gd name="connsiteY14" fmla="*/ -2774 h 140459"/>
                <a:gd name="connsiteX15" fmla="*/ 18094 w 136760"/>
                <a:gd name="connsiteY15" fmla="*/ -3790 h 140459"/>
                <a:gd name="connsiteX16" fmla="*/ 21402 w 136760"/>
                <a:gd name="connsiteY16" fmla="*/ -3917 h 140459"/>
                <a:gd name="connsiteX17" fmla="*/ 27702 w 136760"/>
                <a:gd name="connsiteY17" fmla="*/ -3333 h 140459"/>
                <a:gd name="connsiteX18" fmla="*/ 40070 w 136760"/>
                <a:gd name="connsiteY18" fmla="*/ -1288 h 140459"/>
                <a:gd name="connsiteX19" fmla="*/ 64517 w 136760"/>
                <a:gd name="connsiteY19" fmla="*/ 3906 h 140459"/>
                <a:gd name="connsiteX20" fmla="*/ 64194 w 136760"/>
                <a:gd name="connsiteY20" fmla="*/ 5379 h 140459"/>
                <a:gd name="connsiteX21" fmla="*/ 51480 w 136760"/>
                <a:gd name="connsiteY21" fmla="*/ 5265 h 140459"/>
                <a:gd name="connsiteX22" fmla="*/ 38939 w 136760"/>
                <a:gd name="connsiteY22" fmla="*/ 4897 h 140459"/>
                <a:gd name="connsiteX23" fmla="*/ 26675 w 136760"/>
                <a:gd name="connsiteY23" fmla="*/ 4947 h 140459"/>
                <a:gd name="connsiteX24" fmla="*/ 25514 w 136760"/>
                <a:gd name="connsiteY24" fmla="*/ 4998 h 140459"/>
                <a:gd name="connsiteX25" fmla="*/ 23049 w 136760"/>
                <a:gd name="connsiteY25" fmla="*/ 14917 h 140459"/>
                <a:gd name="connsiteX26" fmla="*/ 18797 w 136760"/>
                <a:gd name="connsiteY26" fmla="*/ 27782 h 140459"/>
                <a:gd name="connsiteX27" fmla="*/ 13985 w 136760"/>
                <a:gd name="connsiteY27" fmla="*/ 39618 h 140459"/>
                <a:gd name="connsiteX28" fmla="*/ 13326 w 136760"/>
                <a:gd name="connsiteY28" fmla="*/ 46717 h 140459"/>
                <a:gd name="connsiteX29" fmla="*/ 20454 w 136760"/>
                <a:gd name="connsiteY29" fmla="*/ 63012 h 140459"/>
                <a:gd name="connsiteX30" fmla="*/ 35684 w 136760"/>
                <a:gd name="connsiteY30" fmla="*/ 77972 h 140459"/>
                <a:gd name="connsiteX31" fmla="*/ 55111 w 136760"/>
                <a:gd name="connsiteY31" fmla="*/ 89783 h 140459"/>
                <a:gd name="connsiteX32" fmla="*/ 77922 w 136760"/>
                <a:gd name="connsiteY32" fmla="*/ 99371 h 140459"/>
                <a:gd name="connsiteX33" fmla="*/ 101908 w 136760"/>
                <a:gd name="connsiteY33" fmla="*/ 112008 h 140459"/>
                <a:gd name="connsiteX34" fmla="*/ 113080 w 136760"/>
                <a:gd name="connsiteY34" fmla="*/ 120454 h 140459"/>
                <a:gd name="connsiteX35" fmla="*/ 118106 w 136760"/>
                <a:gd name="connsiteY35" fmla="*/ 125800 h 140459"/>
                <a:gd name="connsiteX36" fmla="*/ 119891 w 136760"/>
                <a:gd name="connsiteY36" fmla="*/ 128175 h 140459"/>
                <a:gd name="connsiteX37" fmla="*/ 124733 w 136760"/>
                <a:gd name="connsiteY37" fmla="*/ 125178 h 140459"/>
                <a:gd name="connsiteX38" fmla="*/ 135092 w 136760"/>
                <a:gd name="connsiteY38" fmla="*/ 119361 h 140459"/>
                <a:gd name="connsiteX39" fmla="*/ 136074 w 136760"/>
                <a:gd name="connsiteY39" fmla="*/ 120504 h 140459"/>
                <a:gd name="connsiteX40" fmla="*/ 122401 w 136760"/>
                <a:gd name="connsiteY40" fmla="*/ 132544 h 14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36760" h="140459">
                  <a:moveTo>
                    <a:pt x="122401" y="132544"/>
                  </a:moveTo>
                  <a:lnTo>
                    <a:pt x="122704" y="133166"/>
                  </a:lnTo>
                  <a:lnTo>
                    <a:pt x="121901" y="132988"/>
                  </a:lnTo>
                  <a:lnTo>
                    <a:pt x="118626" y="135871"/>
                  </a:lnTo>
                  <a:lnTo>
                    <a:pt x="117892" y="136519"/>
                  </a:lnTo>
                  <a:lnTo>
                    <a:pt x="117242" y="135566"/>
                  </a:lnTo>
                  <a:cubicBezTo>
                    <a:pt x="112758" y="128975"/>
                    <a:pt x="104790" y="124543"/>
                    <a:pt x="97463" y="120657"/>
                  </a:cubicBezTo>
                  <a:cubicBezTo>
                    <a:pt x="89883" y="116834"/>
                    <a:pt x="81950" y="113697"/>
                    <a:pt x="73888" y="110967"/>
                  </a:cubicBezTo>
                  <a:cubicBezTo>
                    <a:pt x="57677" y="106115"/>
                    <a:pt x="40943" y="100260"/>
                    <a:pt x="26973" y="89872"/>
                  </a:cubicBezTo>
                  <a:cubicBezTo>
                    <a:pt x="19958" y="84792"/>
                    <a:pt x="13490" y="78785"/>
                    <a:pt x="8444" y="71622"/>
                  </a:cubicBezTo>
                  <a:cubicBezTo>
                    <a:pt x="3438" y="64523"/>
                    <a:pt x="-381" y="56166"/>
                    <a:pt x="-674" y="47200"/>
                  </a:cubicBezTo>
                  <a:cubicBezTo>
                    <a:pt x="-798" y="42768"/>
                    <a:pt x="0" y="38209"/>
                    <a:pt x="1901" y="34157"/>
                  </a:cubicBezTo>
                  <a:lnTo>
                    <a:pt x="7512" y="22613"/>
                  </a:lnTo>
                  <a:cubicBezTo>
                    <a:pt x="10959" y="15069"/>
                    <a:pt x="14318" y="7284"/>
                    <a:pt x="16293" y="-628"/>
                  </a:cubicBezTo>
                  <a:lnTo>
                    <a:pt x="16015" y="-2774"/>
                  </a:lnTo>
                  <a:lnTo>
                    <a:pt x="18094" y="-3790"/>
                  </a:lnTo>
                  <a:cubicBezTo>
                    <a:pt x="19259" y="-3968"/>
                    <a:pt x="20330" y="-3955"/>
                    <a:pt x="21402" y="-3917"/>
                  </a:cubicBezTo>
                  <a:cubicBezTo>
                    <a:pt x="23535" y="-3828"/>
                    <a:pt x="25623" y="-3600"/>
                    <a:pt x="27702" y="-3333"/>
                  </a:cubicBezTo>
                  <a:cubicBezTo>
                    <a:pt x="31864" y="-2787"/>
                    <a:pt x="35973" y="-2050"/>
                    <a:pt x="40070" y="-1288"/>
                  </a:cubicBezTo>
                  <a:cubicBezTo>
                    <a:pt x="48260" y="261"/>
                    <a:pt x="56402" y="2064"/>
                    <a:pt x="64517" y="3906"/>
                  </a:cubicBezTo>
                  <a:lnTo>
                    <a:pt x="64194" y="5379"/>
                  </a:lnTo>
                  <a:cubicBezTo>
                    <a:pt x="59939" y="5315"/>
                    <a:pt x="55647" y="5532"/>
                    <a:pt x="51480" y="5265"/>
                  </a:cubicBezTo>
                  <a:lnTo>
                    <a:pt x="38939" y="4897"/>
                  </a:lnTo>
                  <a:lnTo>
                    <a:pt x="26675" y="4947"/>
                  </a:lnTo>
                  <a:lnTo>
                    <a:pt x="25514" y="4998"/>
                  </a:lnTo>
                  <a:cubicBezTo>
                    <a:pt x="24845" y="8618"/>
                    <a:pt x="24002" y="11589"/>
                    <a:pt x="23049" y="14917"/>
                  </a:cubicBezTo>
                  <a:cubicBezTo>
                    <a:pt x="21754" y="19311"/>
                    <a:pt x="20316" y="23578"/>
                    <a:pt x="18797" y="27782"/>
                  </a:cubicBezTo>
                  <a:cubicBezTo>
                    <a:pt x="17483" y="31820"/>
                    <a:pt x="15132" y="36570"/>
                    <a:pt x="13985" y="39618"/>
                  </a:cubicBezTo>
                  <a:cubicBezTo>
                    <a:pt x="13142" y="42031"/>
                    <a:pt x="13068" y="44088"/>
                    <a:pt x="13326" y="46717"/>
                  </a:cubicBezTo>
                  <a:cubicBezTo>
                    <a:pt x="14005" y="51708"/>
                    <a:pt x="16312" y="57640"/>
                    <a:pt x="20454" y="63012"/>
                  </a:cubicBezTo>
                  <a:cubicBezTo>
                    <a:pt x="24597" y="68358"/>
                    <a:pt x="29841" y="73426"/>
                    <a:pt x="35684" y="77972"/>
                  </a:cubicBezTo>
                  <a:cubicBezTo>
                    <a:pt x="41543" y="82569"/>
                    <a:pt x="48280" y="86176"/>
                    <a:pt x="55111" y="89783"/>
                  </a:cubicBezTo>
                  <a:cubicBezTo>
                    <a:pt x="61943" y="93466"/>
                    <a:pt x="69245" y="95511"/>
                    <a:pt x="77922" y="99371"/>
                  </a:cubicBezTo>
                  <a:cubicBezTo>
                    <a:pt x="86062" y="103055"/>
                    <a:pt x="94278" y="106826"/>
                    <a:pt x="101908" y="112008"/>
                  </a:cubicBezTo>
                  <a:cubicBezTo>
                    <a:pt x="105737" y="114573"/>
                    <a:pt x="109498" y="117304"/>
                    <a:pt x="113080" y="120454"/>
                  </a:cubicBezTo>
                  <a:cubicBezTo>
                    <a:pt x="114836" y="122105"/>
                    <a:pt x="116503" y="123870"/>
                    <a:pt x="118106" y="125800"/>
                  </a:cubicBezTo>
                  <a:lnTo>
                    <a:pt x="119891" y="128175"/>
                  </a:lnTo>
                  <a:lnTo>
                    <a:pt x="124733" y="125178"/>
                  </a:lnTo>
                  <a:cubicBezTo>
                    <a:pt x="128027" y="123057"/>
                    <a:pt x="131649" y="121317"/>
                    <a:pt x="135092" y="119361"/>
                  </a:cubicBezTo>
                  <a:lnTo>
                    <a:pt x="136074" y="120504"/>
                  </a:lnTo>
                  <a:lnTo>
                    <a:pt x="122401" y="132544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6" name="Freeform: Shape 3225">
              <a:extLst>
                <a:ext uri="{FF2B5EF4-FFF2-40B4-BE49-F238E27FC236}">
                  <a16:creationId xmlns="" xmlns:a16="http://schemas.microsoft.com/office/drawing/2014/main" id="{DC83375C-68F7-CDCD-9E43-998A35303296}"/>
                </a:ext>
              </a:extLst>
            </p:cNvPr>
            <p:cNvSpPr/>
            <p:nvPr/>
          </p:nvSpPr>
          <p:spPr>
            <a:xfrm flipV="1">
              <a:off x="13671200" y="572109"/>
              <a:ext cx="117950" cy="87197"/>
            </a:xfrm>
            <a:custGeom>
              <a:avLst/>
              <a:gdLst>
                <a:gd name="connsiteX0" fmla="*/ 9262 w 117950"/>
                <a:gd name="connsiteY0" fmla="*/ -3951 h 87197"/>
                <a:gd name="connsiteX1" fmla="*/ -50 w 117950"/>
                <a:gd name="connsiteY1" fmla="*/ 41528 h 87197"/>
                <a:gd name="connsiteX2" fmla="*/ -547 w 117950"/>
                <a:gd name="connsiteY2" fmla="*/ 53669 h 87197"/>
                <a:gd name="connsiteX3" fmla="*/ 7357 w 117950"/>
                <a:gd name="connsiteY3" fmla="*/ 64375 h 87197"/>
                <a:gd name="connsiteX4" fmla="*/ 31382 w 117950"/>
                <a:gd name="connsiteY4" fmla="*/ 62610 h 87197"/>
                <a:gd name="connsiteX5" fmla="*/ 76665 w 117950"/>
                <a:gd name="connsiteY5" fmla="*/ 61467 h 87197"/>
                <a:gd name="connsiteX6" fmla="*/ 115237 w 117950"/>
                <a:gd name="connsiteY6" fmla="*/ 83247 h 87197"/>
                <a:gd name="connsiteX7" fmla="*/ 117196 w 117950"/>
                <a:gd name="connsiteY7" fmla="*/ 81634 h 87197"/>
                <a:gd name="connsiteX8" fmla="*/ 80604 w 117950"/>
                <a:gd name="connsiteY8" fmla="*/ 41680 h 87197"/>
                <a:gd name="connsiteX9" fmla="*/ 27224 w 117950"/>
                <a:gd name="connsiteY9" fmla="*/ 37566 h 87197"/>
                <a:gd name="connsiteX10" fmla="*/ 15467 w 117950"/>
                <a:gd name="connsiteY10" fmla="*/ 39991 h 87197"/>
                <a:gd name="connsiteX11" fmla="*/ 15066 w 117950"/>
                <a:gd name="connsiteY11" fmla="*/ 41553 h 87197"/>
                <a:gd name="connsiteX12" fmla="*/ 21054 w 117950"/>
                <a:gd name="connsiteY12" fmla="*/ 46989 h 87197"/>
                <a:gd name="connsiteX13" fmla="*/ 21772 w 117950"/>
                <a:gd name="connsiteY13" fmla="*/ 50570 h 87197"/>
                <a:gd name="connsiteX14" fmla="*/ 20002 w 117950"/>
                <a:gd name="connsiteY14" fmla="*/ 44258 h 87197"/>
                <a:gd name="connsiteX15" fmla="*/ 11776 w 117950"/>
                <a:gd name="connsiteY15" fmla="*/ -3583 h 87197"/>
                <a:gd name="connsiteX16" fmla="*/ 9262 w 117950"/>
                <a:gd name="connsiteY16" fmla="*/ -3951 h 87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7950" h="87197">
                  <a:moveTo>
                    <a:pt x="9262" y="-3951"/>
                  </a:moveTo>
                  <a:cubicBezTo>
                    <a:pt x="6741" y="11277"/>
                    <a:pt x="2385" y="25970"/>
                    <a:pt x="-50" y="41528"/>
                  </a:cubicBezTo>
                  <a:cubicBezTo>
                    <a:pt x="-616" y="45427"/>
                    <a:pt x="-1018" y="49440"/>
                    <a:pt x="-547" y="53669"/>
                  </a:cubicBezTo>
                  <a:cubicBezTo>
                    <a:pt x="-284" y="57771"/>
                    <a:pt x="2559" y="63054"/>
                    <a:pt x="7357" y="64375"/>
                  </a:cubicBezTo>
                  <a:cubicBezTo>
                    <a:pt x="16469" y="66788"/>
                    <a:pt x="23901" y="63321"/>
                    <a:pt x="31382" y="62610"/>
                  </a:cubicBezTo>
                  <a:cubicBezTo>
                    <a:pt x="46404" y="59968"/>
                    <a:pt x="61808" y="58711"/>
                    <a:pt x="76665" y="61467"/>
                  </a:cubicBezTo>
                  <a:cubicBezTo>
                    <a:pt x="91453" y="64210"/>
                    <a:pt x="105290" y="71690"/>
                    <a:pt x="115237" y="83247"/>
                  </a:cubicBezTo>
                  <a:lnTo>
                    <a:pt x="117196" y="81634"/>
                  </a:lnTo>
                  <a:cubicBezTo>
                    <a:pt x="114472" y="63550"/>
                    <a:pt x="98622" y="48056"/>
                    <a:pt x="80604" y="41680"/>
                  </a:cubicBezTo>
                  <a:cubicBezTo>
                    <a:pt x="62581" y="34657"/>
                    <a:pt x="43765" y="34898"/>
                    <a:pt x="27224" y="37566"/>
                  </a:cubicBezTo>
                  <a:cubicBezTo>
                    <a:pt x="23281" y="38264"/>
                    <a:pt x="18449" y="39318"/>
                    <a:pt x="15467" y="39991"/>
                  </a:cubicBezTo>
                  <a:cubicBezTo>
                    <a:pt x="13592" y="40842"/>
                    <a:pt x="11573" y="40347"/>
                    <a:pt x="15066" y="41553"/>
                  </a:cubicBezTo>
                  <a:cubicBezTo>
                    <a:pt x="16672" y="42188"/>
                    <a:pt x="19828" y="44563"/>
                    <a:pt x="21054" y="46989"/>
                  </a:cubicBezTo>
                  <a:cubicBezTo>
                    <a:pt x="22373" y="49364"/>
                    <a:pt x="22045" y="50634"/>
                    <a:pt x="21772" y="50570"/>
                  </a:cubicBezTo>
                  <a:cubicBezTo>
                    <a:pt x="21202" y="50354"/>
                    <a:pt x="20403" y="47446"/>
                    <a:pt x="20002" y="44258"/>
                  </a:cubicBezTo>
                  <a:cubicBezTo>
                    <a:pt x="18821" y="30796"/>
                    <a:pt x="18652" y="12915"/>
                    <a:pt x="11776" y="-3583"/>
                  </a:cubicBezTo>
                  <a:lnTo>
                    <a:pt x="9262" y="-3951"/>
                  </a:lnTo>
                </a:path>
              </a:pathLst>
            </a:custGeom>
            <a:solidFill>
              <a:srgbClr val="E5905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7" name="Freeform: Shape 3226">
              <a:extLst>
                <a:ext uri="{FF2B5EF4-FFF2-40B4-BE49-F238E27FC236}">
                  <a16:creationId xmlns="" xmlns:a16="http://schemas.microsoft.com/office/drawing/2014/main" id="{363660F4-C637-2D63-25E5-6C7D7DAB6F11}"/>
                </a:ext>
              </a:extLst>
            </p:cNvPr>
            <p:cNvSpPr/>
            <p:nvPr/>
          </p:nvSpPr>
          <p:spPr>
            <a:xfrm flipV="1">
              <a:off x="13732893" y="587210"/>
              <a:ext cx="38809" cy="77291"/>
            </a:xfrm>
            <a:custGeom>
              <a:avLst/>
              <a:gdLst>
                <a:gd name="connsiteX0" fmla="*/ -769 w 38809"/>
                <a:gd name="connsiteY0" fmla="*/ -3815 h 77291"/>
                <a:gd name="connsiteX1" fmla="*/ 12620 w 38809"/>
                <a:gd name="connsiteY1" fmla="*/ 37473 h 77291"/>
                <a:gd name="connsiteX2" fmla="*/ 37057 w 38809"/>
                <a:gd name="connsiteY2" fmla="*/ 73350 h 77291"/>
                <a:gd name="connsiteX3" fmla="*/ 38040 w 38809"/>
                <a:gd name="connsiteY3" fmla="*/ 72550 h 77291"/>
                <a:gd name="connsiteX4" fmla="*/ 32221 w 38809"/>
                <a:gd name="connsiteY4" fmla="*/ 50567 h 77291"/>
                <a:gd name="connsiteX5" fmla="*/ 23916 w 38809"/>
                <a:gd name="connsiteY5" fmla="*/ 31695 h 77291"/>
                <a:gd name="connsiteX6" fmla="*/ 13697 w 38809"/>
                <a:gd name="connsiteY6" fmla="*/ 14042 h 77291"/>
                <a:gd name="connsiteX7" fmla="*/ 496 w 38809"/>
                <a:gd name="connsiteY7" fmla="*/ -3942 h 77291"/>
                <a:gd name="connsiteX8" fmla="*/ -769 w 38809"/>
                <a:gd name="connsiteY8" fmla="*/ -3815 h 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809" h="77291">
                  <a:moveTo>
                    <a:pt x="-769" y="-3815"/>
                  </a:moveTo>
                  <a:cubicBezTo>
                    <a:pt x="1091" y="10689"/>
                    <a:pt x="6270" y="24443"/>
                    <a:pt x="12620" y="37473"/>
                  </a:cubicBezTo>
                  <a:cubicBezTo>
                    <a:pt x="19421" y="50325"/>
                    <a:pt x="27756" y="62276"/>
                    <a:pt x="37057" y="73350"/>
                  </a:cubicBezTo>
                  <a:lnTo>
                    <a:pt x="38040" y="72550"/>
                  </a:lnTo>
                  <a:cubicBezTo>
                    <a:pt x="36953" y="64168"/>
                    <a:pt x="34711" y="57196"/>
                    <a:pt x="32221" y="50567"/>
                  </a:cubicBezTo>
                  <a:cubicBezTo>
                    <a:pt x="29835" y="43886"/>
                    <a:pt x="26809" y="37816"/>
                    <a:pt x="23916" y="31695"/>
                  </a:cubicBezTo>
                  <a:cubicBezTo>
                    <a:pt x="20677" y="25776"/>
                    <a:pt x="17562" y="19833"/>
                    <a:pt x="13697" y="14042"/>
                  </a:cubicBezTo>
                  <a:cubicBezTo>
                    <a:pt x="9991" y="8149"/>
                    <a:pt x="5849" y="2421"/>
                    <a:pt x="496" y="-3942"/>
                  </a:cubicBezTo>
                  <a:lnTo>
                    <a:pt x="-769" y="-3815"/>
                  </a:lnTo>
                </a:path>
              </a:pathLst>
            </a:custGeom>
            <a:solidFill>
              <a:srgbClr val="EFB2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8" name="Freeform: Shape 3227">
              <a:extLst>
                <a:ext uri="{FF2B5EF4-FFF2-40B4-BE49-F238E27FC236}">
                  <a16:creationId xmlns="" xmlns:a16="http://schemas.microsoft.com/office/drawing/2014/main" id="{CAE089E8-375A-91D2-A28C-25B1681CED54}"/>
                </a:ext>
              </a:extLst>
            </p:cNvPr>
            <p:cNvSpPr/>
            <p:nvPr/>
          </p:nvSpPr>
          <p:spPr>
            <a:xfrm flipV="1">
              <a:off x="13679285" y="542475"/>
              <a:ext cx="123070" cy="51261"/>
            </a:xfrm>
            <a:custGeom>
              <a:avLst/>
              <a:gdLst>
                <a:gd name="connsiteX0" fmla="*/ -762 w 123070"/>
                <a:gd name="connsiteY0" fmla="*/ -3117 h 51261"/>
                <a:gd name="connsiteX1" fmla="*/ 24033 w 123070"/>
                <a:gd name="connsiteY1" fmla="*/ 20759 h 51261"/>
                <a:gd name="connsiteX2" fmla="*/ 56105 w 123070"/>
                <a:gd name="connsiteY2" fmla="*/ 33421 h 51261"/>
                <a:gd name="connsiteX3" fmla="*/ 88799 w 123070"/>
                <a:gd name="connsiteY3" fmla="*/ 43632 h 51261"/>
                <a:gd name="connsiteX4" fmla="*/ 105749 w 123070"/>
                <a:gd name="connsiteY4" fmla="*/ 47226 h 51261"/>
                <a:gd name="connsiteX5" fmla="*/ 122309 w 123070"/>
                <a:gd name="connsiteY5" fmla="*/ 42298 h 51261"/>
                <a:gd name="connsiteX6" fmla="*/ 121595 w 123070"/>
                <a:gd name="connsiteY6" fmla="*/ 41257 h 51261"/>
                <a:gd name="connsiteX7" fmla="*/ 91864 w 123070"/>
                <a:gd name="connsiteY7" fmla="*/ 34132 h 51261"/>
                <a:gd name="connsiteX8" fmla="*/ 59553 w 123070"/>
                <a:gd name="connsiteY8" fmla="*/ 21204 h 51261"/>
                <a:gd name="connsiteX9" fmla="*/ 29356 w 123070"/>
                <a:gd name="connsiteY9" fmla="*/ 12276 h 51261"/>
                <a:gd name="connsiteX10" fmla="*/ 157 w 123070"/>
                <a:gd name="connsiteY10" fmla="*/ -3993 h 51261"/>
                <a:gd name="connsiteX11" fmla="*/ -762 w 123070"/>
                <a:gd name="connsiteY11" fmla="*/ -3117 h 51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070" h="51261">
                  <a:moveTo>
                    <a:pt x="-762" y="-3117"/>
                  </a:moveTo>
                  <a:cubicBezTo>
                    <a:pt x="7137" y="5062"/>
                    <a:pt x="14132" y="14396"/>
                    <a:pt x="24033" y="20759"/>
                  </a:cubicBezTo>
                  <a:cubicBezTo>
                    <a:pt x="33945" y="26969"/>
                    <a:pt x="45172" y="30182"/>
                    <a:pt x="56105" y="33421"/>
                  </a:cubicBezTo>
                  <a:cubicBezTo>
                    <a:pt x="67139" y="36317"/>
                    <a:pt x="77869" y="40114"/>
                    <a:pt x="88799" y="43632"/>
                  </a:cubicBezTo>
                  <a:cubicBezTo>
                    <a:pt x="94275" y="45308"/>
                    <a:pt x="99870" y="46972"/>
                    <a:pt x="105749" y="47226"/>
                  </a:cubicBezTo>
                  <a:cubicBezTo>
                    <a:pt x="111628" y="47582"/>
                    <a:pt x="117587" y="45702"/>
                    <a:pt x="122309" y="42298"/>
                  </a:cubicBezTo>
                  <a:lnTo>
                    <a:pt x="121595" y="41257"/>
                  </a:lnTo>
                  <a:cubicBezTo>
                    <a:pt x="109465" y="44165"/>
                    <a:pt x="102163" y="38819"/>
                    <a:pt x="91864" y="34132"/>
                  </a:cubicBezTo>
                  <a:cubicBezTo>
                    <a:pt x="82007" y="29052"/>
                    <a:pt x="70855" y="24506"/>
                    <a:pt x="59553" y="21204"/>
                  </a:cubicBezTo>
                  <a:cubicBezTo>
                    <a:pt x="48654" y="18321"/>
                    <a:pt x="38241" y="15768"/>
                    <a:pt x="29356" y="12276"/>
                  </a:cubicBezTo>
                  <a:cubicBezTo>
                    <a:pt x="20654" y="8859"/>
                    <a:pt x="11378" y="1125"/>
                    <a:pt x="157" y="-3993"/>
                  </a:cubicBezTo>
                  <a:lnTo>
                    <a:pt x="-762" y="-3117"/>
                  </a:lnTo>
                </a:path>
              </a:pathLst>
            </a:custGeom>
            <a:solidFill>
              <a:srgbClr val="B35C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9" name="Freeform: Shape 3228">
              <a:extLst>
                <a:ext uri="{FF2B5EF4-FFF2-40B4-BE49-F238E27FC236}">
                  <a16:creationId xmlns="" xmlns:a16="http://schemas.microsoft.com/office/drawing/2014/main" id="{001A7FF8-13AA-1806-AA28-2577EBDF97FC}"/>
                </a:ext>
              </a:extLst>
            </p:cNvPr>
            <p:cNvSpPr/>
            <p:nvPr/>
          </p:nvSpPr>
          <p:spPr>
            <a:xfrm flipV="1">
              <a:off x="13633496" y="516214"/>
              <a:ext cx="91639" cy="45811"/>
            </a:xfrm>
            <a:custGeom>
              <a:avLst/>
              <a:gdLst>
                <a:gd name="connsiteX0" fmla="*/ -720 w 91639"/>
                <a:gd name="connsiteY0" fmla="*/ 16111 h 45811"/>
                <a:gd name="connsiteX1" fmla="*/ 8175 w 91639"/>
                <a:gd name="connsiteY1" fmla="*/ 30131 h 45811"/>
                <a:gd name="connsiteX2" fmla="*/ 22394 w 91639"/>
                <a:gd name="connsiteY2" fmla="*/ 39034 h 45811"/>
                <a:gd name="connsiteX3" fmla="*/ 39330 w 91639"/>
                <a:gd name="connsiteY3" fmla="*/ 40291 h 45811"/>
                <a:gd name="connsiteX4" fmla="*/ 56451 w 91639"/>
                <a:gd name="connsiteY4" fmla="*/ 39644 h 45811"/>
                <a:gd name="connsiteX5" fmla="*/ 53970 w 91639"/>
                <a:gd name="connsiteY5" fmla="*/ 39910 h 45811"/>
                <a:gd name="connsiteX6" fmla="*/ 71969 w 91639"/>
                <a:gd name="connsiteY6" fmla="*/ 40266 h 45811"/>
                <a:gd name="connsiteX7" fmla="*/ 86370 w 91639"/>
                <a:gd name="connsiteY7" fmla="*/ 28493 h 45811"/>
                <a:gd name="connsiteX8" fmla="*/ 88245 w 91639"/>
                <a:gd name="connsiteY8" fmla="*/ -3993 h 45811"/>
                <a:gd name="connsiteX9" fmla="*/ 86985 w 91639"/>
                <a:gd name="connsiteY9" fmla="*/ -4019 h 45811"/>
                <a:gd name="connsiteX10" fmla="*/ 74990 w 91639"/>
                <a:gd name="connsiteY10" fmla="*/ 21292 h 45811"/>
                <a:gd name="connsiteX11" fmla="*/ 67147 w 91639"/>
                <a:gd name="connsiteY11" fmla="*/ 29103 h 45811"/>
                <a:gd name="connsiteX12" fmla="*/ 55686 w 91639"/>
                <a:gd name="connsiteY12" fmla="*/ 32659 h 45811"/>
                <a:gd name="connsiteX13" fmla="*/ 53097 w 91639"/>
                <a:gd name="connsiteY13" fmla="*/ 33014 h 45811"/>
                <a:gd name="connsiteX14" fmla="*/ 53196 w 91639"/>
                <a:gd name="connsiteY14" fmla="*/ 32938 h 45811"/>
                <a:gd name="connsiteX15" fmla="*/ 39683 w 91639"/>
                <a:gd name="connsiteY15" fmla="*/ 36278 h 45811"/>
                <a:gd name="connsiteX16" fmla="*/ 26626 w 91639"/>
                <a:gd name="connsiteY16" fmla="*/ 29509 h 45811"/>
                <a:gd name="connsiteX17" fmla="*/ 14233 w 91639"/>
                <a:gd name="connsiteY17" fmla="*/ 22283 h 45811"/>
                <a:gd name="connsiteX18" fmla="*/ 199 w 91639"/>
                <a:gd name="connsiteY18" fmla="*/ 15222 h 45811"/>
                <a:gd name="connsiteX19" fmla="*/ -720 w 91639"/>
                <a:gd name="connsiteY19" fmla="*/ 16111 h 4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639" h="45811">
                  <a:moveTo>
                    <a:pt x="-720" y="16111"/>
                  </a:moveTo>
                  <a:cubicBezTo>
                    <a:pt x="972" y="21521"/>
                    <a:pt x="4316" y="26207"/>
                    <a:pt x="8175" y="30131"/>
                  </a:cubicBezTo>
                  <a:cubicBezTo>
                    <a:pt x="12134" y="34005"/>
                    <a:pt x="16797" y="37523"/>
                    <a:pt x="22394" y="39034"/>
                  </a:cubicBezTo>
                  <a:cubicBezTo>
                    <a:pt x="28019" y="40533"/>
                    <a:pt x="33948" y="40050"/>
                    <a:pt x="39330" y="40291"/>
                  </a:cubicBezTo>
                  <a:cubicBezTo>
                    <a:pt x="44867" y="40253"/>
                    <a:pt x="49991" y="41015"/>
                    <a:pt x="56451" y="39644"/>
                  </a:cubicBezTo>
                  <a:lnTo>
                    <a:pt x="53970" y="39910"/>
                  </a:lnTo>
                  <a:cubicBezTo>
                    <a:pt x="59808" y="42298"/>
                    <a:pt x="65911" y="42412"/>
                    <a:pt x="71969" y="40266"/>
                  </a:cubicBezTo>
                  <a:cubicBezTo>
                    <a:pt x="78006" y="38247"/>
                    <a:pt x="83329" y="33802"/>
                    <a:pt x="86370" y="28493"/>
                  </a:cubicBezTo>
                  <a:cubicBezTo>
                    <a:pt x="92258" y="17673"/>
                    <a:pt x="91927" y="6078"/>
                    <a:pt x="88245" y="-3993"/>
                  </a:cubicBezTo>
                  <a:lnTo>
                    <a:pt x="86985" y="-4019"/>
                  </a:lnTo>
                  <a:cubicBezTo>
                    <a:pt x="82728" y="5785"/>
                    <a:pt x="79727" y="14892"/>
                    <a:pt x="74990" y="21292"/>
                  </a:cubicBezTo>
                  <a:cubicBezTo>
                    <a:pt x="72727" y="24492"/>
                    <a:pt x="70356" y="27134"/>
                    <a:pt x="67147" y="29103"/>
                  </a:cubicBezTo>
                  <a:cubicBezTo>
                    <a:pt x="63987" y="30881"/>
                    <a:pt x="59690" y="32112"/>
                    <a:pt x="55686" y="32659"/>
                  </a:cubicBezTo>
                  <a:lnTo>
                    <a:pt x="53097" y="33014"/>
                  </a:lnTo>
                  <a:lnTo>
                    <a:pt x="53196" y="32938"/>
                  </a:lnTo>
                  <a:cubicBezTo>
                    <a:pt x="50012" y="35516"/>
                    <a:pt x="44461" y="37167"/>
                    <a:pt x="39683" y="36278"/>
                  </a:cubicBezTo>
                  <a:cubicBezTo>
                    <a:pt x="34702" y="35592"/>
                    <a:pt x="30470" y="32278"/>
                    <a:pt x="26626" y="29509"/>
                  </a:cubicBezTo>
                  <a:cubicBezTo>
                    <a:pt x="22697" y="26829"/>
                    <a:pt x="18534" y="24709"/>
                    <a:pt x="14233" y="22283"/>
                  </a:cubicBezTo>
                  <a:cubicBezTo>
                    <a:pt x="9843" y="19895"/>
                    <a:pt x="5601" y="17406"/>
                    <a:pt x="199" y="15222"/>
                  </a:cubicBezTo>
                  <a:lnTo>
                    <a:pt x="-720" y="16111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0" name="Freeform: Shape 3229">
              <a:extLst>
                <a:ext uri="{FF2B5EF4-FFF2-40B4-BE49-F238E27FC236}">
                  <a16:creationId xmlns="" xmlns:a16="http://schemas.microsoft.com/office/drawing/2014/main" id="{C13A5EDA-5B98-64D0-4C9C-45F10655964E}"/>
                </a:ext>
              </a:extLst>
            </p:cNvPr>
            <p:cNvSpPr/>
            <p:nvPr/>
          </p:nvSpPr>
          <p:spPr>
            <a:xfrm flipV="1">
              <a:off x="13513546" y="825486"/>
              <a:ext cx="46449" cy="75844"/>
            </a:xfrm>
            <a:custGeom>
              <a:avLst/>
              <a:gdLst>
                <a:gd name="connsiteX0" fmla="*/ -622 w 46449"/>
                <a:gd name="connsiteY0" fmla="*/ -2498 h 75844"/>
                <a:gd name="connsiteX1" fmla="*/ 7995 w 46449"/>
                <a:gd name="connsiteY1" fmla="*/ 6189 h 75844"/>
                <a:gd name="connsiteX2" fmla="*/ 13313 w 46449"/>
                <a:gd name="connsiteY2" fmla="*/ 14190 h 75844"/>
                <a:gd name="connsiteX3" fmla="*/ 13660 w 46449"/>
                <a:gd name="connsiteY3" fmla="*/ 19880 h 75844"/>
                <a:gd name="connsiteX4" fmla="*/ 11006 w 46449"/>
                <a:gd name="connsiteY4" fmla="*/ 25988 h 75844"/>
                <a:gd name="connsiteX5" fmla="*/ 4864 w 46449"/>
                <a:gd name="connsiteY5" fmla="*/ 36402 h 75844"/>
                <a:gd name="connsiteX6" fmla="*/ 17777 w 46449"/>
                <a:gd name="connsiteY6" fmla="*/ 42067 h 75844"/>
                <a:gd name="connsiteX7" fmla="*/ 28082 w 46449"/>
                <a:gd name="connsiteY7" fmla="*/ 46575 h 75844"/>
                <a:gd name="connsiteX8" fmla="*/ 35122 w 46449"/>
                <a:gd name="connsiteY8" fmla="*/ 51198 h 75844"/>
                <a:gd name="connsiteX9" fmla="*/ 36962 w 46449"/>
                <a:gd name="connsiteY9" fmla="*/ 57903 h 75844"/>
                <a:gd name="connsiteX10" fmla="*/ 32273 w 46449"/>
                <a:gd name="connsiteY10" fmla="*/ 71137 h 75844"/>
                <a:gd name="connsiteX11" fmla="*/ 33082 w 46449"/>
                <a:gd name="connsiteY11" fmla="*/ 72115 h 75844"/>
                <a:gd name="connsiteX12" fmla="*/ 43029 w 46449"/>
                <a:gd name="connsiteY12" fmla="*/ 61497 h 75844"/>
                <a:gd name="connsiteX13" fmla="*/ 44696 w 46449"/>
                <a:gd name="connsiteY13" fmla="*/ 47007 h 75844"/>
                <a:gd name="connsiteX14" fmla="*/ 34596 w 46449"/>
                <a:gd name="connsiteY14" fmla="*/ 36237 h 75844"/>
                <a:gd name="connsiteX15" fmla="*/ 21295 w 46449"/>
                <a:gd name="connsiteY15" fmla="*/ 30090 h 75844"/>
                <a:gd name="connsiteX16" fmla="*/ 22024 w 46449"/>
                <a:gd name="connsiteY16" fmla="*/ 31830 h 75844"/>
                <a:gd name="connsiteX17" fmla="*/ 25180 w 46449"/>
                <a:gd name="connsiteY17" fmla="*/ 19791 h 75844"/>
                <a:gd name="connsiteX18" fmla="*/ 20715 w 46449"/>
                <a:gd name="connsiteY18" fmla="*/ 8183 h 75844"/>
                <a:gd name="connsiteX19" fmla="*/ -315 w 46449"/>
                <a:gd name="connsiteY19" fmla="*/ -3730 h 75844"/>
                <a:gd name="connsiteX20" fmla="*/ -622 w 46449"/>
                <a:gd name="connsiteY20" fmla="*/ -2498 h 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449" h="75844">
                  <a:moveTo>
                    <a:pt x="-622" y="-2498"/>
                  </a:moveTo>
                  <a:cubicBezTo>
                    <a:pt x="2583" y="576"/>
                    <a:pt x="5545" y="3357"/>
                    <a:pt x="7995" y="6189"/>
                  </a:cubicBezTo>
                  <a:cubicBezTo>
                    <a:pt x="10505" y="8932"/>
                    <a:pt x="12330" y="11866"/>
                    <a:pt x="13313" y="14190"/>
                  </a:cubicBezTo>
                  <a:cubicBezTo>
                    <a:pt x="14152" y="16705"/>
                    <a:pt x="14032" y="18292"/>
                    <a:pt x="13660" y="19880"/>
                  </a:cubicBezTo>
                  <a:cubicBezTo>
                    <a:pt x="13100" y="21467"/>
                    <a:pt x="12430" y="23575"/>
                    <a:pt x="11006" y="25988"/>
                  </a:cubicBezTo>
                  <a:lnTo>
                    <a:pt x="4864" y="36402"/>
                  </a:lnTo>
                  <a:lnTo>
                    <a:pt x="17777" y="42067"/>
                  </a:lnTo>
                  <a:cubicBezTo>
                    <a:pt x="20824" y="43400"/>
                    <a:pt x="25085" y="44797"/>
                    <a:pt x="28082" y="46575"/>
                  </a:cubicBezTo>
                  <a:cubicBezTo>
                    <a:pt x="31266" y="48251"/>
                    <a:pt x="33886" y="49966"/>
                    <a:pt x="35122" y="51198"/>
                  </a:cubicBezTo>
                  <a:cubicBezTo>
                    <a:pt x="36406" y="52125"/>
                    <a:pt x="37730" y="53903"/>
                    <a:pt x="36962" y="57903"/>
                  </a:cubicBezTo>
                  <a:cubicBezTo>
                    <a:pt x="36441" y="61789"/>
                    <a:pt x="34279" y="66171"/>
                    <a:pt x="32273" y="71137"/>
                  </a:cubicBezTo>
                  <a:lnTo>
                    <a:pt x="33082" y="72115"/>
                  </a:lnTo>
                  <a:cubicBezTo>
                    <a:pt x="36827" y="69092"/>
                    <a:pt x="40434" y="65739"/>
                    <a:pt x="43029" y="61497"/>
                  </a:cubicBezTo>
                  <a:cubicBezTo>
                    <a:pt x="45743" y="57446"/>
                    <a:pt x="46839" y="51769"/>
                    <a:pt x="44696" y="47007"/>
                  </a:cubicBezTo>
                  <a:cubicBezTo>
                    <a:pt x="42633" y="42270"/>
                    <a:pt x="38659" y="38904"/>
                    <a:pt x="34596" y="36237"/>
                  </a:cubicBezTo>
                  <a:cubicBezTo>
                    <a:pt x="30438" y="33608"/>
                    <a:pt x="26043" y="31500"/>
                    <a:pt x="21295" y="30090"/>
                  </a:cubicBezTo>
                  <a:lnTo>
                    <a:pt x="22024" y="31830"/>
                  </a:lnTo>
                  <a:cubicBezTo>
                    <a:pt x="23885" y="28160"/>
                    <a:pt x="25264" y="24058"/>
                    <a:pt x="25180" y="19791"/>
                  </a:cubicBezTo>
                  <a:cubicBezTo>
                    <a:pt x="25180" y="15511"/>
                    <a:pt x="23383" y="11371"/>
                    <a:pt x="20715" y="8183"/>
                  </a:cubicBezTo>
                  <a:cubicBezTo>
                    <a:pt x="15203" y="1833"/>
                    <a:pt x="7459" y="-1596"/>
                    <a:pt x="-315" y="-3730"/>
                  </a:cubicBezTo>
                  <a:lnTo>
                    <a:pt x="-622" y="-2498"/>
                  </a:lnTo>
                </a:path>
              </a:pathLst>
            </a:custGeom>
            <a:solidFill>
              <a:srgbClr val="98B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1" name="Freeform: Shape 3230">
              <a:extLst>
                <a:ext uri="{FF2B5EF4-FFF2-40B4-BE49-F238E27FC236}">
                  <a16:creationId xmlns="" xmlns:a16="http://schemas.microsoft.com/office/drawing/2014/main" id="{8B00C9D6-7523-21E6-C7E2-9D3CA43EE0AD}"/>
                </a:ext>
              </a:extLst>
            </p:cNvPr>
            <p:cNvSpPr/>
            <p:nvPr/>
          </p:nvSpPr>
          <p:spPr>
            <a:xfrm flipV="1">
              <a:off x="13419745" y="1043507"/>
              <a:ext cx="33377" cy="91999"/>
            </a:xfrm>
            <a:custGeom>
              <a:avLst/>
              <a:gdLst>
                <a:gd name="connsiteX0" fmla="*/ 32303 w 33377"/>
                <a:gd name="connsiteY0" fmla="*/ -3527 h 91999"/>
                <a:gd name="connsiteX1" fmla="*/ 8956 w 33377"/>
                <a:gd name="connsiteY1" fmla="*/ 11167 h 91999"/>
                <a:gd name="connsiteX2" fmla="*/ 5752 w 33377"/>
                <a:gd name="connsiteY2" fmla="*/ 25073 h 91999"/>
                <a:gd name="connsiteX3" fmla="*/ 1724 w 33377"/>
                <a:gd name="connsiteY3" fmla="*/ 38129 h 91999"/>
                <a:gd name="connsiteX4" fmla="*/ 1420 w 33377"/>
                <a:gd name="connsiteY4" fmla="*/ 65878 h 91999"/>
                <a:gd name="connsiteX5" fmla="*/ 16923 w 33377"/>
                <a:gd name="connsiteY5" fmla="*/ 88471 h 91999"/>
                <a:gd name="connsiteX6" fmla="*/ 18049 w 33377"/>
                <a:gd name="connsiteY6" fmla="*/ 87900 h 91999"/>
                <a:gd name="connsiteX7" fmla="*/ 14487 w 33377"/>
                <a:gd name="connsiteY7" fmla="*/ 62309 h 91999"/>
                <a:gd name="connsiteX8" fmla="*/ 8654 w 33377"/>
                <a:gd name="connsiteY8" fmla="*/ 38700 h 91999"/>
                <a:gd name="connsiteX9" fmla="*/ 9656 w 33377"/>
                <a:gd name="connsiteY9" fmla="*/ 26368 h 91999"/>
                <a:gd name="connsiteX10" fmla="*/ 17767 w 33377"/>
                <a:gd name="connsiteY10" fmla="*/ 16996 h 91999"/>
                <a:gd name="connsiteX11" fmla="*/ 32823 w 33377"/>
                <a:gd name="connsiteY11" fmla="*/ -2359 h 91999"/>
                <a:gd name="connsiteX12" fmla="*/ 32303 w 33377"/>
                <a:gd name="connsiteY12" fmla="*/ -3527 h 9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77" h="91999">
                  <a:moveTo>
                    <a:pt x="32303" y="-3527"/>
                  </a:moveTo>
                  <a:cubicBezTo>
                    <a:pt x="22312" y="-3578"/>
                    <a:pt x="13417" y="2645"/>
                    <a:pt x="8956" y="11167"/>
                  </a:cubicBezTo>
                  <a:cubicBezTo>
                    <a:pt x="6937" y="15650"/>
                    <a:pt x="6783" y="20717"/>
                    <a:pt x="5752" y="25073"/>
                  </a:cubicBezTo>
                  <a:cubicBezTo>
                    <a:pt x="4764" y="29467"/>
                    <a:pt x="3202" y="33645"/>
                    <a:pt x="1724" y="38129"/>
                  </a:cubicBezTo>
                  <a:cubicBezTo>
                    <a:pt x="-1625" y="47133"/>
                    <a:pt x="-891" y="57001"/>
                    <a:pt x="1420" y="65878"/>
                  </a:cubicBezTo>
                  <a:cubicBezTo>
                    <a:pt x="4422" y="74628"/>
                    <a:pt x="9368" y="82566"/>
                    <a:pt x="16923" y="88471"/>
                  </a:cubicBezTo>
                  <a:lnTo>
                    <a:pt x="18049" y="87900"/>
                  </a:lnTo>
                  <a:cubicBezTo>
                    <a:pt x="17826" y="78362"/>
                    <a:pt x="16071" y="70247"/>
                    <a:pt x="14487" y="62309"/>
                  </a:cubicBezTo>
                  <a:cubicBezTo>
                    <a:pt x="12409" y="54486"/>
                    <a:pt x="10484" y="46980"/>
                    <a:pt x="8654" y="38700"/>
                  </a:cubicBezTo>
                  <a:cubicBezTo>
                    <a:pt x="7870" y="34572"/>
                    <a:pt x="7845" y="30166"/>
                    <a:pt x="9656" y="26368"/>
                  </a:cubicBezTo>
                  <a:cubicBezTo>
                    <a:pt x="11363" y="22507"/>
                    <a:pt x="15014" y="19739"/>
                    <a:pt x="17767" y="16996"/>
                  </a:cubicBezTo>
                  <a:cubicBezTo>
                    <a:pt x="22955" y="11192"/>
                    <a:pt x="27247" y="5312"/>
                    <a:pt x="32823" y="-2359"/>
                  </a:cubicBezTo>
                  <a:lnTo>
                    <a:pt x="32303" y="-3527"/>
                  </a:ln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2" name="Freeform: Shape 3231">
              <a:extLst>
                <a:ext uri="{FF2B5EF4-FFF2-40B4-BE49-F238E27FC236}">
                  <a16:creationId xmlns="" xmlns:a16="http://schemas.microsoft.com/office/drawing/2014/main" id="{A6F3E736-2E01-AE45-CB03-30AAB0D34527}"/>
                </a:ext>
              </a:extLst>
            </p:cNvPr>
            <p:cNvSpPr/>
            <p:nvPr/>
          </p:nvSpPr>
          <p:spPr>
            <a:xfrm flipV="1">
              <a:off x="13271750" y="730389"/>
              <a:ext cx="110351" cy="81267"/>
            </a:xfrm>
            <a:custGeom>
              <a:avLst/>
              <a:gdLst>
                <a:gd name="connsiteX0" fmla="*/ 34650 w 110351"/>
                <a:gd name="connsiteY0" fmla="*/ 76770 h 81267"/>
                <a:gd name="connsiteX1" fmla="*/ 13556 w 110351"/>
                <a:gd name="connsiteY1" fmla="*/ 37552 h 81267"/>
                <a:gd name="connsiteX2" fmla="*/ 9563 w 110351"/>
                <a:gd name="connsiteY2" fmla="*/ 27963 h 81267"/>
                <a:gd name="connsiteX3" fmla="*/ 8397 w 110351"/>
                <a:gd name="connsiteY3" fmla="*/ 23722 h 81267"/>
                <a:gd name="connsiteX4" fmla="*/ 8303 w 110351"/>
                <a:gd name="connsiteY4" fmla="*/ 22363 h 81267"/>
                <a:gd name="connsiteX5" fmla="*/ 7931 w 110351"/>
                <a:gd name="connsiteY5" fmla="*/ 23722 h 81267"/>
                <a:gd name="connsiteX6" fmla="*/ 8283 w 110351"/>
                <a:gd name="connsiteY6" fmla="*/ 23112 h 81267"/>
                <a:gd name="connsiteX7" fmla="*/ 7697 w 110351"/>
                <a:gd name="connsiteY7" fmla="*/ 24230 h 81267"/>
                <a:gd name="connsiteX8" fmla="*/ 6929 w 110351"/>
                <a:gd name="connsiteY8" fmla="*/ 25017 h 81267"/>
                <a:gd name="connsiteX9" fmla="*/ 7772 w 110351"/>
                <a:gd name="connsiteY9" fmla="*/ 24738 h 81267"/>
                <a:gd name="connsiteX10" fmla="*/ 11973 w 110351"/>
                <a:gd name="connsiteY10" fmla="*/ 23899 h 81267"/>
                <a:gd name="connsiteX11" fmla="*/ 22550 w 110351"/>
                <a:gd name="connsiteY11" fmla="*/ 22871 h 81267"/>
                <a:gd name="connsiteX12" fmla="*/ 67734 w 110351"/>
                <a:gd name="connsiteY12" fmla="*/ 15860 h 81267"/>
                <a:gd name="connsiteX13" fmla="*/ 109872 w 110351"/>
                <a:gd name="connsiteY13" fmla="*/ -2923 h 81267"/>
                <a:gd name="connsiteX14" fmla="*/ 109500 w 110351"/>
                <a:gd name="connsiteY14" fmla="*/ -3812 h 81267"/>
                <a:gd name="connsiteX15" fmla="*/ 66400 w 110351"/>
                <a:gd name="connsiteY15" fmla="*/ 8495 h 81267"/>
                <a:gd name="connsiteX16" fmla="*/ 21716 w 110351"/>
                <a:gd name="connsiteY16" fmla="*/ 13384 h 81267"/>
                <a:gd name="connsiteX17" fmla="*/ 10466 w 110351"/>
                <a:gd name="connsiteY17" fmla="*/ 14730 h 81267"/>
                <a:gd name="connsiteX18" fmla="*/ -66 w 110351"/>
                <a:gd name="connsiteY18" fmla="*/ 19658 h 81267"/>
                <a:gd name="connsiteX19" fmla="*/ 1863 w 110351"/>
                <a:gd name="connsiteY19" fmla="*/ 31189 h 81267"/>
                <a:gd name="connsiteX20" fmla="*/ 7042 w 110351"/>
                <a:gd name="connsiteY20" fmla="*/ 41286 h 81267"/>
                <a:gd name="connsiteX21" fmla="*/ 33980 w 110351"/>
                <a:gd name="connsiteY21" fmla="*/ 77455 h 81267"/>
                <a:gd name="connsiteX22" fmla="*/ 34650 w 110351"/>
                <a:gd name="connsiteY22" fmla="*/ 76770 h 8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0351" h="81267">
                  <a:moveTo>
                    <a:pt x="34650" y="76770"/>
                  </a:moveTo>
                  <a:cubicBezTo>
                    <a:pt x="26762" y="63904"/>
                    <a:pt x="19991" y="50417"/>
                    <a:pt x="13556" y="37552"/>
                  </a:cubicBezTo>
                  <a:cubicBezTo>
                    <a:pt x="12072" y="34288"/>
                    <a:pt x="10693" y="31024"/>
                    <a:pt x="9563" y="27963"/>
                  </a:cubicBezTo>
                  <a:cubicBezTo>
                    <a:pt x="9042" y="26452"/>
                    <a:pt x="8569" y="24928"/>
                    <a:pt x="8397" y="23722"/>
                  </a:cubicBezTo>
                  <a:lnTo>
                    <a:pt x="8303" y="22363"/>
                  </a:lnTo>
                  <a:cubicBezTo>
                    <a:pt x="8194" y="22363"/>
                    <a:pt x="8764" y="21588"/>
                    <a:pt x="7931" y="23722"/>
                  </a:cubicBezTo>
                  <a:lnTo>
                    <a:pt x="8283" y="23112"/>
                  </a:lnTo>
                  <a:lnTo>
                    <a:pt x="7697" y="24230"/>
                  </a:lnTo>
                  <a:lnTo>
                    <a:pt x="6929" y="25017"/>
                  </a:lnTo>
                  <a:lnTo>
                    <a:pt x="7772" y="24738"/>
                  </a:lnTo>
                  <a:cubicBezTo>
                    <a:pt x="8829" y="24433"/>
                    <a:pt x="10321" y="24103"/>
                    <a:pt x="11973" y="23899"/>
                  </a:cubicBezTo>
                  <a:cubicBezTo>
                    <a:pt x="15237" y="23430"/>
                    <a:pt x="18888" y="23150"/>
                    <a:pt x="22550" y="22871"/>
                  </a:cubicBezTo>
                  <a:cubicBezTo>
                    <a:pt x="37303" y="21499"/>
                    <a:pt x="52807" y="19912"/>
                    <a:pt x="67734" y="15860"/>
                  </a:cubicBezTo>
                  <a:cubicBezTo>
                    <a:pt x="82706" y="12063"/>
                    <a:pt x="97227" y="5853"/>
                    <a:pt x="109872" y="-2923"/>
                  </a:cubicBezTo>
                  <a:lnTo>
                    <a:pt x="109500" y="-3812"/>
                  </a:lnTo>
                  <a:cubicBezTo>
                    <a:pt x="95674" y="1979"/>
                    <a:pt x="81133" y="5891"/>
                    <a:pt x="66400" y="8495"/>
                  </a:cubicBezTo>
                  <a:cubicBezTo>
                    <a:pt x="51641" y="11123"/>
                    <a:pt x="36699" y="12241"/>
                    <a:pt x="21716" y="13384"/>
                  </a:cubicBezTo>
                  <a:cubicBezTo>
                    <a:pt x="17971" y="13739"/>
                    <a:pt x="14221" y="14108"/>
                    <a:pt x="10466" y="14730"/>
                  </a:cubicBezTo>
                  <a:cubicBezTo>
                    <a:pt x="6932" y="15606"/>
                    <a:pt x="2453" y="15644"/>
                    <a:pt x="-66" y="19658"/>
                  </a:cubicBezTo>
                  <a:cubicBezTo>
                    <a:pt x="-1326" y="24103"/>
                    <a:pt x="583" y="27646"/>
                    <a:pt x="1863" y="31189"/>
                  </a:cubicBezTo>
                  <a:cubicBezTo>
                    <a:pt x="3366" y="34682"/>
                    <a:pt x="5147" y="38022"/>
                    <a:pt x="7042" y="41286"/>
                  </a:cubicBezTo>
                  <a:cubicBezTo>
                    <a:pt x="14826" y="54189"/>
                    <a:pt x="23523" y="66546"/>
                    <a:pt x="33980" y="77455"/>
                  </a:cubicBezTo>
                  <a:lnTo>
                    <a:pt x="34650" y="76770"/>
                  </a:lnTo>
                </a:path>
              </a:pathLst>
            </a:custGeom>
            <a:solidFill>
              <a:srgbClr val="FFF2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3" name="Freeform: Shape 3232">
              <a:extLst>
                <a:ext uri="{FF2B5EF4-FFF2-40B4-BE49-F238E27FC236}">
                  <a16:creationId xmlns="" xmlns:a16="http://schemas.microsoft.com/office/drawing/2014/main" id="{E04A0B9E-B577-B966-6BBC-9CDC3CDFC111}"/>
                </a:ext>
              </a:extLst>
            </p:cNvPr>
            <p:cNvSpPr/>
            <p:nvPr/>
          </p:nvSpPr>
          <p:spPr>
            <a:xfrm flipV="1">
              <a:off x="13306109" y="722973"/>
              <a:ext cx="131936" cy="42417"/>
            </a:xfrm>
            <a:custGeom>
              <a:avLst/>
              <a:gdLst>
                <a:gd name="connsiteX0" fmla="*/ 130906 w 131936"/>
                <a:gd name="connsiteY0" fmla="*/ -3836 h 42417"/>
                <a:gd name="connsiteX1" fmla="*/ 66448 w 131936"/>
                <a:gd name="connsiteY1" fmla="*/ 19417 h 42417"/>
                <a:gd name="connsiteX2" fmla="*/ 33413 w 131936"/>
                <a:gd name="connsiteY2" fmla="*/ 28460 h 42417"/>
                <a:gd name="connsiteX3" fmla="*/ 16601 w 131936"/>
                <a:gd name="connsiteY3" fmla="*/ 31482 h 42417"/>
                <a:gd name="connsiteX4" fmla="*/ 359 w 131936"/>
                <a:gd name="connsiteY4" fmla="*/ 30365 h 42417"/>
                <a:gd name="connsiteX5" fmla="*/ -510 w 131936"/>
                <a:gd name="connsiteY5" fmla="*/ 31292 h 42417"/>
                <a:gd name="connsiteX6" fmla="*/ 8068 w 131936"/>
                <a:gd name="connsiteY6" fmla="*/ 36398 h 42417"/>
                <a:gd name="connsiteX7" fmla="*/ 17359 w 131936"/>
                <a:gd name="connsiteY7" fmla="*/ 38137 h 42417"/>
                <a:gd name="connsiteX8" fmla="*/ 35497 w 131936"/>
                <a:gd name="connsiteY8" fmla="*/ 38214 h 42417"/>
                <a:gd name="connsiteX9" fmla="*/ 70134 w 131936"/>
                <a:gd name="connsiteY9" fmla="*/ 31559 h 42417"/>
                <a:gd name="connsiteX10" fmla="*/ 102500 w 131936"/>
                <a:gd name="connsiteY10" fmla="*/ 18186 h 42417"/>
                <a:gd name="connsiteX11" fmla="*/ 131426 w 131936"/>
                <a:gd name="connsiteY11" fmla="*/ -2668 h 42417"/>
                <a:gd name="connsiteX12" fmla="*/ 130906 w 131936"/>
                <a:gd name="connsiteY12" fmla="*/ -3836 h 4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936" h="42417">
                  <a:moveTo>
                    <a:pt x="130906" y="-3836"/>
                  </a:moveTo>
                  <a:cubicBezTo>
                    <a:pt x="109961" y="5321"/>
                    <a:pt x="88351" y="12941"/>
                    <a:pt x="66448" y="19417"/>
                  </a:cubicBezTo>
                  <a:cubicBezTo>
                    <a:pt x="55544" y="22834"/>
                    <a:pt x="44551" y="25958"/>
                    <a:pt x="33413" y="28460"/>
                  </a:cubicBezTo>
                  <a:cubicBezTo>
                    <a:pt x="27842" y="29679"/>
                    <a:pt x="22241" y="30797"/>
                    <a:pt x="16601" y="31482"/>
                  </a:cubicBezTo>
                  <a:cubicBezTo>
                    <a:pt x="11173" y="31927"/>
                    <a:pt x="4778" y="33057"/>
                    <a:pt x="359" y="30365"/>
                  </a:cubicBezTo>
                  <a:lnTo>
                    <a:pt x="-510" y="31292"/>
                  </a:lnTo>
                  <a:cubicBezTo>
                    <a:pt x="1549" y="34302"/>
                    <a:pt x="5096" y="35483"/>
                    <a:pt x="8068" y="36398"/>
                  </a:cubicBezTo>
                  <a:cubicBezTo>
                    <a:pt x="11168" y="37299"/>
                    <a:pt x="14274" y="37718"/>
                    <a:pt x="17359" y="38137"/>
                  </a:cubicBezTo>
                  <a:cubicBezTo>
                    <a:pt x="23501" y="38696"/>
                    <a:pt x="29553" y="38734"/>
                    <a:pt x="35497" y="38214"/>
                  </a:cubicBezTo>
                  <a:cubicBezTo>
                    <a:pt x="47432" y="37414"/>
                    <a:pt x="58888" y="34746"/>
                    <a:pt x="70134" y="31559"/>
                  </a:cubicBezTo>
                  <a:cubicBezTo>
                    <a:pt x="81261" y="27990"/>
                    <a:pt x="92181" y="23837"/>
                    <a:pt x="102500" y="18186"/>
                  </a:cubicBezTo>
                  <a:cubicBezTo>
                    <a:pt x="112837" y="12699"/>
                    <a:pt x="122823" y="6121"/>
                    <a:pt x="131426" y="-2668"/>
                  </a:cubicBezTo>
                  <a:lnTo>
                    <a:pt x="130906" y="-3836"/>
                  </a:lnTo>
                </a:path>
              </a:pathLst>
            </a:custGeom>
            <a:solidFill>
              <a:srgbClr val="AD581E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4" name="Freeform: Shape 3233">
              <a:extLst>
                <a:ext uri="{FF2B5EF4-FFF2-40B4-BE49-F238E27FC236}">
                  <a16:creationId xmlns="" xmlns:a16="http://schemas.microsoft.com/office/drawing/2014/main" id="{E502419B-B943-1B57-7AB3-3C11F29AF258}"/>
                </a:ext>
              </a:extLst>
            </p:cNvPr>
            <p:cNvSpPr/>
            <p:nvPr/>
          </p:nvSpPr>
          <p:spPr>
            <a:xfrm flipV="1">
              <a:off x="13306109" y="728000"/>
              <a:ext cx="131936" cy="37389"/>
            </a:xfrm>
            <a:custGeom>
              <a:avLst/>
              <a:gdLst>
                <a:gd name="connsiteX0" fmla="*/ 130906 w 131936"/>
                <a:gd name="connsiteY0" fmla="*/ -3834 h 37389"/>
                <a:gd name="connsiteX1" fmla="*/ 96223 w 131936"/>
                <a:gd name="connsiteY1" fmla="*/ 1195 h 37389"/>
                <a:gd name="connsiteX2" fmla="*/ 63497 w 131936"/>
                <a:gd name="connsiteY2" fmla="*/ 9704 h 37389"/>
                <a:gd name="connsiteX3" fmla="*/ 31726 w 131936"/>
                <a:gd name="connsiteY3" fmla="*/ 20550 h 37389"/>
                <a:gd name="connsiteX4" fmla="*/ 16031 w 131936"/>
                <a:gd name="connsiteY4" fmla="*/ 26405 h 37389"/>
                <a:gd name="connsiteX5" fmla="*/ 359 w 131936"/>
                <a:gd name="connsiteY5" fmla="*/ 30367 h 37389"/>
                <a:gd name="connsiteX6" fmla="*/ -510 w 131936"/>
                <a:gd name="connsiteY6" fmla="*/ 31294 h 37389"/>
                <a:gd name="connsiteX7" fmla="*/ 16779 w 131936"/>
                <a:gd name="connsiteY7" fmla="*/ 33059 h 37389"/>
                <a:gd name="connsiteX8" fmla="*/ 33811 w 131936"/>
                <a:gd name="connsiteY8" fmla="*/ 30316 h 37389"/>
                <a:gd name="connsiteX9" fmla="*/ 67182 w 131936"/>
                <a:gd name="connsiteY9" fmla="*/ 21846 h 37389"/>
                <a:gd name="connsiteX10" fmla="*/ 131426 w 131936"/>
                <a:gd name="connsiteY10" fmla="*/ -2665 h 37389"/>
                <a:gd name="connsiteX11" fmla="*/ 130906 w 131936"/>
                <a:gd name="connsiteY11" fmla="*/ -3834 h 3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936" h="37389">
                  <a:moveTo>
                    <a:pt x="130906" y="-3834"/>
                  </a:moveTo>
                  <a:cubicBezTo>
                    <a:pt x="118627" y="-3237"/>
                    <a:pt x="107366" y="-1230"/>
                    <a:pt x="96223" y="1195"/>
                  </a:cubicBezTo>
                  <a:cubicBezTo>
                    <a:pt x="85066" y="3494"/>
                    <a:pt x="74276" y="6618"/>
                    <a:pt x="63497" y="9704"/>
                  </a:cubicBezTo>
                  <a:cubicBezTo>
                    <a:pt x="52825" y="13159"/>
                    <a:pt x="42179" y="16550"/>
                    <a:pt x="31726" y="20550"/>
                  </a:cubicBezTo>
                  <a:lnTo>
                    <a:pt x="16031" y="26405"/>
                  </a:lnTo>
                  <a:cubicBezTo>
                    <a:pt x="10836" y="28196"/>
                    <a:pt x="5518" y="30799"/>
                    <a:pt x="359" y="30367"/>
                  </a:cubicBezTo>
                  <a:lnTo>
                    <a:pt x="-510" y="31294"/>
                  </a:lnTo>
                  <a:cubicBezTo>
                    <a:pt x="5062" y="34736"/>
                    <a:pt x="11123" y="33288"/>
                    <a:pt x="16779" y="33059"/>
                  </a:cubicBezTo>
                  <a:cubicBezTo>
                    <a:pt x="22519" y="32463"/>
                    <a:pt x="28179" y="31447"/>
                    <a:pt x="33811" y="30316"/>
                  </a:cubicBezTo>
                  <a:cubicBezTo>
                    <a:pt x="45067" y="28005"/>
                    <a:pt x="56169" y="25071"/>
                    <a:pt x="67182" y="21846"/>
                  </a:cubicBezTo>
                  <a:cubicBezTo>
                    <a:pt x="89060" y="14949"/>
                    <a:pt x="110591" y="6898"/>
                    <a:pt x="131426" y="-2665"/>
                  </a:cubicBezTo>
                  <a:lnTo>
                    <a:pt x="130906" y="-3834"/>
                  </a:lnTo>
                </a:path>
              </a:pathLst>
            </a:custGeom>
            <a:solidFill>
              <a:srgbClr val="FFDB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5" name="Freeform: Shape 3234">
              <a:extLst>
                <a:ext uri="{FF2B5EF4-FFF2-40B4-BE49-F238E27FC236}">
                  <a16:creationId xmlns="" xmlns:a16="http://schemas.microsoft.com/office/drawing/2014/main" id="{0D3DE6A1-BF03-714B-154F-D4634555596B}"/>
                </a:ext>
              </a:extLst>
            </p:cNvPr>
            <p:cNvSpPr/>
            <p:nvPr/>
          </p:nvSpPr>
          <p:spPr>
            <a:xfrm flipV="1">
              <a:off x="13343718" y="655011"/>
              <a:ext cx="53469" cy="79480"/>
            </a:xfrm>
            <a:custGeom>
              <a:avLst/>
              <a:gdLst>
                <a:gd name="connsiteX0" fmla="*/ 52961 w 53469"/>
                <a:gd name="connsiteY0" fmla="*/ 74326 h 79480"/>
                <a:gd name="connsiteX1" fmla="*/ 44805 w 53469"/>
                <a:gd name="connsiteY1" fmla="*/ 66884 h 79480"/>
                <a:gd name="connsiteX2" fmla="*/ 38431 w 53469"/>
                <a:gd name="connsiteY2" fmla="*/ 56432 h 79480"/>
                <a:gd name="connsiteX3" fmla="*/ 25304 w 53469"/>
                <a:gd name="connsiteY3" fmla="*/ 36265 h 79480"/>
                <a:gd name="connsiteX4" fmla="*/ 11904 w 53469"/>
                <a:gd name="connsiteY4" fmla="*/ 17215 h 79480"/>
                <a:gd name="connsiteX5" fmla="*/ 6244 w 53469"/>
                <a:gd name="connsiteY5" fmla="*/ 7842 h 79480"/>
                <a:gd name="connsiteX6" fmla="*/ 4542 w 53469"/>
                <a:gd name="connsiteY6" fmla="*/ -2940 h 79480"/>
                <a:gd name="connsiteX7" fmla="*/ 3683 w 53469"/>
                <a:gd name="connsiteY7" fmla="*/ -3880 h 79480"/>
                <a:gd name="connsiteX8" fmla="*/ -439 w 53469"/>
                <a:gd name="connsiteY8" fmla="*/ 8337 h 79480"/>
                <a:gd name="connsiteX9" fmla="*/ 2637 w 53469"/>
                <a:gd name="connsiteY9" fmla="*/ 20910 h 79480"/>
                <a:gd name="connsiteX10" fmla="*/ 14861 w 53469"/>
                <a:gd name="connsiteY10" fmla="*/ 43465 h 79480"/>
                <a:gd name="connsiteX11" fmla="*/ 31103 w 53469"/>
                <a:gd name="connsiteY11" fmla="*/ 63265 h 79480"/>
                <a:gd name="connsiteX12" fmla="*/ 40474 w 53469"/>
                <a:gd name="connsiteY12" fmla="*/ 72028 h 79480"/>
                <a:gd name="connsiteX13" fmla="*/ 52926 w 53469"/>
                <a:gd name="connsiteY13" fmla="*/ 75596 h 79480"/>
                <a:gd name="connsiteX14" fmla="*/ 52961 w 53469"/>
                <a:gd name="connsiteY14" fmla="*/ 74326 h 7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469" h="79480">
                  <a:moveTo>
                    <a:pt x="52961" y="74326"/>
                  </a:moveTo>
                  <a:cubicBezTo>
                    <a:pt x="48744" y="72015"/>
                    <a:pt x="45499" y="69475"/>
                    <a:pt x="44805" y="66884"/>
                  </a:cubicBezTo>
                  <a:cubicBezTo>
                    <a:pt x="42434" y="63278"/>
                    <a:pt x="40703" y="59925"/>
                    <a:pt x="38431" y="56432"/>
                  </a:cubicBezTo>
                  <a:cubicBezTo>
                    <a:pt x="34288" y="49434"/>
                    <a:pt x="29664" y="42881"/>
                    <a:pt x="25304" y="36265"/>
                  </a:cubicBezTo>
                  <a:cubicBezTo>
                    <a:pt x="20656" y="29851"/>
                    <a:pt x="16269" y="23387"/>
                    <a:pt x="11904" y="17215"/>
                  </a:cubicBezTo>
                  <a:cubicBezTo>
                    <a:pt x="9851" y="14052"/>
                    <a:pt x="7751" y="10992"/>
                    <a:pt x="6244" y="7842"/>
                  </a:cubicBezTo>
                  <a:cubicBezTo>
                    <a:pt x="4617" y="4642"/>
                    <a:pt x="3342" y="1645"/>
                    <a:pt x="4542" y="-2940"/>
                  </a:cubicBezTo>
                  <a:lnTo>
                    <a:pt x="3683" y="-3880"/>
                  </a:lnTo>
                  <a:cubicBezTo>
                    <a:pt x="266" y="-806"/>
                    <a:pt x="-811" y="4045"/>
                    <a:pt x="-439" y="8337"/>
                  </a:cubicBezTo>
                  <a:cubicBezTo>
                    <a:pt x="-127" y="12706"/>
                    <a:pt x="1079" y="16910"/>
                    <a:pt x="2637" y="20910"/>
                  </a:cubicBezTo>
                  <a:cubicBezTo>
                    <a:pt x="5783" y="28924"/>
                    <a:pt x="10124" y="36366"/>
                    <a:pt x="14861" y="43465"/>
                  </a:cubicBezTo>
                  <a:cubicBezTo>
                    <a:pt x="19807" y="50438"/>
                    <a:pt x="25224" y="57067"/>
                    <a:pt x="31103" y="63265"/>
                  </a:cubicBezTo>
                  <a:cubicBezTo>
                    <a:pt x="34035" y="66338"/>
                    <a:pt x="37156" y="69335"/>
                    <a:pt x="40474" y="72028"/>
                  </a:cubicBezTo>
                  <a:cubicBezTo>
                    <a:pt x="44036" y="74911"/>
                    <a:pt x="48700" y="75660"/>
                    <a:pt x="52926" y="75596"/>
                  </a:cubicBezTo>
                  <a:lnTo>
                    <a:pt x="52961" y="74326"/>
                  </a:lnTo>
                </a:path>
              </a:pathLst>
            </a:custGeom>
            <a:solidFill>
              <a:srgbClr val="FFDB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6" name="Freeform: Shape 3235">
              <a:extLst>
                <a:ext uri="{FF2B5EF4-FFF2-40B4-BE49-F238E27FC236}">
                  <a16:creationId xmlns="" xmlns:a16="http://schemas.microsoft.com/office/drawing/2014/main" id="{8E2E4D33-2087-87F2-4F77-82F9E816EFED}"/>
                </a:ext>
              </a:extLst>
            </p:cNvPr>
            <p:cNvSpPr/>
            <p:nvPr/>
          </p:nvSpPr>
          <p:spPr>
            <a:xfrm flipV="1">
              <a:off x="13397162" y="650824"/>
              <a:ext cx="75223" cy="35292"/>
            </a:xfrm>
            <a:custGeom>
              <a:avLst/>
              <a:gdLst>
                <a:gd name="connsiteX0" fmla="*/ 74135 w 75223"/>
                <a:gd name="connsiteY0" fmla="*/ -3903 h 35292"/>
                <a:gd name="connsiteX1" fmla="*/ 37518 w 75223"/>
                <a:gd name="connsiteY1" fmla="*/ 13648 h 35292"/>
                <a:gd name="connsiteX2" fmla="*/ -553 w 75223"/>
                <a:gd name="connsiteY2" fmla="*/ 25929 h 35292"/>
                <a:gd name="connsiteX3" fmla="*/ -543 w 75223"/>
                <a:gd name="connsiteY3" fmla="*/ 27199 h 35292"/>
                <a:gd name="connsiteX4" fmla="*/ 22169 w 75223"/>
                <a:gd name="connsiteY4" fmla="*/ 31034 h 35292"/>
                <a:gd name="connsiteX5" fmla="*/ 42861 w 75223"/>
                <a:gd name="connsiteY5" fmla="*/ 25154 h 35292"/>
                <a:gd name="connsiteX6" fmla="*/ 60407 w 75223"/>
                <a:gd name="connsiteY6" fmla="*/ 13864 h 35292"/>
                <a:gd name="connsiteX7" fmla="*/ 74671 w 75223"/>
                <a:gd name="connsiteY7" fmla="*/ -2748 h 35292"/>
                <a:gd name="connsiteX8" fmla="*/ 74135 w 75223"/>
                <a:gd name="connsiteY8" fmla="*/ -3903 h 3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5223" h="35292">
                  <a:moveTo>
                    <a:pt x="74135" y="-3903"/>
                  </a:moveTo>
                  <a:cubicBezTo>
                    <a:pt x="61762" y="1735"/>
                    <a:pt x="49871" y="8212"/>
                    <a:pt x="37518" y="13648"/>
                  </a:cubicBezTo>
                  <a:cubicBezTo>
                    <a:pt x="25398" y="19299"/>
                    <a:pt x="12833" y="25167"/>
                    <a:pt x="-553" y="25929"/>
                  </a:cubicBezTo>
                  <a:lnTo>
                    <a:pt x="-543" y="27199"/>
                  </a:lnTo>
                  <a:cubicBezTo>
                    <a:pt x="6601" y="31567"/>
                    <a:pt x="14911" y="31834"/>
                    <a:pt x="22169" y="31034"/>
                  </a:cubicBezTo>
                  <a:cubicBezTo>
                    <a:pt x="29615" y="30323"/>
                    <a:pt x="36407" y="27910"/>
                    <a:pt x="42861" y="25154"/>
                  </a:cubicBezTo>
                  <a:cubicBezTo>
                    <a:pt x="49151" y="22030"/>
                    <a:pt x="55129" y="18499"/>
                    <a:pt x="60407" y="13864"/>
                  </a:cubicBezTo>
                  <a:cubicBezTo>
                    <a:pt x="65775" y="9343"/>
                    <a:pt x="70493" y="4136"/>
                    <a:pt x="74671" y="-2748"/>
                  </a:cubicBezTo>
                  <a:lnTo>
                    <a:pt x="74135" y="-3903"/>
                  </a:lnTo>
                </a:path>
              </a:pathLst>
            </a:custGeom>
            <a:solidFill>
              <a:srgbClr val="C273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7" name="Freeform: Shape 3236">
              <a:extLst>
                <a:ext uri="{FF2B5EF4-FFF2-40B4-BE49-F238E27FC236}">
                  <a16:creationId xmlns="" xmlns:a16="http://schemas.microsoft.com/office/drawing/2014/main" id="{13000B97-9344-785D-18BD-B02C5795C62D}"/>
                </a:ext>
              </a:extLst>
            </p:cNvPr>
            <p:cNvSpPr/>
            <p:nvPr/>
          </p:nvSpPr>
          <p:spPr>
            <a:xfrm flipV="1">
              <a:off x="13397167" y="655167"/>
              <a:ext cx="75148" cy="30797"/>
            </a:xfrm>
            <a:custGeom>
              <a:avLst/>
              <a:gdLst>
                <a:gd name="connsiteX0" fmla="*/ 74199 w 75148"/>
                <a:gd name="connsiteY0" fmla="*/ -3902 h 30797"/>
                <a:gd name="connsiteX1" fmla="*/ 34442 w 75148"/>
                <a:gd name="connsiteY1" fmla="*/ 6868 h 30797"/>
                <a:gd name="connsiteX2" fmla="*/ 17084 w 75148"/>
                <a:gd name="connsiteY2" fmla="*/ 15936 h 30797"/>
                <a:gd name="connsiteX3" fmla="*/ -553 w 75148"/>
                <a:gd name="connsiteY3" fmla="*/ 25943 h 30797"/>
                <a:gd name="connsiteX4" fmla="*/ -553 w 75148"/>
                <a:gd name="connsiteY4" fmla="*/ 26896 h 30797"/>
                <a:gd name="connsiteX5" fmla="*/ 38445 w 75148"/>
                <a:gd name="connsiteY5" fmla="*/ 15517 h 30797"/>
                <a:gd name="connsiteX6" fmla="*/ 74596 w 75148"/>
                <a:gd name="connsiteY6" fmla="*/ -3038 h 30797"/>
                <a:gd name="connsiteX7" fmla="*/ 74199 w 75148"/>
                <a:gd name="connsiteY7" fmla="*/ -3902 h 30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148" h="30797">
                  <a:moveTo>
                    <a:pt x="74199" y="-3902"/>
                  </a:moveTo>
                  <a:cubicBezTo>
                    <a:pt x="59024" y="-3800"/>
                    <a:pt x="46452" y="1623"/>
                    <a:pt x="34442" y="6868"/>
                  </a:cubicBezTo>
                  <a:cubicBezTo>
                    <a:pt x="28539" y="9789"/>
                    <a:pt x="22715" y="12646"/>
                    <a:pt x="17084" y="15936"/>
                  </a:cubicBezTo>
                  <a:cubicBezTo>
                    <a:pt x="11309" y="18958"/>
                    <a:pt x="6002" y="22667"/>
                    <a:pt x="-553" y="25943"/>
                  </a:cubicBezTo>
                  <a:lnTo>
                    <a:pt x="-553" y="26896"/>
                  </a:lnTo>
                  <a:cubicBezTo>
                    <a:pt x="13269" y="26464"/>
                    <a:pt x="26068" y="20863"/>
                    <a:pt x="38445" y="15517"/>
                  </a:cubicBezTo>
                  <a:cubicBezTo>
                    <a:pt x="50734" y="9713"/>
                    <a:pt x="62466" y="2893"/>
                    <a:pt x="74596" y="-3038"/>
                  </a:cubicBezTo>
                  <a:lnTo>
                    <a:pt x="74199" y="-3902"/>
                  </a:lnTo>
                </a:path>
              </a:pathLst>
            </a:custGeom>
            <a:solidFill>
              <a:srgbClr val="FFF27D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8" name="Freeform: Shape 3237">
              <a:extLst>
                <a:ext uri="{FF2B5EF4-FFF2-40B4-BE49-F238E27FC236}">
                  <a16:creationId xmlns="" xmlns:a16="http://schemas.microsoft.com/office/drawing/2014/main" id="{63A3D7C6-54EA-80F5-0298-DFCB07FAA6ED}"/>
                </a:ext>
              </a:extLst>
            </p:cNvPr>
            <p:cNvSpPr/>
            <p:nvPr/>
          </p:nvSpPr>
          <p:spPr>
            <a:xfrm flipV="1">
              <a:off x="13271379" y="961490"/>
              <a:ext cx="50779" cy="78513"/>
            </a:xfrm>
            <a:custGeom>
              <a:avLst/>
              <a:gdLst>
                <a:gd name="connsiteX0" fmla="*/ 49860 w 50779"/>
                <a:gd name="connsiteY0" fmla="*/ 73637 h 78513"/>
                <a:gd name="connsiteX1" fmla="*/ 26905 w 50779"/>
                <a:gd name="connsiteY1" fmla="*/ 62004 h 78513"/>
                <a:gd name="connsiteX2" fmla="*/ 4099 w 50779"/>
                <a:gd name="connsiteY2" fmla="*/ 51145 h 78513"/>
                <a:gd name="connsiteX3" fmla="*/ 10753 w 50779"/>
                <a:gd name="connsiteY3" fmla="*/ 62029 h 78513"/>
                <a:gd name="connsiteX4" fmla="*/ 13720 w 50779"/>
                <a:gd name="connsiteY4" fmla="*/ 46446 h 78513"/>
                <a:gd name="connsiteX5" fmla="*/ 16011 w 50779"/>
                <a:gd name="connsiteY5" fmla="*/ 30787 h 78513"/>
                <a:gd name="connsiteX6" fmla="*/ 18501 w 50779"/>
                <a:gd name="connsiteY6" fmla="*/ -810 h 78513"/>
                <a:gd name="connsiteX7" fmla="*/ 10678 w 50779"/>
                <a:gd name="connsiteY7" fmla="*/ 7508 h 78513"/>
                <a:gd name="connsiteX8" fmla="*/ 19706 w 50779"/>
                <a:gd name="connsiteY8" fmla="*/ 5755 h 78513"/>
                <a:gd name="connsiteX9" fmla="*/ 29545 w 50779"/>
                <a:gd name="connsiteY9" fmla="*/ 5704 h 78513"/>
                <a:gd name="connsiteX10" fmla="*/ 49280 w 50779"/>
                <a:gd name="connsiteY10" fmla="*/ 13147 h 78513"/>
                <a:gd name="connsiteX11" fmla="*/ 50321 w 50779"/>
                <a:gd name="connsiteY11" fmla="*/ 12423 h 78513"/>
                <a:gd name="connsiteX12" fmla="*/ 31771 w 50779"/>
                <a:gd name="connsiteY12" fmla="*/ -1204 h 78513"/>
                <a:gd name="connsiteX13" fmla="*/ 8644 w 50779"/>
                <a:gd name="connsiteY13" fmla="*/ -3046 h 78513"/>
                <a:gd name="connsiteX14" fmla="*/ 7950 w 50779"/>
                <a:gd name="connsiteY14" fmla="*/ -2944 h 78513"/>
                <a:gd name="connsiteX15" fmla="*/ 7841 w 50779"/>
                <a:gd name="connsiteY15" fmla="*/ -2195 h 78513"/>
                <a:gd name="connsiteX16" fmla="*/ -359 w 50779"/>
                <a:gd name="connsiteY16" fmla="*/ 60581 h 78513"/>
                <a:gd name="connsiteX17" fmla="*/ -459 w 50779"/>
                <a:gd name="connsiteY17" fmla="*/ 61432 h 78513"/>
                <a:gd name="connsiteX18" fmla="*/ 325 w 50779"/>
                <a:gd name="connsiteY18" fmla="*/ 61699 h 78513"/>
                <a:gd name="connsiteX19" fmla="*/ 24708 w 50779"/>
                <a:gd name="connsiteY19" fmla="*/ 69446 h 78513"/>
                <a:gd name="connsiteX20" fmla="*/ 49746 w 50779"/>
                <a:gd name="connsiteY20" fmla="*/ 74907 h 78513"/>
                <a:gd name="connsiteX21" fmla="*/ 49860 w 50779"/>
                <a:gd name="connsiteY21" fmla="*/ 73637 h 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779" h="78513">
                  <a:moveTo>
                    <a:pt x="49860" y="73637"/>
                  </a:moveTo>
                  <a:cubicBezTo>
                    <a:pt x="41892" y="69928"/>
                    <a:pt x="34560" y="65699"/>
                    <a:pt x="26905" y="62004"/>
                  </a:cubicBezTo>
                  <a:cubicBezTo>
                    <a:pt x="19375" y="58130"/>
                    <a:pt x="11660" y="54511"/>
                    <a:pt x="4099" y="51145"/>
                  </a:cubicBezTo>
                  <a:lnTo>
                    <a:pt x="10753" y="62029"/>
                  </a:lnTo>
                  <a:cubicBezTo>
                    <a:pt x="11810" y="56847"/>
                    <a:pt x="13025" y="51678"/>
                    <a:pt x="13720" y="46446"/>
                  </a:cubicBezTo>
                  <a:cubicBezTo>
                    <a:pt x="14468" y="41226"/>
                    <a:pt x="15485" y="36032"/>
                    <a:pt x="16011" y="30787"/>
                  </a:cubicBezTo>
                  <a:cubicBezTo>
                    <a:pt x="17286" y="20309"/>
                    <a:pt x="18100" y="9768"/>
                    <a:pt x="18501" y="-810"/>
                  </a:cubicBezTo>
                  <a:lnTo>
                    <a:pt x="10678" y="7508"/>
                  </a:lnTo>
                  <a:cubicBezTo>
                    <a:pt x="12880" y="6670"/>
                    <a:pt x="16612" y="5997"/>
                    <a:pt x="19706" y="5755"/>
                  </a:cubicBezTo>
                  <a:cubicBezTo>
                    <a:pt x="22936" y="5552"/>
                    <a:pt x="26275" y="5286"/>
                    <a:pt x="29545" y="5704"/>
                  </a:cubicBezTo>
                  <a:cubicBezTo>
                    <a:pt x="36148" y="6276"/>
                    <a:pt x="42716" y="8562"/>
                    <a:pt x="49280" y="13147"/>
                  </a:cubicBezTo>
                  <a:lnTo>
                    <a:pt x="50321" y="12423"/>
                  </a:lnTo>
                  <a:cubicBezTo>
                    <a:pt x="45891" y="5984"/>
                    <a:pt x="39204" y="1196"/>
                    <a:pt x="31771" y="-1204"/>
                  </a:cubicBezTo>
                  <a:cubicBezTo>
                    <a:pt x="24336" y="-3617"/>
                    <a:pt x="16432" y="-4176"/>
                    <a:pt x="8644" y="-3046"/>
                  </a:cubicBezTo>
                  <a:lnTo>
                    <a:pt x="7950" y="-2944"/>
                  </a:lnTo>
                  <a:lnTo>
                    <a:pt x="7841" y="-2195"/>
                  </a:lnTo>
                  <a:cubicBezTo>
                    <a:pt x="4884" y="18697"/>
                    <a:pt x="2071" y="39613"/>
                    <a:pt x="-359" y="60581"/>
                  </a:cubicBezTo>
                  <a:lnTo>
                    <a:pt x="-459" y="61432"/>
                  </a:lnTo>
                  <a:lnTo>
                    <a:pt x="325" y="61699"/>
                  </a:lnTo>
                  <a:cubicBezTo>
                    <a:pt x="8391" y="64480"/>
                    <a:pt x="16507" y="67071"/>
                    <a:pt x="24708" y="69446"/>
                  </a:cubicBezTo>
                  <a:cubicBezTo>
                    <a:pt x="32918" y="71706"/>
                    <a:pt x="41143" y="74119"/>
                    <a:pt x="49746" y="74907"/>
                  </a:cubicBezTo>
                  <a:lnTo>
                    <a:pt x="49860" y="73637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9" name="Freeform: Shape 3238">
              <a:extLst>
                <a:ext uri="{FF2B5EF4-FFF2-40B4-BE49-F238E27FC236}">
                  <a16:creationId xmlns="" xmlns:a16="http://schemas.microsoft.com/office/drawing/2014/main" id="{9F823D03-E995-712F-5464-10C8E66D941A}"/>
                </a:ext>
              </a:extLst>
            </p:cNvPr>
            <p:cNvSpPr/>
            <p:nvPr/>
          </p:nvSpPr>
          <p:spPr>
            <a:xfrm flipV="1">
              <a:off x="13317813" y="1064106"/>
              <a:ext cx="40366" cy="73052"/>
            </a:xfrm>
            <a:custGeom>
              <a:avLst/>
              <a:gdLst>
                <a:gd name="connsiteX0" fmla="*/ 24710 w 40366"/>
                <a:gd name="connsiteY0" fmla="*/ 68976 h 73052"/>
                <a:gd name="connsiteX1" fmla="*/ 20656 w 40366"/>
                <a:gd name="connsiteY1" fmla="*/ 41620 h 73052"/>
                <a:gd name="connsiteX2" fmla="*/ 11073 w 40366"/>
                <a:gd name="connsiteY2" fmla="*/ 17008 h 73052"/>
                <a:gd name="connsiteX3" fmla="*/ 12060 w 40366"/>
                <a:gd name="connsiteY3" fmla="*/ 24145 h 73052"/>
                <a:gd name="connsiteX4" fmla="*/ 14868 w 40366"/>
                <a:gd name="connsiteY4" fmla="*/ 15966 h 73052"/>
                <a:gd name="connsiteX5" fmla="*/ 19471 w 40366"/>
                <a:gd name="connsiteY5" fmla="*/ 8715 h 73052"/>
                <a:gd name="connsiteX6" fmla="*/ 39558 w 40366"/>
                <a:gd name="connsiteY6" fmla="*/ -658 h 73052"/>
                <a:gd name="connsiteX7" fmla="*/ 39880 w 40366"/>
                <a:gd name="connsiteY7" fmla="*/ -1890 h 73052"/>
                <a:gd name="connsiteX8" fmla="*/ 14248 w 40366"/>
                <a:gd name="connsiteY8" fmla="*/ 269 h 73052"/>
                <a:gd name="connsiteX9" fmla="*/ -393 w 40366"/>
                <a:gd name="connsiteY9" fmla="*/ 21809 h 73052"/>
                <a:gd name="connsiteX10" fmla="*/ -487 w 40366"/>
                <a:gd name="connsiteY10" fmla="*/ 22202 h 73052"/>
                <a:gd name="connsiteX11" fmla="*/ -283 w 40366"/>
                <a:gd name="connsiteY11" fmla="*/ 22608 h 73052"/>
                <a:gd name="connsiteX12" fmla="*/ 23568 w 40366"/>
                <a:gd name="connsiteY12" fmla="*/ 69535 h 73052"/>
                <a:gd name="connsiteX13" fmla="*/ 24710 w 40366"/>
                <a:gd name="connsiteY13" fmla="*/ 68976 h 7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66" h="73052">
                  <a:moveTo>
                    <a:pt x="24710" y="68976"/>
                  </a:moveTo>
                  <a:cubicBezTo>
                    <a:pt x="24893" y="59095"/>
                    <a:pt x="23133" y="50180"/>
                    <a:pt x="20656" y="41620"/>
                  </a:cubicBezTo>
                  <a:cubicBezTo>
                    <a:pt x="18305" y="32997"/>
                    <a:pt x="14852" y="24920"/>
                    <a:pt x="11073" y="17008"/>
                  </a:cubicBezTo>
                  <a:lnTo>
                    <a:pt x="12060" y="24145"/>
                  </a:lnTo>
                  <a:cubicBezTo>
                    <a:pt x="12278" y="22101"/>
                    <a:pt x="13697" y="18456"/>
                    <a:pt x="14868" y="15966"/>
                  </a:cubicBezTo>
                  <a:cubicBezTo>
                    <a:pt x="16008" y="13134"/>
                    <a:pt x="17686" y="10988"/>
                    <a:pt x="19471" y="8715"/>
                  </a:cubicBezTo>
                  <a:cubicBezTo>
                    <a:pt x="23147" y="4422"/>
                    <a:pt x="30118" y="1361"/>
                    <a:pt x="39558" y="-658"/>
                  </a:cubicBezTo>
                  <a:lnTo>
                    <a:pt x="39880" y="-1890"/>
                  </a:lnTo>
                  <a:cubicBezTo>
                    <a:pt x="31620" y="-4239"/>
                    <a:pt x="22027" y="-4468"/>
                    <a:pt x="14248" y="269"/>
                  </a:cubicBezTo>
                  <a:cubicBezTo>
                    <a:pt x="6533" y="4994"/>
                    <a:pt x="1726" y="13173"/>
                    <a:pt x="-393" y="21809"/>
                  </a:cubicBezTo>
                  <a:lnTo>
                    <a:pt x="-487" y="22202"/>
                  </a:lnTo>
                  <a:lnTo>
                    <a:pt x="-283" y="22608"/>
                  </a:lnTo>
                  <a:lnTo>
                    <a:pt x="23568" y="69535"/>
                  </a:lnTo>
                  <a:lnTo>
                    <a:pt x="24710" y="68976"/>
                  </a:lnTo>
                </a:path>
              </a:pathLst>
            </a:custGeom>
            <a:solidFill>
              <a:srgbClr val="D3702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0" name="Freeform: Shape 3239">
              <a:extLst>
                <a:ext uri="{FF2B5EF4-FFF2-40B4-BE49-F238E27FC236}">
                  <a16:creationId xmlns="" xmlns:a16="http://schemas.microsoft.com/office/drawing/2014/main" id="{67A9D12D-8445-4882-9C4F-8A494F1F80AC}"/>
                </a:ext>
              </a:extLst>
            </p:cNvPr>
            <p:cNvSpPr/>
            <p:nvPr/>
          </p:nvSpPr>
          <p:spPr>
            <a:xfrm flipV="1">
              <a:off x="13890955" y="762846"/>
              <a:ext cx="40674" cy="29195"/>
            </a:xfrm>
            <a:custGeom>
              <a:avLst/>
              <a:gdLst>
                <a:gd name="connsiteX0" fmla="*/ -869 w 40674"/>
                <a:gd name="connsiteY0" fmla="*/ 1776 h 29195"/>
                <a:gd name="connsiteX1" fmla="*/ 38328 w 40674"/>
                <a:gd name="connsiteY1" fmla="*/ 18248 h 29195"/>
                <a:gd name="connsiteX2" fmla="*/ -869 w 40674"/>
                <a:gd name="connsiteY2" fmla="*/ 1776 h 2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74" h="29195">
                  <a:moveTo>
                    <a:pt x="-869" y="1776"/>
                  </a:moveTo>
                  <a:cubicBezTo>
                    <a:pt x="-319" y="-11063"/>
                    <a:pt x="48818" y="-154"/>
                    <a:pt x="38328" y="18248"/>
                  </a:cubicBezTo>
                  <a:cubicBezTo>
                    <a:pt x="27838" y="36638"/>
                    <a:pt x="-1460" y="15264"/>
                    <a:pt x="-869" y="1776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1" name="Freeform: Shape 3240">
              <a:extLst>
                <a:ext uri="{FF2B5EF4-FFF2-40B4-BE49-F238E27FC236}">
                  <a16:creationId xmlns="" xmlns:a16="http://schemas.microsoft.com/office/drawing/2014/main" id="{3E1EE755-431E-23E6-26D2-02A028C43D6F}"/>
                </a:ext>
              </a:extLst>
            </p:cNvPr>
            <p:cNvSpPr/>
            <p:nvPr/>
          </p:nvSpPr>
          <p:spPr>
            <a:xfrm flipV="1">
              <a:off x="13896676" y="808352"/>
              <a:ext cx="24124" cy="9403"/>
            </a:xfrm>
            <a:custGeom>
              <a:avLst/>
              <a:gdLst>
                <a:gd name="connsiteX0" fmla="*/ 744 w 24124"/>
                <a:gd name="connsiteY0" fmla="*/ 2770 h 9403"/>
                <a:gd name="connsiteX1" fmla="*/ 23248 w 24124"/>
                <a:gd name="connsiteY1" fmla="*/ -3326 h 9403"/>
                <a:gd name="connsiteX2" fmla="*/ 744 w 24124"/>
                <a:gd name="connsiteY2" fmla="*/ 2770 h 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24" h="9403">
                  <a:moveTo>
                    <a:pt x="744" y="2770"/>
                  </a:moveTo>
                  <a:cubicBezTo>
                    <a:pt x="-8267" y="-6235"/>
                    <a:pt x="23248" y="-3326"/>
                    <a:pt x="23248" y="-3326"/>
                  </a:cubicBezTo>
                  <a:cubicBezTo>
                    <a:pt x="23248" y="-3326"/>
                    <a:pt x="9748" y="11761"/>
                    <a:pt x="744" y="2770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2" name="Freeform: Shape 3241">
              <a:extLst>
                <a:ext uri="{FF2B5EF4-FFF2-40B4-BE49-F238E27FC236}">
                  <a16:creationId xmlns="" xmlns:a16="http://schemas.microsoft.com/office/drawing/2014/main" id="{59EEAA5F-CC54-9C7F-ED1A-B56B991F7694}"/>
                </a:ext>
              </a:extLst>
            </p:cNvPr>
            <p:cNvSpPr/>
            <p:nvPr/>
          </p:nvSpPr>
          <p:spPr>
            <a:xfrm flipV="1">
              <a:off x="13631661" y="956733"/>
              <a:ext cx="46649" cy="32737"/>
            </a:xfrm>
            <a:custGeom>
              <a:avLst/>
              <a:gdLst>
                <a:gd name="connsiteX0" fmla="*/ -683 w 46649"/>
                <a:gd name="connsiteY0" fmla="*/ 22216 h 32737"/>
                <a:gd name="connsiteX1" fmla="*/ 45532 w 46649"/>
                <a:gd name="connsiteY1" fmla="*/ 10163 h 32737"/>
                <a:gd name="connsiteX2" fmla="*/ -683 w 46649"/>
                <a:gd name="connsiteY2" fmla="*/ 22216 h 32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49" h="32737">
                  <a:moveTo>
                    <a:pt x="-683" y="22216"/>
                  </a:moveTo>
                  <a:cubicBezTo>
                    <a:pt x="-1735" y="-7871"/>
                    <a:pt x="40006" y="-11427"/>
                    <a:pt x="45532" y="10163"/>
                  </a:cubicBezTo>
                  <a:cubicBezTo>
                    <a:pt x="51049" y="31741"/>
                    <a:pt x="-302" y="33595"/>
                    <a:pt x="-683" y="22216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3" name="Freeform: Shape 3242">
              <a:extLst>
                <a:ext uri="{FF2B5EF4-FFF2-40B4-BE49-F238E27FC236}">
                  <a16:creationId xmlns="" xmlns:a16="http://schemas.microsoft.com/office/drawing/2014/main" id="{1A9B7696-886E-2DA4-41D9-9D111596C832}"/>
                </a:ext>
              </a:extLst>
            </p:cNvPr>
            <p:cNvSpPr/>
            <p:nvPr/>
          </p:nvSpPr>
          <p:spPr>
            <a:xfrm flipV="1">
              <a:off x="13665801" y="906857"/>
              <a:ext cx="25491" cy="21359"/>
            </a:xfrm>
            <a:custGeom>
              <a:avLst/>
              <a:gdLst>
                <a:gd name="connsiteX0" fmla="*/ 5934 w 25491"/>
                <a:gd name="connsiteY0" fmla="*/ 14315 h 21359"/>
                <a:gd name="connsiteX1" fmla="*/ 24771 w 25491"/>
                <a:gd name="connsiteY1" fmla="*/ -3681 h 21359"/>
                <a:gd name="connsiteX2" fmla="*/ 5934 w 25491"/>
                <a:gd name="connsiteY2" fmla="*/ 14315 h 2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91" h="21359">
                  <a:moveTo>
                    <a:pt x="5934" y="14315"/>
                  </a:moveTo>
                  <a:cubicBezTo>
                    <a:pt x="-16434" y="-1243"/>
                    <a:pt x="24771" y="-3681"/>
                    <a:pt x="24771" y="-3681"/>
                  </a:cubicBezTo>
                  <a:cubicBezTo>
                    <a:pt x="24771" y="-3681"/>
                    <a:pt x="25351" y="27815"/>
                    <a:pt x="5934" y="14315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4" name="Freeform: Shape 3243">
              <a:extLst>
                <a:ext uri="{FF2B5EF4-FFF2-40B4-BE49-F238E27FC236}">
                  <a16:creationId xmlns="" xmlns:a16="http://schemas.microsoft.com/office/drawing/2014/main" id="{86066608-A771-880C-DB32-C515CE882212}"/>
                </a:ext>
              </a:extLst>
            </p:cNvPr>
            <p:cNvSpPr/>
            <p:nvPr/>
          </p:nvSpPr>
          <p:spPr>
            <a:xfrm flipV="1">
              <a:off x="13738425" y="892414"/>
              <a:ext cx="20908" cy="15713"/>
            </a:xfrm>
            <a:custGeom>
              <a:avLst/>
              <a:gdLst>
                <a:gd name="connsiteX0" fmla="*/ 1673 w 20908"/>
                <a:gd name="connsiteY0" fmla="*/ -2424 h 15713"/>
                <a:gd name="connsiteX1" fmla="*/ 18109 w 20908"/>
                <a:gd name="connsiteY1" fmla="*/ 11025 h 15713"/>
                <a:gd name="connsiteX2" fmla="*/ 1673 w 20908"/>
                <a:gd name="connsiteY2" fmla="*/ -2424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08" h="15713">
                  <a:moveTo>
                    <a:pt x="1673" y="-2424"/>
                  </a:moveTo>
                  <a:cubicBezTo>
                    <a:pt x="10599" y="-8037"/>
                    <a:pt x="25605" y="6466"/>
                    <a:pt x="18109" y="11025"/>
                  </a:cubicBezTo>
                  <a:cubicBezTo>
                    <a:pt x="10599" y="15597"/>
                    <a:pt x="-7246" y="3190"/>
                    <a:pt x="1673" y="-2424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5" name="Freeform: Shape 3244">
              <a:extLst>
                <a:ext uri="{FF2B5EF4-FFF2-40B4-BE49-F238E27FC236}">
                  <a16:creationId xmlns="" xmlns:a16="http://schemas.microsoft.com/office/drawing/2014/main" id="{69B135AB-C4AA-8B8F-4485-4B5BDE98F7FA}"/>
                </a:ext>
              </a:extLst>
            </p:cNvPr>
            <p:cNvSpPr/>
            <p:nvPr/>
          </p:nvSpPr>
          <p:spPr>
            <a:xfrm flipV="1">
              <a:off x="13552846" y="1043610"/>
              <a:ext cx="21969" cy="21081"/>
            </a:xfrm>
            <a:custGeom>
              <a:avLst/>
              <a:gdLst>
                <a:gd name="connsiteX0" fmla="*/ 13646 w 21969"/>
                <a:gd name="connsiteY0" fmla="*/ 17346 h 21081"/>
                <a:gd name="connsiteX1" fmla="*/ 5630 w 21969"/>
                <a:gd name="connsiteY1" fmla="*/ -3254 h 21081"/>
                <a:gd name="connsiteX2" fmla="*/ 13646 w 21969"/>
                <a:gd name="connsiteY2" fmla="*/ 17346 h 21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69" h="21081">
                  <a:moveTo>
                    <a:pt x="13646" y="17346"/>
                  </a:moveTo>
                  <a:cubicBezTo>
                    <a:pt x="29080" y="19924"/>
                    <a:pt x="18578" y="-6683"/>
                    <a:pt x="5630" y="-3254"/>
                  </a:cubicBezTo>
                  <a:cubicBezTo>
                    <a:pt x="-7323" y="163"/>
                    <a:pt x="2003" y="15390"/>
                    <a:pt x="13646" y="17346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6" name="Freeform: Shape 3245">
              <a:extLst>
                <a:ext uri="{FF2B5EF4-FFF2-40B4-BE49-F238E27FC236}">
                  <a16:creationId xmlns="" xmlns:a16="http://schemas.microsoft.com/office/drawing/2014/main" id="{F8D07FB8-7B82-9793-5076-74B9A5408526}"/>
                </a:ext>
              </a:extLst>
            </p:cNvPr>
            <p:cNvSpPr/>
            <p:nvPr/>
          </p:nvSpPr>
          <p:spPr>
            <a:xfrm flipV="1">
              <a:off x="13741935" y="807763"/>
              <a:ext cx="19900" cy="18392"/>
            </a:xfrm>
            <a:custGeom>
              <a:avLst/>
              <a:gdLst>
                <a:gd name="connsiteX0" fmla="*/ 4040 w 19900"/>
                <a:gd name="connsiteY0" fmla="*/ 11172 h 18392"/>
                <a:gd name="connsiteX1" fmla="*/ 14597 w 19900"/>
                <a:gd name="connsiteY1" fmla="*/ -1020 h 18392"/>
                <a:gd name="connsiteX2" fmla="*/ 4040 w 19900"/>
                <a:gd name="connsiteY2" fmla="*/ 11172 h 1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00" h="18392">
                  <a:moveTo>
                    <a:pt x="4040" y="11172"/>
                  </a:moveTo>
                  <a:cubicBezTo>
                    <a:pt x="-7534" y="1038"/>
                    <a:pt x="4099" y="-8678"/>
                    <a:pt x="14597" y="-1020"/>
                  </a:cubicBezTo>
                  <a:cubicBezTo>
                    <a:pt x="25085" y="6664"/>
                    <a:pt x="15623" y="21294"/>
                    <a:pt x="4040" y="11172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7" name="Freeform: Shape 3246">
              <a:extLst>
                <a:ext uri="{FF2B5EF4-FFF2-40B4-BE49-F238E27FC236}">
                  <a16:creationId xmlns="" xmlns:a16="http://schemas.microsoft.com/office/drawing/2014/main" id="{80ED8441-39B9-EE9E-42D9-2EA8A47D119E}"/>
                </a:ext>
              </a:extLst>
            </p:cNvPr>
            <p:cNvSpPr/>
            <p:nvPr/>
          </p:nvSpPr>
          <p:spPr>
            <a:xfrm flipV="1">
              <a:off x="13472116" y="610250"/>
              <a:ext cx="36987" cy="31927"/>
            </a:xfrm>
            <a:custGeom>
              <a:avLst/>
              <a:gdLst>
                <a:gd name="connsiteX0" fmla="*/ -590 w 36987"/>
                <a:gd name="connsiteY0" fmla="*/ 5904 h 31927"/>
                <a:gd name="connsiteX1" fmla="*/ 35209 w 36987"/>
                <a:gd name="connsiteY1" fmla="*/ 22224 h 31927"/>
                <a:gd name="connsiteX2" fmla="*/ -590 w 36987"/>
                <a:gd name="connsiteY2" fmla="*/ 5904 h 31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87" h="31927">
                  <a:moveTo>
                    <a:pt x="-590" y="5904"/>
                  </a:moveTo>
                  <a:cubicBezTo>
                    <a:pt x="-827" y="-19280"/>
                    <a:pt x="44203" y="10412"/>
                    <a:pt x="35209" y="22224"/>
                  </a:cubicBezTo>
                  <a:cubicBezTo>
                    <a:pt x="26210" y="34022"/>
                    <a:pt x="-382" y="27278"/>
                    <a:pt x="-590" y="5904"/>
                  </a:cubicBezTo>
                </a:path>
              </a:pathLst>
            </a:custGeom>
            <a:solidFill>
              <a:srgbClr val="E6B5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8" name="Freeform: Shape 3247">
              <a:extLst>
                <a:ext uri="{FF2B5EF4-FFF2-40B4-BE49-F238E27FC236}">
                  <a16:creationId xmlns="" xmlns:a16="http://schemas.microsoft.com/office/drawing/2014/main" id="{8B50BB7A-B7D6-AFF7-7647-337F1B63C862}"/>
                </a:ext>
              </a:extLst>
            </p:cNvPr>
            <p:cNvSpPr/>
            <p:nvPr/>
          </p:nvSpPr>
          <p:spPr>
            <a:xfrm flipV="1">
              <a:off x="13344890" y="831413"/>
              <a:ext cx="20519" cy="19509"/>
            </a:xfrm>
            <a:custGeom>
              <a:avLst/>
              <a:gdLst>
                <a:gd name="connsiteX0" fmla="*/ 9759 w 20519"/>
                <a:gd name="connsiteY0" fmla="*/ -3383 h 19509"/>
                <a:gd name="connsiteX1" fmla="*/ 9759 w 20519"/>
                <a:gd name="connsiteY1" fmla="*/ 15706 h 19509"/>
                <a:gd name="connsiteX2" fmla="*/ 9759 w 20519"/>
                <a:gd name="connsiteY2" fmla="*/ -3383 h 1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519" h="19509">
                  <a:moveTo>
                    <a:pt x="9759" y="-3383"/>
                  </a:moveTo>
                  <a:cubicBezTo>
                    <a:pt x="26404" y="-6786"/>
                    <a:pt x="20124" y="14588"/>
                    <a:pt x="9759" y="15706"/>
                  </a:cubicBezTo>
                  <a:cubicBezTo>
                    <a:pt x="-594" y="16836"/>
                    <a:pt x="-6884" y="34"/>
                    <a:pt x="9759" y="-3383"/>
                  </a:cubicBezTo>
                </a:path>
              </a:pathLst>
            </a:custGeom>
            <a:solidFill>
              <a:srgbClr val="E6B5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9" name="Freeform: Shape 3248">
              <a:extLst>
                <a:ext uri="{FF2B5EF4-FFF2-40B4-BE49-F238E27FC236}">
                  <a16:creationId xmlns="" xmlns:a16="http://schemas.microsoft.com/office/drawing/2014/main" id="{9EA6CCC1-D105-7A5C-AE36-1B12ADC84419}"/>
                </a:ext>
              </a:extLst>
            </p:cNvPr>
            <p:cNvSpPr/>
            <p:nvPr/>
          </p:nvSpPr>
          <p:spPr>
            <a:xfrm flipV="1">
              <a:off x="13344443" y="716879"/>
              <a:ext cx="108777" cy="31924"/>
            </a:xfrm>
            <a:custGeom>
              <a:avLst/>
              <a:gdLst>
                <a:gd name="connsiteX0" fmla="*/ 107531 w 108777"/>
                <a:gd name="connsiteY0" fmla="*/ -3846 h 31924"/>
                <a:gd name="connsiteX1" fmla="*/ 51745 w 108777"/>
                <a:gd name="connsiteY1" fmla="*/ 10073 h 31924"/>
                <a:gd name="connsiteX2" fmla="*/ 25467 w 108777"/>
                <a:gd name="connsiteY2" fmla="*/ 17693 h 31924"/>
                <a:gd name="connsiteX3" fmla="*/ 22118 w 108777"/>
                <a:gd name="connsiteY3" fmla="*/ 18595 h 31924"/>
                <a:gd name="connsiteX4" fmla="*/ 20432 w 108777"/>
                <a:gd name="connsiteY4" fmla="*/ 19014 h 31924"/>
                <a:gd name="connsiteX5" fmla="*/ 19766 w 108777"/>
                <a:gd name="connsiteY5" fmla="*/ 19408 h 31924"/>
                <a:gd name="connsiteX6" fmla="*/ 14136 w 108777"/>
                <a:gd name="connsiteY6" fmla="*/ 19763 h 31924"/>
                <a:gd name="connsiteX7" fmla="*/ 375 w 108777"/>
                <a:gd name="connsiteY7" fmla="*/ 16703 h 31924"/>
                <a:gd name="connsiteX8" fmla="*/ -528 w 108777"/>
                <a:gd name="connsiteY8" fmla="*/ 17604 h 31924"/>
                <a:gd name="connsiteX9" fmla="*/ 26410 w 108777"/>
                <a:gd name="connsiteY9" fmla="*/ 27625 h 31924"/>
                <a:gd name="connsiteX10" fmla="*/ 55312 w 108777"/>
                <a:gd name="connsiteY10" fmla="*/ 22252 h 31924"/>
                <a:gd name="connsiteX11" fmla="*/ 108250 w 108777"/>
                <a:gd name="connsiteY11" fmla="*/ -2792 h 31924"/>
                <a:gd name="connsiteX12" fmla="*/ 107531 w 108777"/>
                <a:gd name="connsiteY12" fmla="*/ -3846 h 3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777" h="31924">
                  <a:moveTo>
                    <a:pt x="107531" y="-3846"/>
                  </a:moveTo>
                  <a:cubicBezTo>
                    <a:pt x="86745" y="-620"/>
                    <a:pt x="69405" y="5120"/>
                    <a:pt x="51745" y="10073"/>
                  </a:cubicBezTo>
                  <a:cubicBezTo>
                    <a:pt x="43038" y="12829"/>
                    <a:pt x="34317" y="15153"/>
                    <a:pt x="25467" y="17693"/>
                  </a:cubicBezTo>
                  <a:lnTo>
                    <a:pt x="22118" y="18595"/>
                  </a:lnTo>
                  <a:lnTo>
                    <a:pt x="20432" y="19014"/>
                  </a:lnTo>
                  <a:lnTo>
                    <a:pt x="19766" y="19408"/>
                  </a:lnTo>
                  <a:cubicBezTo>
                    <a:pt x="18204" y="19840"/>
                    <a:pt x="16170" y="19903"/>
                    <a:pt x="14136" y="19763"/>
                  </a:cubicBezTo>
                  <a:cubicBezTo>
                    <a:pt x="9900" y="19687"/>
                    <a:pt x="5440" y="18392"/>
                    <a:pt x="375" y="16703"/>
                  </a:cubicBezTo>
                  <a:lnTo>
                    <a:pt x="-528" y="17604"/>
                  </a:lnTo>
                  <a:cubicBezTo>
                    <a:pt x="6179" y="24615"/>
                    <a:pt x="16403" y="29657"/>
                    <a:pt x="26410" y="27625"/>
                  </a:cubicBezTo>
                  <a:cubicBezTo>
                    <a:pt x="36193" y="26825"/>
                    <a:pt x="45866" y="24894"/>
                    <a:pt x="55312" y="22252"/>
                  </a:cubicBezTo>
                  <a:cubicBezTo>
                    <a:pt x="74069" y="16461"/>
                    <a:pt x="91909" y="8003"/>
                    <a:pt x="108250" y="-2792"/>
                  </a:cubicBezTo>
                  <a:lnTo>
                    <a:pt x="107531" y="-3846"/>
                  </a:lnTo>
                </a:path>
              </a:pathLst>
            </a:custGeom>
            <a:solidFill>
              <a:srgbClr val="D352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0" name="Freeform: Shape 3249">
              <a:extLst>
                <a:ext uri="{FF2B5EF4-FFF2-40B4-BE49-F238E27FC236}">
                  <a16:creationId xmlns="" xmlns:a16="http://schemas.microsoft.com/office/drawing/2014/main" id="{E583AADE-CFDA-506C-85E2-F52DD92EC84C}"/>
                </a:ext>
              </a:extLst>
            </p:cNvPr>
            <p:cNvSpPr/>
            <p:nvPr/>
          </p:nvSpPr>
          <p:spPr>
            <a:xfrm flipV="1">
              <a:off x="13291212" y="730415"/>
              <a:ext cx="97323" cy="67284"/>
            </a:xfrm>
            <a:custGeom>
              <a:avLst/>
              <a:gdLst>
                <a:gd name="connsiteX0" fmla="*/ 96354 w 97323"/>
                <a:gd name="connsiteY0" fmla="*/ -3818 h 67284"/>
                <a:gd name="connsiteX1" fmla="*/ 49255 w 97323"/>
                <a:gd name="connsiteY1" fmla="*/ 10000 h 67284"/>
                <a:gd name="connsiteX2" fmla="*/ 642 w 97323"/>
                <a:gd name="connsiteY2" fmla="*/ 15384 h 67284"/>
                <a:gd name="connsiteX3" fmla="*/ -488 w 97323"/>
                <a:gd name="connsiteY3" fmla="*/ 15372 h 67284"/>
                <a:gd name="connsiteX4" fmla="*/ -438 w 97323"/>
                <a:gd name="connsiteY4" fmla="*/ 16413 h 67284"/>
                <a:gd name="connsiteX5" fmla="*/ 14290 w 97323"/>
                <a:gd name="connsiteY5" fmla="*/ 63466 h 67284"/>
                <a:gd name="connsiteX6" fmla="*/ 15397 w 97323"/>
                <a:gd name="connsiteY6" fmla="*/ 62844 h 67284"/>
                <a:gd name="connsiteX7" fmla="*/ 11691 w 97323"/>
                <a:gd name="connsiteY7" fmla="*/ 38511 h 67284"/>
                <a:gd name="connsiteX8" fmla="*/ 10813 w 97323"/>
                <a:gd name="connsiteY8" fmla="*/ 27043 h 67284"/>
                <a:gd name="connsiteX9" fmla="*/ 10937 w 97323"/>
                <a:gd name="connsiteY9" fmla="*/ 16629 h 67284"/>
                <a:gd name="connsiteX10" fmla="*/ 355 w 97323"/>
                <a:gd name="connsiteY10" fmla="*/ 26751 h 67284"/>
                <a:gd name="connsiteX11" fmla="*/ 26534 w 97323"/>
                <a:gd name="connsiteY11" fmla="*/ 26522 h 67284"/>
                <a:gd name="connsiteX12" fmla="*/ 51691 w 97323"/>
                <a:gd name="connsiteY12" fmla="*/ 21137 h 67284"/>
                <a:gd name="connsiteX13" fmla="*/ 75374 w 97323"/>
                <a:gd name="connsiteY13" fmla="*/ 11625 h 67284"/>
                <a:gd name="connsiteX14" fmla="*/ 96836 w 97323"/>
                <a:gd name="connsiteY14" fmla="*/ -2637 h 67284"/>
                <a:gd name="connsiteX15" fmla="*/ 96354 w 97323"/>
                <a:gd name="connsiteY15" fmla="*/ -3818 h 67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23" h="67284">
                  <a:moveTo>
                    <a:pt x="96354" y="-3818"/>
                  </a:moveTo>
                  <a:cubicBezTo>
                    <a:pt x="81060" y="2024"/>
                    <a:pt x="65253" y="6596"/>
                    <a:pt x="49255" y="10000"/>
                  </a:cubicBezTo>
                  <a:cubicBezTo>
                    <a:pt x="33230" y="13238"/>
                    <a:pt x="16954" y="15511"/>
                    <a:pt x="642" y="15384"/>
                  </a:cubicBezTo>
                  <a:lnTo>
                    <a:pt x="-488" y="15372"/>
                  </a:lnTo>
                  <a:lnTo>
                    <a:pt x="-438" y="16413"/>
                  </a:lnTo>
                  <a:cubicBezTo>
                    <a:pt x="296" y="33215"/>
                    <a:pt x="6021" y="49191"/>
                    <a:pt x="14290" y="63466"/>
                  </a:cubicBezTo>
                  <a:lnTo>
                    <a:pt x="15397" y="62844"/>
                  </a:lnTo>
                  <a:cubicBezTo>
                    <a:pt x="13914" y="54246"/>
                    <a:pt x="12634" y="46271"/>
                    <a:pt x="11691" y="38511"/>
                  </a:cubicBezTo>
                  <a:cubicBezTo>
                    <a:pt x="11359" y="34599"/>
                    <a:pt x="10961" y="30802"/>
                    <a:pt x="10813" y="27043"/>
                  </a:cubicBezTo>
                  <a:cubicBezTo>
                    <a:pt x="10778" y="23436"/>
                    <a:pt x="10659" y="19232"/>
                    <a:pt x="10937" y="16629"/>
                  </a:cubicBezTo>
                  <a:lnTo>
                    <a:pt x="355" y="26751"/>
                  </a:lnTo>
                  <a:cubicBezTo>
                    <a:pt x="9155" y="27830"/>
                    <a:pt x="17922" y="27246"/>
                    <a:pt x="26534" y="26522"/>
                  </a:cubicBezTo>
                  <a:cubicBezTo>
                    <a:pt x="35086" y="25227"/>
                    <a:pt x="43570" y="23830"/>
                    <a:pt x="51691" y="21137"/>
                  </a:cubicBezTo>
                  <a:cubicBezTo>
                    <a:pt x="59876" y="18762"/>
                    <a:pt x="67788" y="15511"/>
                    <a:pt x="75374" y="11625"/>
                  </a:cubicBezTo>
                  <a:cubicBezTo>
                    <a:pt x="82970" y="7802"/>
                    <a:pt x="90257" y="3205"/>
                    <a:pt x="96836" y="-2637"/>
                  </a:cubicBezTo>
                  <a:lnTo>
                    <a:pt x="96354" y="-3818"/>
                  </a:lnTo>
                </a:path>
              </a:pathLst>
            </a:custGeom>
            <a:solidFill>
              <a:srgbClr val="EFB2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1" name="Freeform: Shape 3250">
              <a:extLst>
                <a:ext uri="{FF2B5EF4-FFF2-40B4-BE49-F238E27FC236}">
                  <a16:creationId xmlns="" xmlns:a16="http://schemas.microsoft.com/office/drawing/2014/main" id="{77194C79-CD1F-7830-A0EA-D1C2D75203E8}"/>
                </a:ext>
              </a:extLst>
            </p:cNvPr>
            <p:cNvSpPr/>
            <p:nvPr/>
          </p:nvSpPr>
          <p:spPr>
            <a:xfrm flipV="1">
              <a:off x="13561414" y="423917"/>
              <a:ext cx="77072" cy="55749"/>
            </a:xfrm>
            <a:custGeom>
              <a:avLst/>
              <a:gdLst>
                <a:gd name="connsiteX0" fmla="*/ -61 w 77072"/>
                <a:gd name="connsiteY0" fmla="*/ 51618 h 55749"/>
                <a:gd name="connsiteX1" fmla="*/ 24829 w 77072"/>
                <a:gd name="connsiteY1" fmla="*/ 46944 h 55749"/>
                <a:gd name="connsiteX2" fmla="*/ 46200 w 77072"/>
                <a:gd name="connsiteY2" fmla="*/ 35337 h 55749"/>
                <a:gd name="connsiteX3" fmla="*/ 63840 w 77072"/>
                <a:gd name="connsiteY3" fmla="*/ 18712 h 55749"/>
                <a:gd name="connsiteX4" fmla="*/ 76407 w 77072"/>
                <a:gd name="connsiteY4" fmla="*/ -3157 h 55749"/>
                <a:gd name="connsiteX5" fmla="*/ 75548 w 77072"/>
                <a:gd name="connsiteY5" fmla="*/ -4097 h 55749"/>
                <a:gd name="connsiteX6" fmla="*/ 38754 w 77072"/>
                <a:gd name="connsiteY6" fmla="*/ 25062 h 55749"/>
                <a:gd name="connsiteX7" fmla="*/ -665 w 77072"/>
                <a:gd name="connsiteY7" fmla="*/ 50501 h 55749"/>
                <a:gd name="connsiteX8" fmla="*/ -61 w 77072"/>
                <a:gd name="connsiteY8" fmla="*/ 51618 h 5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72" h="55749">
                  <a:moveTo>
                    <a:pt x="-61" y="51618"/>
                  </a:moveTo>
                  <a:cubicBezTo>
                    <a:pt x="8933" y="51949"/>
                    <a:pt x="17203" y="49878"/>
                    <a:pt x="24829" y="46944"/>
                  </a:cubicBezTo>
                  <a:cubicBezTo>
                    <a:pt x="32572" y="44112"/>
                    <a:pt x="39552" y="39921"/>
                    <a:pt x="46200" y="35337"/>
                  </a:cubicBezTo>
                  <a:cubicBezTo>
                    <a:pt x="52615" y="30422"/>
                    <a:pt x="58726" y="25113"/>
                    <a:pt x="63840" y="18712"/>
                  </a:cubicBezTo>
                  <a:cubicBezTo>
                    <a:pt x="69040" y="12413"/>
                    <a:pt x="73570" y="5416"/>
                    <a:pt x="76407" y="-3157"/>
                  </a:cubicBezTo>
                  <a:lnTo>
                    <a:pt x="75548" y="-4097"/>
                  </a:lnTo>
                  <a:cubicBezTo>
                    <a:pt x="63777" y="6241"/>
                    <a:pt x="51543" y="16046"/>
                    <a:pt x="38754" y="25062"/>
                  </a:cubicBezTo>
                  <a:cubicBezTo>
                    <a:pt x="26208" y="34410"/>
                    <a:pt x="13091" y="42995"/>
                    <a:pt x="-665" y="50501"/>
                  </a:cubicBezTo>
                  <a:lnTo>
                    <a:pt x="-61" y="51618"/>
                  </a:lnTo>
                </a:path>
              </a:pathLst>
            </a:custGeom>
            <a:solidFill>
              <a:srgbClr val="F7AB1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2" name="Freeform: Shape 3251">
              <a:extLst>
                <a:ext uri="{FF2B5EF4-FFF2-40B4-BE49-F238E27FC236}">
                  <a16:creationId xmlns="" xmlns:a16="http://schemas.microsoft.com/office/drawing/2014/main" id="{78D85262-FC8B-BA6D-93EE-ACEC7AEF4143}"/>
                </a:ext>
              </a:extLst>
            </p:cNvPr>
            <p:cNvSpPr/>
            <p:nvPr/>
          </p:nvSpPr>
          <p:spPr>
            <a:xfrm flipV="1">
              <a:off x="13046624" y="595210"/>
              <a:ext cx="49435" cy="84366"/>
            </a:xfrm>
            <a:custGeom>
              <a:avLst/>
              <a:gdLst>
                <a:gd name="connsiteX0" fmla="*/ -305 w 49435"/>
                <a:gd name="connsiteY0" fmla="*/ -3359 h 84366"/>
                <a:gd name="connsiteX1" fmla="*/ 21975 w 49435"/>
                <a:gd name="connsiteY1" fmla="*/ 39642 h 84366"/>
                <a:gd name="connsiteX2" fmla="*/ 48080 w 49435"/>
                <a:gd name="connsiteY2" fmla="*/ 80435 h 84366"/>
                <a:gd name="connsiteX3" fmla="*/ 49131 w 49435"/>
                <a:gd name="connsiteY3" fmla="*/ 79736 h 84366"/>
                <a:gd name="connsiteX4" fmla="*/ 43177 w 49435"/>
                <a:gd name="connsiteY4" fmla="*/ 54984 h 84366"/>
                <a:gd name="connsiteX5" fmla="*/ 32963 w 49435"/>
                <a:gd name="connsiteY5" fmla="*/ 33292 h 84366"/>
                <a:gd name="connsiteX6" fmla="*/ 19300 w 49435"/>
                <a:gd name="connsiteY6" fmla="*/ 13595 h 84366"/>
                <a:gd name="connsiteX7" fmla="*/ 826 w 49435"/>
                <a:gd name="connsiteY7" fmla="*/ -3931 h 84366"/>
                <a:gd name="connsiteX8" fmla="*/ -305 w 49435"/>
                <a:gd name="connsiteY8" fmla="*/ -3359 h 8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435" h="84366">
                  <a:moveTo>
                    <a:pt x="-305" y="-3359"/>
                  </a:moveTo>
                  <a:cubicBezTo>
                    <a:pt x="6631" y="11195"/>
                    <a:pt x="14082" y="25558"/>
                    <a:pt x="21975" y="39642"/>
                  </a:cubicBezTo>
                  <a:cubicBezTo>
                    <a:pt x="30245" y="53511"/>
                    <a:pt x="38941" y="67125"/>
                    <a:pt x="48080" y="80435"/>
                  </a:cubicBezTo>
                  <a:lnTo>
                    <a:pt x="49131" y="79736"/>
                  </a:lnTo>
                  <a:cubicBezTo>
                    <a:pt x="48397" y="70542"/>
                    <a:pt x="46055" y="62579"/>
                    <a:pt x="43177" y="54984"/>
                  </a:cubicBezTo>
                  <a:cubicBezTo>
                    <a:pt x="40455" y="47301"/>
                    <a:pt x="36773" y="40265"/>
                    <a:pt x="32963" y="33292"/>
                  </a:cubicBezTo>
                  <a:cubicBezTo>
                    <a:pt x="28846" y="26498"/>
                    <a:pt x="24585" y="19793"/>
                    <a:pt x="19300" y="13595"/>
                  </a:cubicBezTo>
                  <a:cubicBezTo>
                    <a:pt x="14211" y="7397"/>
                    <a:pt x="8442" y="1301"/>
                    <a:pt x="826" y="-3931"/>
                  </a:cubicBezTo>
                  <a:lnTo>
                    <a:pt x="-305" y="-3359"/>
                  </a:lnTo>
                </a:path>
              </a:pathLst>
            </a:custGeom>
            <a:solidFill>
              <a:srgbClr val="F7AB1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3" name="Freeform: Shape 3252">
              <a:extLst>
                <a:ext uri="{FF2B5EF4-FFF2-40B4-BE49-F238E27FC236}">
                  <a16:creationId xmlns="" xmlns:a16="http://schemas.microsoft.com/office/drawing/2014/main" id="{255F1C55-3659-E6BD-565C-B4499A0C2252}"/>
                </a:ext>
              </a:extLst>
            </p:cNvPr>
            <p:cNvSpPr/>
            <p:nvPr/>
          </p:nvSpPr>
          <p:spPr>
            <a:xfrm flipV="1">
              <a:off x="12987057" y="698030"/>
              <a:ext cx="51708" cy="311618"/>
            </a:xfrm>
            <a:custGeom>
              <a:avLst/>
              <a:gdLst>
                <a:gd name="connsiteX0" fmla="*/ 34373 w 51708"/>
                <a:gd name="connsiteY0" fmla="*/ -3738 h 311618"/>
                <a:gd name="connsiteX1" fmla="*/ 9588 w 51708"/>
                <a:gd name="connsiteY1" fmla="*/ 28634 h 311618"/>
                <a:gd name="connsiteX2" fmla="*/ 679 w 51708"/>
                <a:gd name="connsiteY2" fmla="*/ 68766 h 311618"/>
                <a:gd name="connsiteX3" fmla="*/ 4484 w 51708"/>
                <a:gd name="connsiteY3" fmla="*/ 150757 h 311618"/>
                <a:gd name="connsiteX4" fmla="*/ 21371 w 51708"/>
                <a:gd name="connsiteY4" fmla="*/ 231097 h 311618"/>
                <a:gd name="connsiteX5" fmla="*/ 50293 w 51708"/>
                <a:gd name="connsiteY5" fmla="*/ 307881 h 311618"/>
                <a:gd name="connsiteX6" fmla="*/ 51443 w 51708"/>
                <a:gd name="connsiteY6" fmla="*/ 307360 h 311618"/>
                <a:gd name="connsiteX7" fmla="*/ 40653 w 51708"/>
                <a:gd name="connsiteY7" fmla="*/ 267686 h 311618"/>
                <a:gd name="connsiteX8" fmla="*/ 30851 w 51708"/>
                <a:gd name="connsiteY8" fmla="*/ 228430 h 311618"/>
                <a:gd name="connsiteX9" fmla="*/ 17035 w 51708"/>
                <a:gd name="connsiteY9" fmla="*/ 148916 h 311618"/>
                <a:gd name="connsiteX10" fmla="*/ 10532 w 51708"/>
                <a:gd name="connsiteY10" fmla="*/ 69617 h 311618"/>
                <a:gd name="connsiteX11" fmla="*/ 15824 w 51708"/>
                <a:gd name="connsiteY11" fmla="*/ 31123 h 311618"/>
                <a:gd name="connsiteX12" fmla="*/ 35142 w 51708"/>
                <a:gd name="connsiteY12" fmla="*/ -2722 h 311618"/>
                <a:gd name="connsiteX13" fmla="*/ 34373 w 51708"/>
                <a:gd name="connsiteY13" fmla="*/ -3738 h 31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708" h="311618">
                  <a:moveTo>
                    <a:pt x="34373" y="-3738"/>
                  </a:moveTo>
                  <a:cubicBezTo>
                    <a:pt x="22889" y="3984"/>
                    <a:pt x="14659" y="15909"/>
                    <a:pt x="9588" y="28634"/>
                  </a:cubicBezTo>
                  <a:cubicBezTo>
                    <a:pt x="4385" y="41423"/>
                    <a:pt x="1959" y="55126"/>
                    <a:pt x="679" y="68766"/>
                  </a:cubicBezTo>
                  <a:cubicBezTo>
                    <a:pt x="-1668" y="96160"/>
                    <a:pt x="648" y="123668"/>
                    <a:pt x="4484" y="150757"/>
                  </a:cubicBezTo>
                  <a:cubicBezTo>
                    <a:pt x="8734" y="177795"/>
                    <a:pt x="14004" y="204706"/>
                    <a:pt x="21371" y="231097"/>
                  </a:cubicBezTo>
                  <a:cubicBezTo>
                    <a:pt x="28960" y="257437"/>
                    <a:pt x="38917" y="283002"/>
                    <a:pt x="50293" y="307881"/>
                  </a:cubicBezTo>
                  <a:lnTo>
                    <a:pt x="51443" y="307360"/>
                  </a:lnTo>
                  <a:cubicBezTo>
                    <a:pt x="48060" y="293911"/>
                    <a:pt x="43794" y="280982"/>
                    <a:pt x="40653" y="267686"/>
                  </a:cubicBezTo>
                  <a:cubicBezTo>
                    <a:pt x="36973" y="254643"/>
                    <a:pt x="33554" y="241549"/>
                    <a:pt x="30851" y="228430"/>
                  </a:cubicBezTo>
                  <a:cubicBezTo>
                    <a:pt x="25473" y="202192"/>
                    <a:pt x="20215" y="175598"/>
                    <a:pt x="17035" y="148916"/>
                  </a:cubicBezTo>
                  <a:cubicBezTo>
                    <a:pt x="12341" y="122474"/>
                    <a:pt x="10109" y="95830"/>
                    <a:pt x="10532" y="69617"/>
                  </a:cubicBezTo>
                  <a:cubicBezTo>
                    <a:pt x="10694" y="56523"/>
                    <a:pt x="12029" y="43429"/>
                    <a:pt x="15824" y="31123"/>
                  </a:cubicBezTo>
                  <a:cubicBezTo>
                    <a:pt x="18969" y="18512"/>
                    <a:pt x="25275" y="6981"/>
                    <a:pt x="35142" y="-2722"/>
                  </a:cubicBezTo>
                  <a:lnTo>
                    <a:pt x="34373" y="-3738"/>
                  </a:lnTo>
                </a:path>
              </a:pathLst>
            </a:custGeom>
            <a:solidFill>
              <a:srgbClr val="F7AB1C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4" name="Freeform: Shape 3253">
              <a:extLst>
                <a:ext uri="{FF2B5EF4-FFF2-40B4-BE49-F238E27FC236}">
                  <a16:creationId xmlns="" xmlns:a16="http://schemas.microsoft.com/office/drawing/2014/main" id="{2944D53A-93CE-5C5E-4B59-294D966CCB54}"/>
                </a:ext>
              </a:extLst>
            </p:cNvPr>
            <p:cNvSpPr/>
            <p:nvPr/>
          </p:nvSpPr>
          <p:spPr>
            <a:xfrm flipV="1">
              <a:off x="13071011" y="636740"/>
              <a:ext cx="101391" cy="40017"/>
            </a:xfrm>
            <a:custGeom>
              <a:avLst/>
              <a:gdLst>
                <a:gd name="connsiteX0" fmla="*/ -339 w 101391"/>
                <a:gd name="connsiteY0" fmla="*/ -2860 h 40017"/>
                <a:gd name="connsiteX1" fmla="*/ 13829 w 101391"/>
                <a:gd name="connsiteY1" fmla="*/ 22616 h 40017"/>
                <a:gd name="connsiteX2" fmla="*/ 26128 w 101391"/>
                <a:gd name="connsiteY2" fmla="*/ 31671 h 40017"/>
                <a:gd name="connsiteX3" fmla="*/ 41170 w 101391"/>
                <a:gd name="connsiteY3" fmla="*/ 32167 h 40017"/>
                <a:gd name="connsiteX4" fmla="*/ 100914 w 101391"/>
                <a:gd name="connsiteY4" fmla="*/ 36104 h 40017"/>
                <a:gd name="connsiteX5" fmla="*/ 101052 w 101391"/>
                <a:gd name="connsiteY5" fmla="*/ 34834 h 40017"/>
                <a:gd name="connsiteX6" fmla="*/ 71842 w 101391"/>
                <a:gd name="connsiteY6" fmla="*/ 23772 h 40017"/>
                <a:gd name="connsiteX7" fmla="*/ 41660 w 101391"/>
                <a:gd name="connsiteY7" fmla="*/ 19480 h 40017"/>
                <a:gd name="connsiteX8" fmla="*/ 33906 w 101391"/>
                <a:gd name="connsiteY8" fmla="*/ 19505 h 40017"/>
                <a:gd name="connsiteX9" fmla="*/ 29922 w 101391"/>
                <a:gd name="connsiteY9" fmla="*/ 19594 h 40017"/>
                <a:gd name="connsiteX10" fmla="*/ 28082 w 101391"/>
                <a:gd name="connsiteY10" fmla="*/ 19657 h 40017"/>
                <a:gd name="connsiteX11" fmla="*/ 27283 w 101391"/>
                <a:gd name="connsiteY11" fmla="*/ 19759 h 40017"/>
                <a:gd name="connsiteX12" fmla="*/ 22669 w 101391"/>
                <a:gd name="connsiteY12" fmla="*/ 17905 h 40017"/>
                <a:gd name="connsiteX13" fmla="*/ 14469 w 101391"/>
                <a:gd name="connsiteY13" fmla="*/ 5941 h 40017"/>
                <a:gd name="connsiteX14" fmla="*/ 371 w 101391"/>
                <a:gd name="connsiteY14" fmla="*/ -3914 h 40017"/>
                <a:gd name="connsiteX15" fmla="*/ -339 w 101391"/>
                <a:gd name="connsiteY15" fmla="*/ -2860 h 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391" h="40017">
                  <a:moveTo>
                    <a:pt x="-339" y="-2860"/>
                  </a:moveTo>
                  <a:cubicBezTo>
                    <a:pt x="8254" y="2639"/>
                    <a:pt x="9305" y="13625"/>
                    <a:pt x="13829" y="22616"/>
                  </a:cubicBezTo>
                  <a:cubicBezTo>
                    <a:pt x="15952" y="27239"/>
                    <a:pt x="20645" y="31367"/>
                    <a:pt x="26128" y="31671"/>
                  </a:cubicBezTo>
                  <a:lnTo>
                    <a:pt x="41170" y="32167"/>
                  </a:lnTo>
                  <a:cubicBezTo>
                    <a:pt x="61092" y="32815"/>
                    <a:pt x="81025" y="34351"/>
                    <a:pt x="100914" y="36104"/>
                  </a:cubicBezTo>
                  <a:lnTo>
                    <a:pt x="101052" y="34834"/>
                  </a:lnTo>
                  <a:cubicBezTo>
                    <a:pt x="91538" y="29386"/>
                    <a:pt x="81750" y="26160"/>
                    <a:pt x="71842" y="23772"/>
                  </a:cubicBezTo>
                  <a:cubicBezTo>
                    <a:pt x="61940" y="21270"/>
                    <a:pt x="51895" y="20115"/>
                    <a:pt x="41660" y="19480"/>
                  </a:cubicBezTo>
                  <a:lnTo>
                    <a:pt x="33906" y="19505"/>
                  </a:lnTo>
                  <a:lnTo>
                    <a:pt x="29922" y="19594"/>
                  </a:lnTo>
                  <a:lnTo>
                    <a:pt x="28082" y="19657"/>
                  </a:lnTo>
                  <a:lnTo>
                    <a:pt x="27283" y="19759"/>
                  </a:lnTo>
                  <a:cubicBezTo>
                    <a:pt x="25522" y="19937"/>
                    <a:pt x="25597" y="20673"/>
                    <a:pt x="22669" y="17905"/>
                  </a:cubicBezTo>
                  <a:cubicBezTo>
                    <a:pt x="20348" y="15136"/>
                    <a:pt x="17748" y="10475"/>
                    <a:pt x="14469" y="5941"/>
                  </a:cubicBezTo>
                  <a:cubicBezTo>
                    <a:pt x="11106" y="1547"/>
                    <a:pt x="6185" y="-3291"/>
                    <a:pt x="371" y="-3914"/>
                  </a:cubicBezTo>
                  <a:lnTo>
                    <a:pt x="-339" y="-2860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5" name="Freeform: Shape 3254">
              <a:extLst>
                <a:ext uri="{FF2B5EF4-FFF2-40B4-BE49-F238E27FC236}">
                  <a16:creationId xmlns="" xmlns:a16="http://schemas.microsoft.com/office/drawing/2014/main" id="{A2D0F0CE-C9F2-651F-116D-CCD6887DE74A}"/>
                </a:ext>
              </a:extLst>
            </p:cNvPr>
            <p:cNvSpPr/>
            <p:nvPr/>
          </p:nvSpPr>
          <p:spPr>
            <a:xfrm flipV="1">
              <a:off x="12996901" y="675792"/>
              <a:ext cx="118436" cy="61670"/>
            </a:xfrm>
            <a:custGeom>
              <a:avLst/>
              <a:gdLst>
                <a:gd name="connsiteX0" fmla="*/ 92102 w 118436"/>
                <a:gd name="connsiteY0" fmla="*/ 13326 h 61670"/>
                <a:gd name="connsiteX1" fmla="*/ 67115 w 118436"/>
                <a:gd name="connsiteY1" fmla="*/ 32122 h 61670"/>
                <a:gd name="connsiteX2" fmla="*/ 36391 w 118436"/>
                <a:gd name="connsiteY2" fmla="*/ 45622 h 61670"/>
                <a:gd name="connsiteX3" fmla="*/ 38717 w 118436"/>
                <a:gd name="connsiteY3" fmla="*/ 46562 h 61670"/>
                <a:gd name="connsiteX4" fmla="*/ 55962 w 118436"/>
                <a:gd name="connsiteY4" fmla="*/ 50867 h 61670"/>
                <a:gd name="connsiteX5" fmla="*/ 74431 w 118436"/>
                <a:gd name="connsiteY5" fmla="*/ 56938 h 61670"/>
                <a:gd name="connsiteX6" fmla="*/ 73905 w 118436"/>
                <a:gd name="connsiteY6" fmla="*/ 57801 h 61670"/>
                <a:gd name="connsiteX7" fmla="*/ 55932 w 118436"/>
                <a:gd name="connsiteY7" fmla="*/ 55160 h 61670"/>
                <a:gd name="connsiteX8" fmla="*/ 37215 w 118436"/>
                <a:gd name="connsiteY8" fmla="*/ 52938 h 61670"/>
                <a:gd name="connsiteX9" fmla="*/ 2816 w 118436"/>
                <a:gd name="connsiteY9" fmla="*/ 37761 h 61670"/>
                <a:gd name="connsiteX10" fmla="*/ -294 w 118436"/>
                <a:gd name="connsiteY10" fmla="*/ 35602 h 61670"/>
                <a:gd name="connsiteX11" fmla="*/ 3490 w 118436"/>
                <a:gd name="connsiteY11" fmla="*/ 36186 h 61670"/>
                <a:gd name="connsiteX12" fmla="*/ 34149 w 118436"/>
                <a:gd name="connsiteY12" fmla="*/ 35996 h 61670"/>
                <a:gd name="connsiteX13" fmla="*/ 62629 w 118436"/>
                <a:gd name="connsiteY13" fmla="*/ 24566 h 61670"/>
                <a:gd name="connsiteX14" fmla="*/ 89067 w 118436"/>
                <a:gd name="connsiteY14" fmla="*/ 8094 h 61670"/>
                <a:gd name="connsiteX15" fmla="*/ 117874 w 118436"/>
                <a:gd name="connsiteY15" fmla="*/ -3869 h 61670"/>
                <a:gd name="connsiteX16" fmla="*/ 118142 w 118436"/>
                <a:gd name="connsiteY16" fmla="*/ -2892 h 61670"/>
                <a:gd name="connsiteX17" fmla="*/ 92102 w 118436"/>
                <a:gd name="connsiteY17" fmla="*/ 13326 h 6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8436" h="61670">
                  <a:moveTo>
                    <a:pt x="92102" y="13326"/>
                  </a:moveTo>
                  <a:cubicBezTo>
                    <a:pt x="84036" y="19409"/>
                    <a:pt x="76187" y="26077"/>
                    <a:pt x="67115" y="32122"/>
                  </a:cubicBezTo>
                  <a:cubicBezTo>
                    <a:pt x="58230" y="38167"/>
                    <a:pt x="47747" y="43311"/>
                    <a:pt x="36391" y="45622"/>
                  </a:cubicBezTo>
                  <a:lnTo>
                    <a:pt x="38717" y="46562"/>
                  </a:lnTo>
                  <a:cubicBezTo>
                    <a:pt x="44294" y="48467"/>
                    <a:pt x="50043" y="49724"/>
                    <a:pt x="55962" y="50867"/>
                  </a:cubicBezTo>
                  <a:cubicBezTo>
                    <a:pt x="61608" y="51668"/>
                    <a:pt x="69660" y="52049"/>
                    <a:pt x="74431" y="56938"/>
                  </a:cubicBezTo>
                  <a:lnTo>
                    <a:pt x="73905" y="57801"/>
                  </a:lnTo>
                  <a:cubicBezTo>
                    <a:pt x="68598" y="54449"/>
                    <a:pt x="62158" y="54995"/>
                    <a:pt x="55932" y="55160"/>
                  </a:cubicBezTo>
                  <a:cubicBezTo>
                    <a:pt x="49632" y="55160"/>
                    <a:pt x="43347" y="54347"/>
                    <a:pt x="37215" y="52938"/>
                  </a:cubicBezTo>
                  <a:cubicBezTo>
                    <a:pt x="24947" y="50055"/>
                    <a:pt x="13258" y="44949"/>
                    <a:pt x="2816" y="37761"/>
                  </a:cubicBezTo>
                  <a:lnTo>
                    <a:pt x="-294" y="35602"/>
                  </a:lnTo>
                  <a:lnTo>
                    <a:pt x="3490" y="36186"/>
                  </a:lnTo>
                  <a:cubicBezTo>
                    <a:pt x="13666" y="37736"/>
                    <a:pt x="24073" y="37951"/>
                    <a:pt x="34149" y="35996"/>
                  </a:cubicBezTo>
                  <a:cubicBezTo>
                    <a:pt x="44250" y="34116"/>
                    <a:pt x="53749" y="29824"/>
                    <a:pt x="62629" y="24566"/>
                  </a:cubicBezTo>
                  <a:cubicBezTo>
                    <a:pt x="71544" y="19333"/>
                    <a:pt x="80013" y="13276"/>
                    <a:pt x="89067" y="8094"/>
                  </a:cubicBezTo>
                  <a:cubicBezTo>
                    <a:pt x="98071" y="2861"/>
                    <a:pt x="107749" y="-1393"/>
                    <a:pt x="117874" y="-3869"/>
                  </a:cubicBezTo>
                  <a:lnTo>
                    <a:pt x="118142" y="-2892"/>
                  </a:lnTo>
                  <a:cubicBezTo>
                    <a:pt x="108588" y="1744"/>
                    <a:pt x="100159" y="7154"/>
                    <a:pt x="92102" y="13326"/>
                  </a:cubicBez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6" name="Freeform: Shape 3255">
              <a:extLst>
                <a:ext uri="{FF2B5EF4-FFF2-40B4-BE49-F238E27FC236}">
                  <a16:creationId xmlns="" xmlns:a16="http://schemas.microsoft.com/office/drawing/2014/main" id="{2C667098-2ECD-DEFD-20EF-949A0C716A14}"/>
                </a:ext>
              </a:extLst>
            </p:cNvPr>
            <p:cNvSpPr/>
            <p:nvPr/>
          </p:nvSpPr>
          <p:spPr>
            <a:xfrm flipV="1">
              <a:off x="13557329" y="445491"/>
              <a:ext cx="70982" cy="84022"/>
            </a:xfrm>
            <a:custGeom>
              <a:avLst/>
              <a:gdLst>
                <a:gd name="connsiteX0" fmla="*/ 8222 w 70982"/>
                <a:gd name="connsiteY0" fmla="*/ -4065 h 84022"/>
                <a:gd name="connsiteX1" fmla="*/ 358 w 70982"/>
                <a:gd name="connsiteY1" fmla="*/ 34924 h 84022"/>
                <a:gd name="connsiteX2" fmla="*/ 2790 w 70982"/>
                <a:gd name="connsiteY2" fmla="*/ 75094 h 84022"/>
                <a:gd name="connsiteX3" fmla="*/ 7036 w 70982"/>
                <a:gd name="connsiteY3" fmla="*/ 79590 h 84022"/>
                <a:gd name="connsiteX4" fmla="*/ 13193 w 70982"/>
                <a:gd name="connsiteY4" fmla="*/ 78827 h 84022"/>
                <a:gd name="connsiteX5" fmla="*/ 22117 w 70982"/>
                <a:gd name="connsiteY5" fmla="*/ 73989 h 84022"/>
                <a:gd name="connsiteX6" fmla="*/ 38681 w 70982"/>
                <a:gd name="connsiteY6" fmla="*/ 62927 h 84022"/>
                <a:gd name="connsiteX7" fmla="*/ 70322 w 70982"/>
                <a:gd name="connsiteY7" fmla="*/ 38988 h 84022"/>
                <a:gd name="connsiteX8" fmla="*/ 69156 w 70982"/>
                <a:gd name="connsiteY8" fmla="*/ 37476 h 84022"/>
                <a:gd name="connsiteX9" fmla="*/ 30054 w 70982"/>
                <a:gd name="connsiteY9" fmla="*/ 50507 h 84022"/>
                <a:gd name="connsiteX10" fmla="*/ 12855 w 70982"/>
                <a:gd name="connsiteY10" fmla="*/ 58571 h 84022"/>
                <a:gd name="connsiteX11" fmla="*/ 6069 w 70982"/>
                <a:gd name="connsiteY11" fmla="*/ 61670 h 84022"/>
                <a:gd name="connsiteX12" fmla="*/ 5815 w 70982"/>
                <a:gd name="connsiteY12" fmla="*/ 61733 h 84022"/>
                <a:gd name="connsiteX13" fmla="*/ 7701 w 70982"/>
                <a:gd name="connsiteY13" fmla="*/ 61289 h 84022"/>
                <a:gd name="connsiteX14" fmla="*/ 7100 w 70982"/>
                <a:gd name="connsiteY14" fmla="*/ 61365 h 84022"/>
                <a:gd name="connsiteX15" fmla="*/ 6793 w 70982"/>
                <a:gd name="connsiteY15" fmla="*/ 61390 h 84022"/>
                <a:gd name="connsiteX16" fmla="*/ 6713 w 70982"/>
                <a:gd name="connsiteY16" fmla="*/ 61416 h 84022"/>
                <a:gd name="connsiteX17" fmla="*/ 8495 w 70982"/>
                <a:gd name="connsiteY17" fmla="*/ 61238 h 84022"/>
                <a:gd name="connsiteX18" fmla="*/ 9130 w 70982"/>
                <a:gd name="connsiteY18" fmla="*/ 61200 h 84022"/>
                <a:gd name="connsiteX19" fmla="*/ 13991 w 70982"/>
                <a:gd name="connsiteY19" fmla="*/ 62115 h 84022"/>
                <a:gd name="connsiteX20" fmla="*/ 19899 w 70982"/>
                <a:gd name="connsiteY20" fmla="*/ 66750 h 84022"/>
                <a:gd name="connsiteX21" fmla="*/ 18560 w 70982"/>
                <a:gd name="connsiteY21" fmla="*/ 62331 h 84022"/>
                <a:gd name="connsiteX22" fmla="*/ 17444 w 70982"/>
                <a:gd name="connsiteY22" fmla="*/ 54380 h 84022"/>
                <a:gd name="connsiteX23" fmla="*/ 15459 w 70982"/>
                <a:gd name="connsiteY23" fmla="*/ 36397 h 84022"/>
                <a:gd name="connsiteX24" fmla="*/ 10072 w 70982"/>
                <a:gd name="connsiteY24" fmla="*/ -3583 h 84022"/>
                <a:gd name="connsiteX25" fmla="*/ 8222 w 70982"/>
                <a:gd name="connsiteY25" fmla="*/ -4065 h 8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0982" h="84022">
                  <a:moveTo>
                    <a:pt x="8222" y="-4065"/>
                  </a:moveTo>
                  <a:cubicBezTo>
                    <a:pt x="4431" y="8622"/>
                    <a:pt x="1693" y="21691"/>
                    <a:pt x="358" y="34924"/>
                  </a:cubicBezTo>
                  <a:cubicBezTo>
                    <a:pt x="-644" y="48157"/>
                    <a:pt x="-2127" y="61594"/>
                    <a:pt x="2790" y="75094"/>
                  </a:cubicBezTo>
                  <a:cubicBezTo>
                    <a:pt x="3657" y="76694"/>
                    <a:pt x="4640" y="78586"/>
                    <a:pt x="7036" y="79590"/>
                  </a:cubicBezTo>
                  <a:cubicBezTo>
                    <a:pt x="9645" y="80542"/>
                    <a:pt x="11540" y="79412"/>
                    <a:pt x="13193" y="78827"/>
                  </a:cubicBezTo>
                  <a:cubicBezTo>
                    <a:pt x="16402" y="77431"/>
                    <a:pt x="19254" y="75716"/>
                    <a:pt x="22117" y="73989"/>
                  </a:cubicBezTo>
                  <a:cubicBezTo>
                    <a:pt x="27808" y="70496"/>
                    <a:pt x="33265" y="66737"/>
                    <a:pt x="38681" y="62927"/>
                  </a:cubicBezTo>
                  <a:cubicBezTo>
                    <a:pt x="49526" y="55332"/>
                    <a:pt x="60029" y="47306"/>
                    <a:pt x="70322" y="38988"/>
                  </a:cubicBezTo>
                  <a:lnTo>
                    <a:pt x="69156" y="37476"/>
                  </a:lnTo>
                  <a:cubicBezTo>
                    <a:pt x="54626" y="40143"/>
                    <a:pt x="42005" y="45096"/>
                    <a:pt x="30054" y="50507"/>
                  </a:cubicBezTo>
                  <a:cubicBezTo>
                    <a:pt x="23938" y="52933"/>
                    <a:pt x="18411" y="56260"/>
                    <a:pt x="12855" y="58571"/>
                  </a:cubicBezTo>
                  <a:cubicBezTo>
                    <a:pt x="10211" y="59701"/>
                    <a:pt x="7472" y="61302"/>
                    <a:pt x="6069" y="61670"/>
                  </a:cubicBezTo>
                  <a:lnTo>
                    <a:pt x="5815" y="61733"/>
                  </a:lnTo>
                  <a:lnTo>
                    <a:pt x="7701" y="61289"/>
                  </a:lnTo>
                  <a:lnTo>
                    <a:pt x="7100" y="61365"/>
                  </a:lnTo>
                  <a:lnTo>
                    <a:pt x="6793" y="61390"/>
                  </a:lnTo>
                  <a:lnTo>
                    <a:pt x="6713" y="61416"/>
                  </a:lnTo>
                  <a:lnTo>
                    <a:pt x="8495" y="61238"/>
                  </a:lnTo>
                  <a:lnTo>
                    <a:pt x="9130" y="61200"/>
                  </a:lnTo>
                  <a:cubicBezTo>
                    <a:pt x="10861" y="61213"/>
                    <a:pt x="12488" y="61543"/>
                    <a:pt x="13991" y="62115"/>
                  </a:cubicBezTo>
                  <a:cubicBezTo>
                    <a:pt x="19920" y="65061"/>
                    <a:pt x="19459" y="66699"/>
                    <a:pt x="19899" y="66750"/>
                  </a:cubicBezTo>
                  <a:cubicBezTo>
                    <a:pt x="19845" y="67017"/>
                    <a:pt x="18952" y="64578"/>
                    <a:pt x="18560" y="62331"/>
                  </a:cubicBezTo>
                  <a:cubicBezTo>
                    <a:pt x="18034" y="59955"/>
                    <a:pt x="17866" y="57200"/>
                    <a:pt x="17444" y="54380"/>
                  </a:cubicBezTo>
                  <a:cubicBezTo>
                    <a:pt x="16373" y="48703"/>
                    <a:pt x="16378" y="42633"/>
                    <a:pt x="15459" y="36397"/>
                  </a:cubicBezTo>
                  <a:cubicBezTo>
                    <a:pt x="14314" y="23862"/>
                    <a:pt x="13172" y="10857"/>
                    <a:pt x="10072" y="-3583"/>
                  </a:cubicBezTo>
                  <a:lnTo>
                    <a:pt x="8222" y="-4065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7" name="Freeform: Shape 3256">
              <a:extLst>
                <a:ext uri="{FF2B5EF4-FFF2-40B4-BE49-F238E27FC236}">
                  <a16:creationId xmlns="" xmlns:a16="http://schemas.microsoft.com/office/drawing/2014/main" id="{479DD359-B54D-D68E-2848-808D3623B969}"/>
                </a:ext>
              </a:extLst>
            </p:cNvPr>
            <p:cNvSpPr/>
            <p:nvPr/>
          </p:nvSpPr>
          <p:spPr>
            <a:xfrm flipV="1">
              <a:off x="13518867" y="449034"/>
              <a:ext cx="44710" cy="55346"/>
            </a:xfrm>
            <a:custGeom>
              <a:avLst/>
              <a:gdLst>
                <a:gd name="connsiteX0" fmla="*/ 10474 w 44710"/>
                <a:gd name="connsiteY0" fmla="*/ -4075 h 55346"/>
                <a:gd name="connsiteX1" fmla="*/ 96 w 44710"/>
                <a:gd name="connsiteY1" fmla="*/ 37023 h 55346"/>
                <a:gd name="connsiteX2" fmla="*/ 210 w 44710"/>
                <a:gd name="connsiteY2" fmla="*/ 37696 h 55346"/>
                <a:gd name="connsiteX3" fmla="*/ 919 w 44710"/>
                <a:gd name="connsiteY3" fmla="*/ 37912 h 55346"/>
                <a:gd name="connsiteX4" fmla="*/ 43703 w 44710"/>
                <a:gd name="connsiteY4" fmla="*/ 51272 h 55346"/>
                <a:gd name="connsiteX5" fmla="*/ 44085 w 44710"/>
                <a:gd name="connsiteY5" fmla="*/ 50066 h 55346"/>
                <a:gd name="connsiteX6" fmla="*/ 25431 w 44710"/>
                <a:gd name="connsiteY6" fmla="*/ 35054 h 55346"/>
                <a:gd name="connsiteX7" fmla="*/ 4942 w 44710"/>
                <a:gd name="connsiteY7" fmla="*/ 25923 h 55346"/>
                <a:gd name="connsiteX8" fmla="*/ 12374 w 44710"/>
                <a:gd name="connsiteY8" fmla="*/ 33987 h 55346"/>
                <a:gd name="connsiteX9" fmla="*/ 11283 w 44710"/>
                <a:gd name="connsiteY9" fmla="*/ 26495 h 55346"/>
                <a:gd name="connsiteX10" fmla="*/ 10717 w 44710"/>
                <a:gd name="connsiteY10" fmla="*/ 17642 h 55346"/>
                <a:gd name="connsiteX11" fmla="*/ 10870 w 44710"/>
                <a:gd name="connsiteY11" fmla="*/ 7940 h 55346"/>
                <a:gd name="connsiteX12" fmla="*/ 11531 w 44710"/>
                <a:gd name="connsiteY12" fmla="*/ -3376 h 55346"/>
                <a:gd name="connsiteX13" fmla="*/ 10474 w 44710"/>
                <a:gd name="connsiteY13" fmla="*/ -4075 h 55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710" h="55346">
                  <a:moveTo>
                    <a:pt x="10474" y="-4075"/>
                  </a:moveTo>
                  <a:cubicBezTo>
                    <a:pt x="1892" y="7419"/>
                    <a:pt x="-2444" y="22393"/>
                    <a:pt x="96" y="37023"/>
                  </a:cubicBezTo>
                  <a:lnTo>
                    <a:pt x="210" y="37696"/>
                  </a:lnTo>
                  <a:lnTo>
                    <a:pt x="919" y="37912"/>
                  </a:lnTo>
                  <a:lnTo>
                    <a:pt x="43703" y="51272"/>
                  </a:lnTo>
                  <a:lnTo>
                    <a:pt x="44085" y="50066"/>
                  </a:lnTo>
                  <a:cubicBezTo>
                    <a:pt x="38384" y="43436"/>
                    <a:pt x="32029" y="38864"/>
                    <a:pt x="25431" y="35054"/>
                  </a:cubicBezTo>
                  <a:cubicBezTo>
                    <a:pt x="18883" y="31142"/>
                    <a:pt x="11942" y="28310"/>
                    <a:pt x="4942" y="25923"/>
                  </a:cubicBezTo>
                  <a:lnTo>
                    <a:pt x="12374" y="33987"/>
                  </a:lnTo>
                  <a:cubicBezTo>
                    <a:pt x="11854" y="32603"/>
                    <a:pt x="11580" y="29123"/>
                    <a:pt x="11283" y="26495"/>
                  </a:cubicBezTo>
                  <a:cubicBezTo>
                    <a:pt x="10865" y="23637"/>
                    <a:pt x="10920" y="20729"/>
                    <a:pt x="10717" y="17642"/>
                  </a:cubicBezTo>
                  <a:cubicBezTo>
                    <a:pt x="10756" y="14607"/>
                    <a:pt x="10573" y="11331"/>
                    <a:pt x="10870" y="7940"/>
                  </a:cubicBezTo>
                  <a:cubicBezTo>
                    <a:pt x="10807" y="4523"/>
                    <a:pt x="11362" y="980"/>
                    <a:pt x="11531" y="-3376"/>
                  </a:cubicBezTo>
                  <a:lnTo>
                    <a:pt x="10474" y="-4075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8" name="Freeform: Shape 3257">
              <a:extLst>
                <a:ext uri="{FF2B5EF4-FFF2-40B4-BE49-F238E27FC236}">
                  <a16:creationId xmlns="" xmlns:a16="http://schemas.microsoft.com/office/drawing/2014/main" id="{1911E201-DB03-CFA3-341F-AF5CD65ED85C}"/>
                </a:ext>
              </a:extLst>
            </p:cNvPr>
            <p:cNvSpPr/>
            <p:nvPr/>
          </p:nvSpPr>
          <p:spPr>
            <a:xfrm flipV="1">
              <a:off x="13192603" y="482321"/>
              <a:ext cx="74528" cy="80619"/>
            </a:xfrm>
            <a:custGeom>
              <a:avLst/>
              <a:gdLst>
                <a:gd name="connsiteX0" fmla="*/ 74116 w 74528"/>
                <a:gd name="connsiteY0" fmla="*/ 74109 h 80619"/>
                <a:gd name="connsiteX1" fmla="*/ 70990 w 74528"/>
                <a:gd name="connsiteY1" fmla="*/ 70032 h 80619"/>
                <a:gd name="connsiteX2" fmla="*/ 66832 w 74528"/>
                <a:gd name="connsiteY2" fmla="*/ 66705 h 80619"/>
                <a:gd name="connsiteX3" fmla="*/ 61172 w 74528"/>
                <a:gd name="connsiteY3" fmla="*/ 60990 h 80619"/>
                <a:gd name="connsiteX4" fmla="*/ 50457 w 74528"/>
                <a:gd name="connsiteY4" fmla="*/ 50741 h 80619"/>
                <a:gd name="connsiteX5" fmla="*/ 31650 w 74528"/>
                <a:gd name="connsiteY5" fmla="*/ 33876 h 80619"/>
                <a:gd name="connsiteX6" fmla="*/ 24849 w 74528"/>
                <a:gd name="connsiteY6" fmla="*/ 27869 h 80619"/>
                <a:gd name="connsiteX7" fmla="*/ 19754 w 74528"/>
                <a:gd name="connsiteY7" fmla="*/ 23894 h 80619"/>
                <a:gd name="connsiteX8" fmla="*/ 16693 w 74528"/>
                <a:gd name="connsiteY8" fmla="*/ -2179 h 80619"/>
                <a:gd name="connsiteX9" fmla="*/ 14957 w 74528"/>
                <a:gd name="connsiteY9" fmla="*/ -4034 h 80619"/>
                <a:gd name="connsiteX10" fmla="*/ -413 w 74528"/>
                <a:gd name="connsiteY10" fmla="*/ 24160 h 80619"/>
                <a:gd name="connsiteX11" fmla="*/ 14832 w 74528"/>
                <a:gd name="connsiteY11" fmla="*/ 52900 h 80619"/>
                <a:gd name="connsiteX12" fmla="*/ 42539 w 74528"/>
                <a:gd name="connsiteY12" fmla="*/ 69360 h 80619"/>
                <a:gd name="connsiteX13" fmla="*/ 57843 w 74528"/>
                <a:gd name="connsiteY13" fmla="*/ 74338 h 80619"/>
                <a:gd name="connsiteX14" fmla="*/ 65890 w 74528"/>
                <a:gd name="connsiteY14" fmla="*/ 75494 h 80619"/>
                <a:gd name="connsiteX15" fmla="*/ 73530 w 74528"/>
                <a:gd name="connsiteY15" fmla="*/ 76586 h 80619"/>
                <a:gd name="connsiteX16" fmla="*/ 74116 w 74528"/>
                <a:gd name="connsiteY16" fmla="*/ 74109 h 80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528" h="80619">
                  <a:moveTo>
                    <a:pt x="74116" y="74109"/>
                  </a:moveTo>
                  <a:lnTo>
                    <a:pt x="70990" y="70032"/>
                  </a:lnTo>
                  <a:cubicBezTo>
                    <a:pt x="69760" y="68903"/>
                    <a:pt x="68068" y="67784"/>
                    <a:pt x="66832" y="66705"/>
                  </a:cubicBezTo>
                  <a:cubicBezTo>
                    <a:pt x="64724" y="64711"/>
                    <a:pt x="63033" y="63035"/>
                    <a:pt x="61172" y="60990"/>
                  </a:cubicBezTo>
                  <a:cubicBezTo>
                    <a:pt x="57457" y="57485"/>
                    <a:pt x="53974" y="53814"/>
                    <a:pt x="50457" y="50741"/>
                  </a:cubicBezTo>
                  <a:cubicBezTo>
                    <a:pt x="43650" y="44112"/>
                    <a:pt x="36993" y="38626"/>
                    <a:pt x="31650" y="33876"/>
                  </a:cubicBezTo>
                  <a:cubicBezTo>
                    <a:pt x="28922" y="31590"/>
                    <a:pt x="26694" y="29444"/>
                    <a:pt x="24849" y="27869"/>
                  </a:cubicBezTo>
                  <a:cubicBezTo>
                    <a:pt x="22929" y="26205"/>
                    <a:pt x="21693" y="25392"/>
                    <a:pt x="19754" y="23894"/>
                  </a:cubicBezTo>
                  <a:cubicBezTo>
                    <a:pt x="16128" y="21201"/>
                    <a:pt x="14931" y="11409"/>
                    <a:pt x="16693" y="-2179"/>
                  </a:cubicBezTo>
                  <a:lnTo>
                    <a:pt x="14957" y="-4034"/>
                  </a:lnTo>
                  <a:cubicBezTo>
                    <a:pt x="6965" y="2774"/>
                    <a:pt x="-452" y="12413"/>
                    <a:pt x="-413" y="24160"/>
                  </a:cubicBezTo>
                  <a:cubicBezTo>
                    <a:pt x="-368" y="35882"/>
                    <a:pt x="6900" y="45737"/>
                    <a:pt x="14832" y="52900"/>
                  </a:cubicBezTo>
                  <a:cubicBezTo>
                    <a:pt x="23142" y="60000"/>
                    <a:pt x="32647" y="65244"/>
                    <a:pt x="42539" y="69360"/>
                  </a:cubicBezTo>
                  <a:cubicBezTo>
                    <a:pt x="47500" y="71379"/>
                    <a:pt x="52591" y="73106"/>
                    <a:pt x="57843" y="74338"/>
                  </a:cubicBezTo>
                  <a:cubicBezTo>
                    <a:pt x="60473" y="74884"/>
                    <a:pt x="63191" y="75329"/>
                    <a:pt x="65890" y="75494"/>
                  </a:cubicBezTo>
                  <a:cubicBezTo>
                    <a:pt x="68411" y="75659"/>
                    <a:pt x="70901" y="75989"/>
                    <a:pt x="73530" y="76586"/>
                  </a:cubicBezTo>
                  <a:lnTo>
                    <a:pt x="74116" y="74109"/>
                  </a:lnTo>
                </a:path>
              </a:pathLst>
            </a:custGeom>
            <a:solidFill>
              <a:srgbClr val="FCA8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9" name="Freeform: Shape 3258">
              <a:extLst>
                <a:ext uri="{FF2B5EF4-FFF2-40B4-BE49-F238E27FC236}">
                  <a16:creationId xmlns="" xmlns:a16="http://schemas.microsoft.com/office/drawing/2014/main" id="{FF6ACA15-6730-3198-97B9-1CE66DBCE499}"/>
                </a:ext>
              </a:extLst>
            </p:cNvPr>
            <p:cNvSpPr/>
            <p:nvPr/>
          </p:nvSpPr>
          <p:spPr>
            <a:xfrm flipV="1">
              <a:off x="13200363" y="428841"/>
              <a:ext cx="121760" cy="74980"/>
            </a:xfrm>
            <a:custGeom>
              <a:avLst/>
              <a:gdLst>
                <a:gd name="connsiteX0" fmla="*/ 120359 w 121760"/>
                <a:gd name="connsiteY0" fmla="*/ 55492 h 74980"/>
                <a:gd name="connsiteX1" fmla="*/ 104370 w 121760"/>
                <a:gd name="connsiteY1" fmla="*/ 66083 h 74980"/>
                <a:gd name="connsiteX2" fmla="*/ 111493 w 121760"/>
                <a:gd name="connsiteY2" fmla="*/ 64687 h 74980"/>
                <a:gd name="connsiteX3" fmla="*/ 85518 w 121760"/>
                <a:gd name="connsiteY3" fmla="*/ 44760 h 74980"/>
                <a:gd name="connsiteX4" fmla="*/ 58516 w 121760"/>
                <a:gd name="connsiteY4" fmla="*/ 26892 h 74980"/>
                <a:gd name="connsiteX5" fmla="*/ 30526 w 121760"/>
                <a:gd name="connsiteY5" fmla="*/ 10496 h 74980"/>
                <a:gd name="connsiteX6" fmla="*/ 409 w 121760"/>
                <a:gd name="connsiteY6" fmla="*/ -4084 h 74980"/>
                <a:gd name="connsiteX7" fmla="*/ -434 w 121760"/>
                <a:gd name="connsiteY7" fmla="*/ -3131 h 74980"/>
                <a:gd name="connsiteX8" fmla="*/ 51660 w 121760"/>
                <a:gd name="connsiteY8" fmla="*/ 37191 h 74980"/>
                <a:gd name="connsiteX9" fmla="*/ 108453 w 121760"/>
                <a:gd name="connsiteY9" fmla="*/ 70605 h 74980"/>
                <a:gd name="connsiteX10" fmla="*/ 109013 w 121760"/>
                <a:gd name="connsiteY10" fmla="*/ 70897 h 74980"/>
                <a:gd name="connsiteX11" fmla="*/ 109420 w 121760"/>
                <a:gd name="connsiteY11" fmla="*/ 70414 h 74980"/>
                <a:gd name="connsiteX12" fmla="*/ 121327 w 121760"/>
                <a:gd name="connsiteY12" fmla="*/ 56317 h 74980"/>
                <a:gd name="connsiteX13" fmla="*/ 120359 w 121760"/>
                <a:gd name="connsiteY13" fmla="*/ 55492 h 7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760" h="74980">
                  <a:moveTo>
                    <a:pt x="120359" y="55492"/>
                  </a:moveTo>
                  <a:cubicBezTo>
                    <a:pt x="114569" y="58629"/>
                    <a:pt x="109479" y="62363"/>
                    <a:pt x="104370" y="66083"/>
                  </a:cubicBezTo>
                  <a:lnTo>
                    <a:pt x="111493" y="64687"/>
                  </a:lnTo>
                  <a:cubicBezTo>
                    <a:pt x="103035" y="57753"/>
                    <a:pt x="94438" y="50857"/>
                    <a:pt x="85518" y="44760"/>
                  </a:cubicBezTo>
                  <a:cubicBezTo>
                    <a:pt x="76677" y="38499"/>
                    <a:pt x="67709" y="32518"/>
                    <a:pt x="58516" y="26892"/>
                  </a:cubicBezTo>
                  <a:cubicBezTo>
                    <a:pt x="49452" y="21062"/>
                    <a:pt x="40056" y="15754"/>
                    <a:pt x="30526" y="10496"/>
                  </a:cubicBezTo>
                  <a:cubicBezTo>
                    <a:pt x="20888" y="5365"/>
                    <a:pt x="11209" y="235"/>
                    <a:pt x="409" y="-4084"/>
                  </a:cubicBezTo>
                  <a:lnTo>
                    <a:pt x="-434" y="-3131"/>
                  </a:lnTo>
                  <a:cubicBezTo>
                    <a:pt x="15862" y="11639"/>
                    <a:pt x="33487" y="24847"/>
                    <a:pt x="51660" y="37191"/>
                  </a:cubicBezTo>
                  <a:cubicBezTo>
                    <a:pt x="69911" y="49447"/>
                    <a:pt x="88976" y="60419"/>
                    <a:pt x="108453" y="70605"/>
                  </a:cubicBezTo>
                  <a:lnTo>
                    <a:pt x="109013" y="70897"/>
                  </a:lnTo>
                  <a:lnTo>
                    <a:pt x="109420" y="70414"/>
                  </a:lnTo>
                  <a:lnTo>
                    <a:pt x="121327" y="56317"/>
                  </a:lnTo>
                  <a:lnTo>
                    <a:pt x="120359" y="55492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0" name="Freeform: Shape 3259">
              <a:extLst>
                <a:ext uri="{FF2B5EF4-FFF2-40B4-BE49-F238E27FC236}">
                  <a16:creationId xmlns="" xmlns:a16="http://schemas.microsoft.com/office/drawing/2014/main" id="{20716BF0-B02A-02E9-7E33-E4B2B8D1D036}"/>
                </a:ext>
              </a:extLst>
            </p:cNvPr>
            <p:cNvSpPr/>
            <p:nvPr/>
          </p:nvSpPr>
          <p:spPr>
            <a:xfrm flipV="1">
              <a:off x="13205867" y="906770"/>
              <a:ext cx="20659" cy="29093"/>
            </a:xfrm>
            <a:custGeom>
              <a:avLst/>
              <a:gdLst>
                <a:gd name="connsiteX0" fmla="*/ 11396 w 20659"/>
                <a:gd name="connsiteY0" fmla="*/ 25330 h 29093"/>
                <a:gd name="connsiteX1" fmla="*/ 11396 w 20659"/>
                <a:gd name="connsiteY1" fmla="*/ -3676 h 29093"/>
                <a:gd name="connsiteX2" fmla="*/ 11396 w 20659"/>
                <a:gd name="connsiteY2" fmla="*/ 25330 h 2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659" h="29093">
                  <a:moveTo>
                    <a:pt x="11396" y="25330"/>
                  </a:moveTo>
                  <a:cubicBezTo>
                    <a:pt x="-7367" y="27235"/>
                    <a:pt x="-986" y="-3435"/>
                    <a:pt x="11396" y="-3676"/>
                  </a:cubicBezTo>
                  <a:cubicBezTo>
                    <a:pt x="23763" y="-3905"/>
                    <a:pt x="22642" y="24187"/>
                    <a:pt x="11396" y="25330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1" name="Freeform: Shape 3260">
              <a:extLst>
                <a:ext uri="{FF2B5EF4-FFF2-40B4-BE49-F238E27FC236}">
                  <a16:creationId xmlns="" xmlns:a16="http://schemas.microsoft.com/office/drawing/2014/main" id="{597BB709-71A1-28FC-7E2F-D36919F12928}"/>
                </a:ext>
              </a:extLst>
            </p:cNvPr>
            <p:cNvSpPr/>
            <p:nvPr/>
          </p:nvSpPr>
          <p:spPr>
            <a:xfrm flipV="1">
              <a:off x="13232286" y="863219"/>
              <a:ext cx="14474" cy="13046"/>
            </a:xfrm>
            <a:custGeom>
              <a:avLst/>
              <a:gdLst>
                <a:gd name="connsiteX0" fmla="*/ -419 w 14474"/>
                <a:gd name="connsiteY0" fmla="*/ -1674 h 13046"/>
                <a:gd name="connsiteX1" fmla="*/ 13089 w 14474"/>
                <a:gd name="connsiteY1" fmla="*/ 9197 h 13046"/>
                <a:gd name="connsiteX2" fmla="*/ -419 w 14474"/>
                <a:gd name="connsiteY2" fmla="*/ -1674 h 1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74" h="13046">
                  <a:moveTo>
                    <a:pt x="-419" y="-1674"/>
                  </a:moveTo>
                  <a:cubicBezTo>
                    <a:pt x="5212" y="-9548"/>
                    <a:pt x="17589" y="7698"/>
                    <a:pt x="13089" y="9197"/>
                  </a:cubicBezTo>
                  <a:cubicBezTo>
                    <a:pt x="8585" y="10695"/>
                    <a:pt x="-419" y="-1674"/>
                    <a:pt x="-419" y="-1674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2" name="Freeform: Shape 3261">
              <a:extLst>
                <a:ext uri="{FF2B5EF4-FFF2-40B4-BE49-F238E27FC236}">
                  <a16:creationId xmlns="" xmlns:a16="http://schemas.microsoft.com/office/drawing/2014/main" id="{AEEC4CA0-8A9D-9513-1D15-450F907F0463}"/>
                </a:ext>
              </a:extLst>
            </p:cNvPr>
            <p:cNvSpPr/>
            <p:nvPr/>
          </p:nvSpPr>
          <p:spPr>
            <a:xfrm flipV="1">
              <a:off x="13260361" y="822525"/>
              <a:ext cx="12926" cy="9049"/>
            </a:xfrm>
            <a:custGeom>
              <a:avLst/>
              <a:gdLst>
                <a:gd name="connsiteX0" fmla="*/ 410 w 12926"/>
                <a:gd name="connsiteY0" fmla="*/ 4408 h 9049"/>
                <a:gd name="connsiteX1" fmla="*/ 11993 w 12926"/>
                <a:gd name="connsiteY1" fmla="*/ 1830 h 9049"/>
                <a:gd name="connsiteX2" fmla="*/ 410 w 12926"/>
                <a:gd name="connsiteY2" fmla="*/ 4408 h 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26" h="9049">
                  <a:moveTo>
                    <a:pt x="410" y="4408"/>
                  </a:moveTo>
                  <a:cubicBezTo>
                    <a:pt x="-3758" y="-8152"/>
                    <a:pt x="8620" y="-3923"/>
                    <a:pt x="11993" y="1830"/>
                  </a:cubicBezTo>
                  <a:cubicBezTo>
                    <a:pt x="15366" y="7596"/>
                    <a:pt x="410" y="4408"/>
                    <a:pt x="410" y="4408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3" name="Freeform: Shape 3262">
              <a:extLst>
                <a:ext uri="{FF2B5EF4-FFF2-40B4-BE49-F238E27FC236}">
                  <a16:creationId xmlns="" xmlns:a16="http://schemas.microsoft.com/office/drawing/2014/main" id="{CF62F88E-C059-A89F-C39D-8F22F33FD6F5}"/>
                </a:ext>
              </a:extLst>
            </p:cNvPr>
            <p:cNvSpPr/>
            <p:nvPr/>
          </p:nvSpPr>
          <p:spPr>
            <a:xfrm flipV="1">
              <a:off x="13338943" y="659088"/>
              <a:ext cx="11432" cy="20027"/>
            </a:xfrm>
            <a:custGeom>
              <a:avLst/>
              <a:gdLst>
                <a:gd name="connsiteX0" fmla="*/ 5059 w 11432"/>
                <a:gd name="connsiteY0" fmla="*/ -3894 h 20027"/>
                <a:gd name="connsiteX1" fmla="*/ 5460 w 11432"/>
                <a:gd name="connsiteY1" fmla="*/ 16096 h 20027"/>
                <a:gd name="connsiteX2" fmla="*/ 5059 w 11432"/>
                <a:gd name="connsiteY2" fmla="*/ -3894 h 2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2" h="20027">
                  <a:moveTo>
                    <a:pt x="5059" y="-3894"/>
                  </a:moveTo>
                  <a:cubicBezTo>
                    <a:pt x="14365" y="-4377"/>
                    <a:pt x="11180" y="15194"/>
                    <a:pt x="5460" y="16096"/>
                  </a:cubicBezTo>
                  <a:cubicBezTo>
                    <a:pt x="-265" y="16997"/>
                    <a:pt x="-4243" y="-3399"/>
                    <a:pt x="5059" y="-3894"/>
                  </a:cubicBezTo>
                </a:path>
              </a:pathLst>
            </a:custGeom>
            <a:solidFill>
              <a:srgbClr val="D68F3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4" name="Freeform: Shape 3263">
              <a:extLst>
                <a:ext uri="{FF2B5EF4-FFF2-40B4-BE49-F238E27FC236}">
                  <a16:creationId xmlns="" xmlns:a16="http://schemas.microsoft.com/office/drawing/2014/main" id="{FB1511EC-B8B8-D1F3-1386-402D76D5D00B}"/>
                </a:ext>
              </a:extLst>
            </p:cNvPr>
            <p:cNvSpPr/>
            <p:nvPr/>
          </p:nvSpPr>
          <p:spPr>
            <a:xfrm flipV="1">
              <a:off x="13071210" y="675601"/>
              <a:ext cx="72022" cy="19486"/>
            </a:xfrm>
            <a:custGeom>
              <a:avLst/>
              <a:gdLst>
                <a:gd name="connsiteX0" fmla="*/ -31 w 72022"/>
                <a:gd name="connsiteY0" fmla="*/ 15598 h 19486"/>
                <a:gd name="connsiteX1" fmla="*/ 35751 w 72022"/>
                <a:gd name="connsiteY1" fmla="*/ 8982 h 19486"/>
                <a:gd name="connsiteX2" fmla="*/ 71134 w 72022"/>
                <a:gd name="connsiteY2" fmla="*/ 12665 h 19486"/>
                <a:gd name="connsiteX3" fmla="*/ 71694 w 72022"/>
                <a:gd name="connsiteY3" fmla="*/ 11522 h 19486"/>
                <a:gd name="connsiteX4" fmla="*/ 54723 w 72022"/>
                <a:gd name="connsiteY4" fmla="*/ -1623 h 19486"/>
                <a:gd name="connsiteX5" fmla="*/ 34372 w 72022"/>
                <a:gd name="connsiteY5" fmla="*/ -3642 h 19486"/>
                <a:gd name="connsiteX6" fmla="*/ 15691 w 72022"/>
                <a:gd name="connsiteY6" fmla="*/ 1959 h 19486"/>
                <a:gd name="connsiteX7" fmla="*/ -329 w 72022"/>
                <a:gd name="connsiteY7" fmla="*/ 14366 h 19486"/>
                <a:gd name="connsiteX8" fmla="*/ -31 w 72022"/>
                <a:gd name="connsiteY8" fmla="*/ 15598 h 1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22" h="19486">
                  <a:moveTo>
                    <a:pt x="-31" y="15598"/>
                  </a:moveTo>
                  <a:cubicBezTo>
                    <a:pt x="11865" y="12957"/>
                    <a:pt x="23722" y="10074"/>
                    <a:pt x="35751" y="8982"/>
                  </a:cubicBezTo>
                  <a:cubicBezTo>
                    <a:pt x="47613" y="7496"/>
                    <a:pt x="60149" y="7521"/>
                    <a:pt x="71134" y="12665"/>
                  </a:cubicBezTo>
                  <a:lnTo>
                    <a:pt x="71694" y="11522"/>
                  </a:lnTo>
                  <a:cubicBezTo>
                    <a:pt x="68073" y="4689"/>
                    <a:pt x="61385" y="549"/>
                    <a:pt x="54723" y="-1623"/>
                  </a:cubicBezTo>
                  <a:cubicBezTo>
                    <a:pt x="47956" y="-3985"/>
                    <a:pt x="40985" y="-4176"/>
                    <a:pt x="34372" y="-3642"/>
                  </a:cubicBezTo>
                  <a:cubicBezTo>
                    <a:pt x="27785" y="-2690"/>
                    <a:pt x="21469" y="-1064"/>
                    <a:pt x="15691" y="1959"/>
                  </a:cubicBezTo>
                  <a:cubicBezTo>
                    <a:pt x="9841" y="4841"/>
                    <a:pt x="4568" y="8613"/>
                    <a:pt x="-329" y="14366"/>
                  </a:cubicBezTo>
                  <a:lnTo>
                    <a:pt x="-31" y="15598"/>
                  </a:lnTo>
                </a:path>
              </a:pathLst>
            </a:custGeom>
            <a:solidFill>
              <a:srgbClr val="6A7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5" name="Freeform: Shape 3264">
              <a:extLst>
                <a:ext uri="{FF2B5EF4-FFF2-40B4-BE49-F238E27FC236}">
                  <a16:creationId xmlns="" xmlns:a16="http://schemas.microsoft.com/office/drawing/2014/main" id="{74488D7A-4CDA-9176-3910-745DB631DF86}"/>
                </a:ext>
              </a:extLst>
            </p:cNvPr>
            <p:cNvSpPr/>
            <p:nvPr/>
          </p:nvSpPr>
          <p:spPr>
            <a:xfrm flipV="1">
              <a:off x="13157067" y="527710"/>
              <a:ext cx="43980" cy="56318"/>
            </a:xfrm>
            <a:custGeom>
              <a:avLst/>
              <a:gdLst>
                <a:gd name="connsiteX0" fmla="*/ 9079 w 43980"/>
                <a:gd name="connsiteY0" fmla="*/ 51972 h 56318"/>
                <a:gd name="connsiteX1" fmla="*/ 16684 w 43980"/>
                <a:gd name="connsiteY1" fmla="*/ 19358 h 56318"/>
                <a:gd name="connsiteX2" fmla="*/ 43603 w 43980"/>
                <a:gd name="connsiteY2" fmla="*/ -2092 h 56318"/>
                <a:gd name="connsiteX3" fmla="*/ 43077 w 43980"/>
                <a:gd name="connsiteY3" fmla="*/ -3248 h 56318"/>
                <a:gd name="connsiteX4" fmla="*/ 22706 w 43980"/>
                <a:gd name="connsiteY4" fmla="*/ -1076 h 56318"/>
                <a:gd name="connsiteX5" fmla="*/ 6346 w 43980"/>
                <a:gd name="connsiteY5" fmla="*/ 12005 h 56318"/>
                <a:gd name="connsiteX6" fmla="*/ -371 w 43980"/>
                <a:gd name="connsiteY6" fmla="*/ 32681 h 56318"/>
                <a:gd name="connsiteX7" fmla="*/ 7848 w 43980"/>
                <a:gd name="connsiteY7" fmla="*/ 52315 h 56318"/>
                <a:gd name="connsiteX8" fmla="*/ 9079 w 43980"/>
                <a:gd name="connsiteY8" fmla="*/ 51972 h 5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80" h="56318">
                  <a:moveTo>
                    <a:pt x="9079" y="51972"/>
                  </a:moveTo>
                  <a:cubicBezTo>
                    <a:pt x="6672" y="40656"/>
                    <a:pt x="9833" y="28477"/>
                    <a:pt x="16684" y="19358"/>
                  </a:cubicBezTo>
                  <a:cubicBezTo>
                    <a:pt x="23203" y="9846"/>
                    <a:pt x="33080" y="2912"/>
                    <a:pt x="43603" y="-2092"/>
                  </a:cubicBezTo>
                  <a:lnTo>
                    <a:pt x="43077" y="-3248"/>
                  </a:lnTo>
                  <a:cubicBezTo>
                    <a:pt x="35829" y="-4861"/>
                    <a:pt x="28998" y="-3781"/>
                    <a:pt x="22706" y="-1076"/>
                  </a:cubicBezTo>
                  <a:cubicBezTo>
                    <a:pt x="16312" y="1527"/>
                    <a:pt x="10742" y="6163"/>
                    <a:pt x="6346" y="12005"/>
                  </a:cubicBezTo>
                  <a:cubicBezTo>
                    <a:pt x="2268" y="18037"/>
                    <a:pt x="-540" y="25276"/>
                    <a:pt x="-371" y="32681"/>
                  </a:cubicBezTo>
                  <a:cubicBezTo>
                    <a:pt x="-342" y="39958"/>
                    <a:pt x="1990" y="47336"/>
                    <a:pt x="7848" y="52315"/>
                  </a:cubicBezTo>
                  <a:lnTo>
                    <a:pt x="9079" y="51972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6" name="Freeform: Shape 3265">
              <a:extLst>
                <a:ext uri="{FF2B5EF4-FFF2-40B4-BE49-F238E27FC236}">
                  <a16:creationId xmlns="" xmlns:a16="http://schemas.microsoft.com/office/drawing/2014/main" id="{40F8BA01-F6BF-5959-A56C-E71B39F5CCA3}"/>
                </a:ext>
              </a:extLst>
            </p:cNvPr>
            <p:cNvSpPr/>
            <p:nvPr/>
          </p:nvSpPr>
          <p:spPr>
            <a:xfrm flipV="1">
              <a:off x="13488870" y="386880"/>
              <a:ext cx="31939" cy="125920"/>
            </a:xfrm>
            <a:custGeom>
              <a:avLst/>
              <a:gdLst>
                <a:gd name="connsiteX0" fmla="*/ 12099 w 31939"/>
                <a:gd name="connsiteY0" fmla="*/ 121821 h 125920"/>
                <a:gd name="connsiteX1" fmla="*/ 14725 w 31939"/>
                <a:gd name="connsiteY1" fmla="*/ 57776 h 125920"/>
                <a:gd name="connsiteX2" fmla="*/ 31339 w 31939"/>
                <a:gd name="connsiteY2" fmla="*/ -4099 h 125920"/>
                <a:gd name="connsiteX3" fmla="*/ 8458 w 31939"/>
                <a:gd name="connsiteY3" fmla="*/ 56734 h 125920"/>
                <a:gd name="connsiteX4" fmla="*/ -601 w 31939"/>
                <a:gd name="connsiteY4" fmla="*/ 121707 h 125920"/>
                <a:gd name="connsiteX5" fmla="*/ 12099 w 31939"/>
                <a:gd name="connsiteY5" fmla="*/ 121821 h 125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939" h="125920">
                  <a:moveTo>
                    <a:pt x="12099" y="121821"/>
                  </a:moveTo>
                  <a:cubicBezTo>
                    <a:pt x="11505" y="100651"/>
                    <a:pt x="12289" y="79048"/>
                    <a:pt x="14725" y="57776"/>
                  </a:cubicBezTo>
                  <a:cubicBezTo>
                    <a:pt x="17398" y="36605"/>
                    <a:pt x="21109" y="15065"/>
                    <a:pt x="31339" y="-4099"/>
                  </a:cubicBezTo>
                  <a:cubicBezTo>
                    <a:pt x="19239" y="14024"/>
                    <a:pt x="13256" y="35563"/>
                    <a:pt x="8458" y="56734"/>
                  </a:cubicBezTo>
                  <a:cubicBezTo>
                    <a:pt x="3875" y="78108"/>
                    <a:pt x="943" y="99673"/>
                    <a:pt x="-601" y="121707"/>
                  </a:cubicBezTo>
                  <a:lnTo>
                    <a:pt x="12099" y="121821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7" name="Freeform: Shape 3266">
              <a:extLst>
                <a:ext uri="{FF2B5EF4-FFF2-40B4-BE49-F238E27FC236}">
                  <a16:creationId xmlns="" xmlns:a16="http://schemas.microsoft.com/office/drawing/2014/main" id="{D82533BD-0903-6F24-840F-87114DF1A6A8}"/>
                </a:ext>
              </a:extLst>
            </p:cNvPr>
            <p:cNvSpPr/>
            <p:nvPr/>
          </p:nvSpPr>
          <p:spPr>
            <a:xfrm flipV="1">
              <a:off x="13394062" y="414820"/>
              <a:ext cx="31198" cy="52146"/>
            </a:xfrm>
            <a:custGeom>
              <a:avLst/>
              <a:gdLst>
                <a:gd name="connsiteX0" fmla="*/ 11618 w 31198"/>
                <a:gd name="connsiteY0" fmla="*/ 48040 h 52146"/>
                <a:gd name="connsiteX1" fmla="*/ 19144 w 31198"/>
                <a:gd name="connsiteY1" fmla="*/ 21573 h 52146"/>
                <a:gd name="connsiteX2" fmla="*/ 30663 w 31198"/>
                <a:gd name="connsiteY2" fmla="*/ -4107 h 52146"/>
                <a:gd name="connsiteX3" fmla="*/ 13465 w 31198"/>
                <a:gd name="connsiteY3" fmla="*/ 18728 h 52146"/>
                <a:gd name="connsiteX4" fmla="*/ -536 w 31198"/>
                <a:gd name="connsiteY4" fmla="*/ 44344 h 52146"/>
                <a:gd name="connsiteX5" fmla="*/ 11618 w 31198"/>
                <a:gd name="connsiteY5" fmla="*/ 48040 h 5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98" h="52146">
                  <a:moveTo>
                    <a:pt x="11618" y="48040"/>
                  </a:moveTo>
                  <a:cubicBezTo>
                    <a:pt x="13306" y="39365"/>
                    <a:pt x="16009" y="30273"/>
                    <a:pt x="19144" y="21573"/>
                  </a:cubicBezTo>
                  <a:cubicBezTo>
                    <a:pt x="22330" y="12810"/>
                    <a:pt x="26129" y="4199"/>
                    <a:pt x="30663" y="-4107"/>
                  </a:cubicBezTo>
                  <a:cubicBezTo>
                    <a:pt x="24393" y="2993"/>
                    <a:pt x="18663" y="10664"/>
                    <a:pt x="13465" y="18728"/>
                  </a:cubicBezTo>
                  <a:cubicBezTo>
                    <a:pt x="8266" y="26882"/>
                    <a:pt x="3563" y="35124"/>
                    <a:pt x="-536" y="44344"/>
                  </a:cubicBezTo>
                  <a:lnTo>
                    <a:pt x="11618" y="48040"/>
                  </a:lnTo>
                </a:path>
              </a:pathLst>
            </a:custGeom>
            <a:solidFill>
              <a:srgbClr val="6A7C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8" name="Freeform: Shape 3267">
              <a:extLst>
                <a:ext uri="{FF2B5EF4-FFF2-40B4-BE49-F238E27FC236}">
                  <a16:creationId xmlns="" xmlns:a16="http://schemas.microsoft.com/office/drawing/2014/main" id="{DA311D7A-1C82-812A-650B-80205E241A39}"/>
                </a:ext>
              </a:extLst>
            </p:cNvPr>
            <p:cNvSpPr/>
            <p:nvPr/>
          </p:nvSpPr>
          <p:spPr>
            <a:xfrm flipV="1">
              <a:off x="13261436" y="342781"/>
              <a:ext cx="325527" cy="172674"/>
            </a:xfrm>
            <a:custGeom>
              <a:avLst/>
              <a:gdLst>
                <a:gd name="connsiteX0" fmla="*/ 23734 w 325527"/>
                <a:gd name="connsiteY0" fmla="*/ -4117 h 172674"/>
                <a:gd name="connsiteX1" fmla="*/ 2228 w 325527"/>
                <a:gd name="connsiteY1" fmla="*/ 25868 h 172674"/>
                <a:gd name="connsiteX2" fmla="*/ -545 w 325527"/>
                <a:gd name="connsiteY2" fmla="*/ 29386 h 172674"/>
                <a:gd name="connsiteX3" fmla="*/ 3985 w 325527"/>
                <a:gd name="connsiteY3" fmla="*/ 30910 h 172674"/>
                <a:gd name="connsiteX4" fmla="*/ 30798 w 325527"/>
                <a:gd name="connsiteY4" fmla="*/ 48614 h 172674"/>
                <a:gd name="connsiteX5" fmla="*/ 55831 w 325527"/>
                <a:gd name="connsiteY5" fmla="*/ 71473 h 172674"/>
                <a:gd name="connsiteX6" fmla="*/ 70267 w 325527"/>
                <a:gd name="connsiteY6" fmla="*/ 82408 h 172674"/>
                <a:gd name="connsiteX7" fmla="*/ 88871 w 325527"/>
                <a:gd name="connsiteY7" fmla="*/ 87463 h 172674"/>
                <a:gd name="connsiteX8" fmla="*/ 122019 w 325527"/>
                <a:gd name="connsiteY8" fmla="*/ 85024 h 172674"/>
                <a:gd name="connsiteX9" fmla="*/ 133371 w 325527"/>
                <a:gd name="connsiteY9" fmla="*/ 92237 h 172674"/>
                <a:gd name="connsiteX10" fmla="*/ 133162 w 325527"/>
                <a:gd name="connsiteY10" fmla="*/ 104950 h 172674"/>
                <a:gd name="connsiteX11" fmla="*/ 114589 w 325527"/>
                <a:gd name="connsiteY11" fmla="*/ 133094 h 172674"/>
                <a:gd name="connsiteX12" fmla="*/ 112757 w 325527"/>
                <a:gd name="connsiteY12" fmla="*/ 142529 h 172674"/>
                <a:gd name="connsiteX13" fmla="*/ 119102 w 325527"/>
                <a:gd name="connsiteY13" fmla="*/ 150061 h 172674"/>
                <a:gd name="connsiteX14" fmla="*/ 137090 w 325527"/>
                <a:gd name="connsiteY14" fmla="*/ 152054 h 172674"/>
                <a:gd name="connsiteX15" fmla="*/ 165943 w 325527"/>
                <a:gd name="connsiteY15" fmla="*/ 131912 h 172674"/>
                <a:gd name="connsiteX16" fmla="*/ 160626 w 325527"/>
                <a:gd name="connsiteY16" fmla="*/ 131938 h 172674"/>
                <a:gd name="connsiteX17" fmla="*/ 180772 w 325527"/>
                <a:gd name="connsiteY17" fmla="*/ 141692 h 172674"/>
                <a:gd name="connsiteX18" fmla="*/ 201628 w 325527"/>
                <a:gd name="connsiteY18" fmla="*/ 134135 h 172674"/>
                <a:gd name="connsiteX19" fmla="*/ 216098 w 325527"/>
                <a:gd name="connsiteY19" fmla="*/ 123810 h 172674"/>
                <a:gd name="connsiteX20" fmla="*/ 222588 w 325527"/>
                <a:gd name="connsiteY20" fmla="*/ 123772 h 172674"/>
                <a:gd name="connsiteX21" fmla="*/ 226239 w 325527"/>
                <a:gd name="connsiteY21" fmla="*/ 125092 h 172674"/>
                <a:gd name="connsiteX22" fmla="*/ 227519 w 325527"/>
                <a:gd name="connsiteY22" fmla="*/ 125982 h 172674"/>
                <a:gd name="connsiteX23" fmla="*/ 226383 w 325527"/>
                <a:gd name="connsiteY23" fmla="*/ 129423 h 172674"/>
                <a:gd name="connsiteX24" fmla="*/ 221630 w 325527"/>
                <a:gd name="connsiteY24" fmla="*/ 136599 h 172674"/>
                <a:gd name="connsiteX25" fmla="*/ 209139 w 325527"/>
                <a:gd name="connsiteY25" fmla="*/ 151877 h 172674"/>
                <a:gd name="connsiteX26" fmla="*/ 208330 w 325527"/>
                <a:gd name="connsiteY26" fmla="*/ 152969 h 172674"/>
                <a:gd name="connsiteX27" fmla="*/ 207353 w 325527"/>
                <a:gd name="connsiteY27" fmla="*/ 154531 h 172674"/>
                <a:gd name="connsiteX28" fmla="*/ 207218 w 325527"/>
                <a:gd name="connsiteY28" fmla="*/ 163535 h 172674"/>
                <a:gd name="connsiteX29" fmla="*/ 213172 w 325527"/>
                <a:gd name="connsiteY29" fmla="*/ 167879 h 172674"/>
                <a:gd name="connsiteX30" fmla="*/ 217011 w 325527"/>
                <a:gd name="connsiteY30" fmla="*/ 168514 h 172674"/>
                <a:gd name="connsiteX31" fmla="*/ 228352 w 325527"/>
                <a:gd name="connsiteY31" fmla="*/ 167612 h 172674"/>
                <a:gd name="connsiteX32" fmla="*/ 248415 w 325527"/>
                <a:gd name="connsiteY32" fmla="*/ 162367 h 172674"/>
                <a:gd name="connsiteX33" fmla="*/ 267837 w 325527"/>
                <a:gd name="connsiteY33" fmla="*/ 152893 h 172674"/>
                <a:gd name="connsiteX34" fmla="*/ 275441 w 325527"/>
                <a:gd name="connsiteY34" fmla="*/ 145247 h 172674"/>
                <a:gd name="connsiteX35" fmla="*/ 282000 w 325527"/>
                <a:gd name="connsiteY35" fmla="*/ 139253 h 172674"/>
                <a:gd name="connsiteX36" fmla="*/ 296873 w 325527"/>
                <a:gd name="connsiteY36" fmla="*/ 132687 h 172674"/>
                <a:gd name="connsiteX37" fmla="*/ 305559 w 325527"/>
                <a:gd name="connsiteY37" fmla="*/ 132992 h 172674"/>
                <a:gd name="connsiteX38" fmla="*/ 311636 w 325527"/>
                <a:gd name="connsiteY38" fmla="*/ 133068 h 172674"/>
                <a:gd name="connsiteX39" fmla="*/ 318288 w 325527"/>
                <a:gd name="connsiteY39" fmla="*/ 130820 h 172674"/>
                <a:gd name="connsiteX40" fmla="*/ 324966 w 325527"/>
                <a:gd name="connsiteY40" fmla="*/ 118450 h 172674"/>
                <a:gd name="connsiteX41" fmla="*/ 321662 w 325527"/>
                <a:gd name="connsiteY41" fmla="*/ 106944 h 172674"/>
                <a:gd name="connsiteX42" fmla="*/ 307801 w 325527"/>
                <a:gd name="connsiteY42" fmla="*/ 91641 h 172674"/>
                <a:gd name="connsiteX43" fmla="*/ 296431 w 325527"/>
                <a:gd name="connsiteY43" fmla="*/ 76693 h 172674"/>
                <a:gd name="connsiteX44" fmla="*/ 291499 w 325527"/>
                <a:gd name="connsiteY44" fmla="*/ 58290 h 172674"/>
                <a:gd name="connsiteX45" fmla="*/ 290234 w 325527"/>
                <a:gd name="connsiteY45" fmla="*/ 58290 h 172674"/>
                <a:gd name="connsiteX46" fmla="*/ 302965 w 325527"/>
                <a:gd name="connsiteY46" fmla="*/ 95921 h 172674"/>
                <a:gd name="connsiteX47" fmla="*/ 314216 w 325527"/>
                <a:gd name="connsiteY47" fmla="*/ 110754 h 172674"/>
                <a:gd name="connsiteX48" fmla="*/ 313263 w 325527"/>
                <a:gd name="connsiteY48" fmla="*/ 122209 h 172674"/>
                <a:gd name="connsiteX49" fmla="*/ 310599 w 325527"/>
                <a:gd name="connsiteY49" fmla="*/ 122858 h 172674"/>
                <a:gd name="connsiteX50" fmla="*/ 306879 w 325527"/>
                <a:gd name="connsiteY50" fmla="*/ 122515 h 172674"/>
                <a:gd name="connsiteX51" fmla="*/ 295985 w 325527"/>
                <a:gd name="connsiteY51" fmla="*/ 121574 h 172674"/>
                <a:gd name="connsiteX52" fmla="*/ 274752 w 325527"/>
                <a:gd name="connsiteY52" fmla="*/ 129309 h 172674"/>
                <a:gd name="connsiteX53" fmla="*/ 266442 w 325527"/>
                <a:gd name="connsiteY53" fmla="*/ 136154 h 172674"/>
                <a:gd name="connsiteX54" fmla="*/ 260116 w 325527"/>
                <a:gd name="connsiteY54" fmla="*/ 142364 h 172674"/>
                <a:gd name="connsiteX55" fmla="*/ 244004 w 325527"/>
                <a:gd name="connsiteY55" fmla="*/ 149514 h 172674"/>
                <a:gd name="connsiteX56" fmla="*/ 226045 w 325527"/>
                <a:gd name="connsiteY56" fmla="*/ 154277 h 172674"/>
                <a:gd name="connsiteX57" fmla="*/ 217825 w 325527"/>
                <a:gd name="connsiteY57" fmla="*/ 155039 h 172674"/>
                <a:gd name="connsiteX58" fmla="*/ 216808 w 325527"/>
                <a:gd name="connsiteY58" fmla="*/ 154963 h 172674"/>
                <a:gd name="connsiteX59" fmla="*/ 218713 w 325527"/>
                <a:gd name="connsiteY59" fmla="*/ 156766 h 172674"/>
                <a:gd name="connsiteX60" fmla="*/ 218852 w 325527"/>
                <a:gd name="connsiteY60" fmla="*/ 161110 h 172674"/>
                <a:gd name="connsiteX61" fmla="*/ 219140 w 325527"/>
                <a:gd name="connsiteY61" fmla="*/ 160564 h 172674"/>
                <a:gd name="connsiteX62" fmla="*/ 219765 w 325527"/>
                <a:gd name="connsiteY62" fmla="*/ 159649 h 172674"/>
                <a:gd name="connsiteX63" fmla="*/ 231676 w 325527"/>
                <a:gd name="connsiteY63" fmla="*/ 144066 h 172674"/>
                <a:gd name="connsiteX64" fmla="*/ 237415 w 325527"/>
                <a:gd name="connsiteY64" fmla="*/ 134617 h 172674"/>
                <a:gd name="connsiteX65" fmla="*/ 239356 w 325527"/>
                <a:gd name="connsiteY65" fmla="*/ 128128 h 172674"/>
                <a:gd name="connsiteX66" fmla="*/ 237331 w 325527"/>
                <a:gd name="connsiteY66" fmla="*/ 119314 h 172674"/>
                <a:gd name="connsiteX67" fmla="*/ 230872 w 325527"/>
                <a:gd name="connsiteY67" fmla="*/ 114348 h 172674"/>
                <a:gd name="connsiteX68" fmla="*/ 225202 w 325527"/>
                <a:gd name="connsiteY68" fmla="*/ 112533 h 172674"/>
                <a:gd name="connsiteX69" fmla="*/ 212329 w 325527"/>
                <a:gd name="connsiteY69" fmla="*/ 113409 h 172674"/>
                <a:gd name="connsiteX70" fmla="*/ 195397 w 325527"/>
                <a:gd name="connsiteY70" fmla="*/ 126426 h 172674"/>
                <a:gd name="connsiteX71" fmla="*/ 165933 w 325527"/>
                <a:gd name="connsiteY71" fmla="*/ 127823 h 172674"/>
                <a:gd name="connsiteX72" fmla="*/ 163229 w 325527"/>
                <a:gd name="connsiteY72" fmla="*/ 124445 h 172674"/>
                <a:gd name="connsiteX73" fmla="*/ 160611 w 325527"/>
                <a:gd name="connsiteY73" fmla="*/ 127836 h 172674"/>
                <a:gd name="connsiteX74" fmla="*/ 135875 w 325527"/>
                <a:gd name="connsiteY74" fmla="*/ 147711 h 172674"/>
                <a:gd name="connsiteX75" fmla="*/ 120993 w 325527"/>
                <a:gd name="connsiteY75" fmla="*/ 146492 h 172674"/>
                <a:gd name="connsiteX76" fmla="*/ 116478 w 325527"/>
                <a:gd name="connsiteY76" fmla="*/ 141717 h 172674"/>
                <a:gd name="connsiteX77" fmla="*/ 118120 w 325527"/>
                <a:gd name="connsiteY77" fmla="*/ 134922 h 172674"/>
                <a:gd name="connsiteX78" fmla="*/ 138461 w 325527"/>
                <a:gd name="connsiteY78" fmla="*/ 107605 h 172674"/>
                <a:gd name="connsiteX79" fmla="*/ 139572 w 325527"/>
                <a:gd name="connsiteY79" fmla="*/ 87945 h 172674"/>
                <a:gd name="connsiteX80" fmla="*/ 123929 w 325527"/>
                <a:gd name="connsiteY80" fmla="*/ 76121 h 172674"/>
                <a:gd name="connsiteX81" fmla="*/ 89496 w 325527"/>
                <a:gd name="connsiteY81" fmla="*/ 76198 h 172674"/>
                <a:gd name="connsiteX82" fmla="*/ 62910 w 325527"/>
                <a:gd name="connsiteY82" fmla="*/ 63104 h 172674"/>
                <a:gd name="connsiteX83" fmla="*/ 5731 w 325527"/>
                <a:gd name="connsiteY83" fmla="*/ 24649 h 172674"/>
                <a:gd name="connsiteX84" fmla="*/ 7492 w 325527"/>
                <a:gd name="connsiteY84" fmla="*/ 29678 h 172674"/>
                <a:gd name="connsiteX85" fmla="*/ 17017 w 325527"/>
                <a:gd name="connsiteY85" fmla="*/ 13485 h 172674"/>
                <a:gd name="connsiteX86" fmla="*/ 24890 w 325527"/>
                <a:gd name="connsiteY86" fmla="*/ -3571 h 172674"/>
                <a:gd name="connsiteX87" fmla="*/ 23734 w 325527"/>
                <a:gd name="connsiteY87" fmla="*/ -4117 h 17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325527" h="172674">
                  <a:moveTo>
                    <a:pt x="23734" y="-4117"/>
                  </a:moveTo>
                  <a:cubicBezTo>
                    <a:pt x="17434" y="6475"/>
                    <a:pt x="9799" y="16241"/>
                    <a:pt x="2228" y="25868"/>
                  </a:cubicBezTo>
                  <a:lnTo>
                    <a:pt x="-545" y="29386"/>
                  </a:lnTo>
                  <a:lnTo>
                    <a:pt x="3985" y="30910"/>
                  </a:lnTo>
                  <a:cubicBezTo>
                    <a:pt x="14005" y="34262"/>
                    <a:pt x="22623" y="41209"/>
                    <a:pt x="30798" y="48614"/>
                  </a:cubicBezTo>
                  <a:cubicBezTo>
                    <a:pt x="39157" y="55878"/>
                    <a:pt x="47079" y="64018"/>
                    <a:pt x="55831" y="71473"/>
                  </a:cubicBezTo>
                  <a:cubicBezTo>
                    <a:pt x="60395" y="75233"/>
                    <a:pt x="64071" y="78941"/>
                    <a:pt x="70267" y="82408"/>
                  </a:cubicBezTo>
                  <a:cubicBezTo>
                    <a:pt x="75948" y="85634"/>
                    <a:pt x="82590" y="87120"/>
                    <a:pt x="88871" y="87463"/>
                  </a:cubicBezTo>
                  <a:cubicBezTo>
                    <a:pt x="101491" y="88098"/>
                    <a:pt x="112807" y="83741"/>
                    <a:pt x="122019" y="85024"/>
                  </a:cubicBezTo>
                  <a:cubicBezTo>
                    <a:pt x="126509" y="85672"/>
                    <a:pt x="130394" y="88148"/>
                    <a:pt x="133371" y="92237"/>
                  </a:cubicBezTo>
                  <a:cubicBezTo>
                    <a:pt x="135593" y="95159"/>
                    <a:pt x="135404" y="100239"/>
                    <a:pt x="133162" y="104950"/>
                  </a:cubicBezTo>
                  <a:cubicBezTo>
                    <a:pt x="128871" y="114742"/>
                    <a:pt x="120367" y="122680"/>
                    <a:pt x="114589" y="133094"/>
                  </a:cubicBezTo>
                  <a:cubicBezTo>
                    <a:pt x="113249" y="135722"/>
                    <a:pt x="111994" y="138948"/>
                    <a:pt x="112757" y="142529"/>
                  </a:cubicBezTo>
                  <a:cubicBezTo>
                    <a:pt x="113472" y="146238"/>
                    <a:pt x="116463" y="148562"/>
                    <a:pt x="119102" y="150061"/>
                  </a:cubicBezTo>
                  <a:cubicBezTo>
                    <a:pt x="124421" y="153185"/>
                    <a:pt x="131252" y="153718"/>
                    <a:pt x="137090" y="152054"/>
                  </a:cubicBezTo>
                  <a:cubicBezTo>
                    <a:pt x="148843" y="148460"/>
                    <a:pt x="158056" y="140815"/>
                    <a:pt x="165943" y="131912"/>
                  </a:cubicBezTo>
                  <a:lnTo>
                    <a:pt x="160626" y="131938"/>
                  </a:lnTo>
                  <a:cubicBezTo>
                    <a:pt x="164921" y="138212"/>
                    <a:pt x="173108" y="142098"/>
                    <a:pt x="180772" y="141692"/>
                  </a:cubicBezTo>
                  <a:cubicBezTo>
                    <a:pt x="188457" y="141463"/>
                    <a:pt x="195606" y="138707"/>
                    <a:pt x="201628" y="134135"/>
                  </a:cubicBezTo>
                  <a:cubicBezTo>
                    <a:pt x="207164" y="129817"/>
                    <a:pt x="211798" y="125092"/>
                    <a:pt x="216098" y="123810"/>
                  </a:cubicBezTo>
                  <a:cubicBezTo>
                    <a:pt x="218206" y="123175"/>
                    <a:pt x="220202" y="123162"/>
                    <a:pt x="222588" y="123772"/>
                  </a:cubicBezTo>
                  <a:cubicBezTo>
                    <a:pt x="223768" y="124089"/>
                    <a:pt x="224993" y="124559"/>
                    <a:pt x="226239" y="125092"/>
                  </a:cubicBezTo>
                  <a:cubicBezTo>
                    <a:pt x="227618" y="125766"/>
                    <a:pt x="227315" y="125842"/>
                    <a:pt x="227519" y="125982"/>
                  </a:cubicBezTo>
                  <a:cubicBezTo>
                    <a:pt x="227414" y="125537"/>
                    <a:pt x="227682" y="127010"/>
                    <a:pt x="226383" y="129423"/>
                  </a:cubicBezTo>
                  <a:cubicBezTo>
                    <a:pt x="225242" y="131684"/>
                    <a:pt x="223510" y="134160"/>
                    <a:pt x="221630" y="136599"/>
                  </a:cubicBezTo>
                  <a:cubicBezTo>
                    <a:pt x="217849" y="141526"/>
                    <a:pt x="213435" y="146263"/>
                    <a:pt x="209139" y="151877"/>
                  </a:cubicBezTo>
                  <a:lnTo>
                    <a:pt x="208330" y="152969"/>
                  </a:lnTo>
                  <a:lnTo>
                    <a:pt x="207353" y="154531"/>
                  </a:lnTo>
                  <a:cubicBezTo>
                    <a:pt x="206469" y="156093"/>
                    <a:pt x="205026" y="159852"/>
                    <a:pt x="207218" y="163535"/>
                  </a:cubicBezTo>
                  <a:cubicBezTo>
                    <a:pt x="209316" y="166800"/>
                    <a:pt x="211897" y="167472"/>
                    <a:pt x="213172" y="167879"/>
                  </a:cubicBezTo>
                  <a:cubicBezTo>
                    <a:pt x="214774" y="168349"/>
                    <a:pt x="215866" y="168412"/>
                    <a:pt x="217011" y="168514"/>
                  </a:cubicBezTo>
                  <a:cubicBezTo>
                    <a:pt x="221378" y="168717"/>
                    <a:pt x="224821" y="168171"/>
                    <a:pt x="228352" y="167612"/>
                  </a:cubicBezTo>
                  <a:cubicBezTo>
                    <a:pt x="235302" y="166380"/>
                    <a:pt x="241891" y="164602"/>
                    <a:pt x="248415" y="162367"/>
                  </a:cubicBezTo>
                  <a:cubicBezTo>
                    <a:pt x="254942" y="159929"/>
                    <a:pt x="261203" y="157567"/>
                    <a:pt x="267837" y="152893"/>
                  </a:cubicBezTo>
                  <a:cubicBezTo>
                    <a:pt x="271969" y="149578"/>
                    <a:pt x="273115" y="147381"/>
                    <a:pt x="275441" y="145247"/>
                  </a:cubicBezTo>
                  <a:cubicBezTo>
                    <a:pt x="277584" y="143088"/>
                    <a:pt x="279723" y="141031"/>
                    <a:pt x="282000" y="139253"/>
                  </a:cubicBezTo>
                  <a:cubicBezTo>
                    <a:pt x="286520" y="135646"/>
                    <a:pt x="291540" y="133322"/>
                    <a:pt x="296873" y="132687"/>
                  </a:cubicBezTo>
                  <a:cubicBezTo>
                    <a:pt x="299759" y="132293"/>
                    <a:pt x="301794" y="132573"/>
                    <a:pt x="305559" y="132992"/>
                  </a:cubicBezTo>
                  <a:cubicBezTo>
                    <a:pt x="306923" y="133195"/>
                    <a:pt x="309255" y="133271"/>
                    <a:pt x="311636" y="133068"/>
                  </a:cubicBezTo>
                  <a:cubicBezTo>
                    <a:pt x="313833" y="132738"/>
                    <a:pt x="316126" y="132141"/>
                    <a:pt x="318288" y="130820"/>
                  </a:cubicBezTo>
                  <a:cubicBezTo>
                    <a:pt x="322769" y="128204"/>
                    <a:pt x="325200" y="122756"/>
                    <a:pt x="324966" y="118450"/>
                  </a:cubicBezTo>
                  <a:cubicBezTo>
                    <a:pt x="324906" y="114056"/>
                    <a:pt x="323493" y="110272"/>
                    <a:pt x="321662" y="106944"/>
                  </a:cubicBezTo>
                  <a:cubicBezTo>
                    <a:pt x="317703" y="100074"/>
                    <a:pt x="312013" y="96264"/>
                    <a:pt x="307801" y="91641"/>
                  </a:cubicBezTo>
                  <a:cubicBezTo>
                    <a:pt x="303347" y="87069"/>
                    <a:pt x="299269" y="82294"/>
                    <a:pt x="296431" y="76693"/>
                  </a:cubicBezTo>
                  <a:cubicBezTo>
                    <a:pt x="293578" y="71092"/>
                    <a:pt x="292139" y="64768"/>
                    <a:pt x="291499" y="58290"/>
                  </a:cubicBezTo>
                  <a:lnTo>
                    <a:pt x="290234" y="58290"/>
                  </a:lnTo>
                  <a:cubicBezTo>
                    <a:pt x="288701" y="71550"/>
                    <a:pt x="294039" y="85773"/>
                    <a:pt x="302965" y="95921"/>
                  </a:cubicBezTo>
                  <a:cubicBezTo>
                    <a:pt x="307147" y="101331"/>
                    <a:pt x="312157" y="105789"/>
                    <a:pt x="314216" y="110754"/>
                  </a:cubicBezTo>
                  <a:cubicBezTo>
                    <a:pt x="316636" y="115885"/>
                    <a:pt x="315878" y="121384"/>
                    <a:pt x="313263" y="122209"/>
                  </a:cubicBezTo>
                  <a:lnTo>
                    <a:pt x="310599" y="122858"/>
                  </a:lnTo>
                  <a:cubicBezTo>
                    <a:pt x="309701" y="122819"/>
                    <a:pt x="308758" y="122883"/>
                    <a:pt x="306879" y="122515"/>
                  </a:cubicBezTo>
                  <a:cubicBezTo>
                    <a:pt x="304160" y="122032"/>
                    <a:pt x="299660" y="121219"/>
                    <a:pt x="295985" y="121574"/>
                  </a:cubicBezTo>
                  <a:cubicBezTo>
                    <a:pt x="288206" y="121981"/>
                    <a:pt x="280714" y="125080"/>
                    <a:pt x="274752" y="129309"/>
                  </a:cubicBezTo>
                  <a:cubicBezTo>
                    <a:pt x="271730" y="131392"/>
                    <a:pt x="268953" y="133703"/>
                    <a:pt x="266442" y="136154"/>
                  </a:cubicBezTo>
                  <a:cubicBezTo>
                    <a:pt x="263942" y="138466"/>
                    <a:pt x="261263" y="141743"/>
                    <a:pt x="260116" y="142364"/>
                  </a:cubicBezTo>
                  <a:cubicBezTo>
                    <a:pt x="255935" y="145184"/>
                    <a:pt x="249813" y="147609"/>
                    <a:pt x="244004" y="149514"/>
                  </a:cubicBezTo>
                  <a:cubicBezTo>
                    <a:pt x="238120" y="151509"/>
                    <a:pt x="232014" y="153210"/>
                    <a:pt x="226045" y="154277"/>
                  </a:cubicBezTo>
                  <a:cubicBezTo>
                    <a:pt x="223128" y="154785"/>
                    <a:pt x="220017" y="155166"/>
                    <a:pt x="217825" y="155039"/>
                  </a:cubicBezTo>
                  <a:lnTo>
                    <a:pt x="216808" y="154963"/>
                  </a:lnTo>
                  <a:cubicBezTo>
                    <a:pt x="216515" y="155001"/>
                    <a:pt x="217488" y="154886"/>
                    <a:pt x="218713" y="156766"/>
                  </a:cubicBezTo>
                  <a:cubicBezTo>
                    <a:pt x="219929" y="159027"/>
                    <a:pt x="219106" y="160970"/>
                    <a:pt x="218852" y="161110"/>
                  </a:cubicBezTo>
                  <a:lnTo>
                    <a:pt x="219140" y="160564"/>
                  </a:lnTo>
                  <a:lnTo>
                    <a:pt x="219765" y="159649"/>
                  </a:lnTo>
                  <a:lnTo>
                    <a:pt x="231676" y="144066"/>
                  </a:lnTo>
                  <a:cubicBezTo>
                    <a:pt x="233705" y="141234"/>
                    <a:pt x="235715" y="138275"/>
                    <a:pt x="237415" y="134617"/>
                  </a:cubicBezTo>
                  <a:cubicBezTo>
                    <a:pt x="238239" y="132776"/>
                    <a:pt x="239033" y="130744"/>
                    <a:pt x="239356" y="128128"/>
                  </a:cubicBezTo>
                  <a:cubicBezTo>
                    <a:pt x="239707" y="125588"/>
                    <a:pt x="239262" y="122045"/>
                    <a:pt x="237331" y="119314"/>
                  </a:cubicBezTo>
                  <a:cubicBezTo>
                    <a:pt x="235665" y="116723"/>
                    <a:pt x="232480" y="114983"/>
                    <a:pt x="230872" y="114348"/>
                  </a:cubicBezTo>
                  <a:cubicBezTo>
                    <a:pt x="229071" y="113637"/>
                    <a:pt x="227211" y="112990"/>
                    <a:pt x="225202" y="112533"/>
                  </a:cubicBezTo>
                  <a:cubicBezTo>
                    <a:pt x="221233" y="111542"/>
                    <a:pt x="216392" y="111796"/>
                    <a:pt x="212329" y="113409"/>
                  </a:cubicBezTo>
                  <a:cubicBezTo>
                    <a:pt x="204187" y="116863"/>
                    <a:pt x="200040" y="122629"/>
                    <a:pt x="195397" y="126426"/>
                  </a:cubicBezTo>
                  <a:cubicBezTo>
                    <a:pt x="187091" y="133678"/>
                    <a:pt x="173227" y="136916"/>
                    <a:pt x="165933" y="127823"/>
                  </a:cubicBezTo>
                  <a:lnTo>
                    <a:pt x="163229" y="124445"/>
                  </a:lnTo>
                  <a:lnTo>
                    <a:pt x="160611" y="127836"/>
                  </a:lnTo>
                  <a:cubicBezTo>
                    <a:pt x="154191" y="136129"/>
                    <a:pt x="145972" y="144650"/>
                    <a:pt x="135875" y="147711"/>
                  </a:cubicBezTo>
                  <a:cubicBezTo>
                    <a:pt x="130885" y="149222"/>
                    <a:pt x="125582" y="148969"/>
                    <a:pt x="120993" y="146492"/>
                  </a:cubicBezTo>
                  <a:cubicBezTo>
                    <a:pt x="118815" y="145311"/>
                    <a:pt x="116850" y="143749"/>
                    <a:pt x="116478" y="141717"/>
                  </a:cubicBezTo>
                  <a:cubicBezTo>
                    <a:pt x="116041" y="139685"/>
                    <a:pt x="116856" y="137221"/>
                    <a:pt x="118120" y="134922"/>
                  </a:cubicBezTo>
                  <a:cubicBezTo>
                    <a:pt x="123399" y="125512"/>
                    <a:pt x="132408" y="118095"/>
                    <a:pt x="138461" y="107605"/>
                  </a:cubicBezTo>
                  <a:cubicBezTo>
                    <a:pt x="141422" y="102525"/>
                    <a:pt x="143669" y="94930"/>
                    <a:pt x="139572" y="87945"/>
                  </a:cubicBezTo>
                  <a:cubicBezTo>
                    <a:pt x="136486" y="82522"/>
                    <a:pt x="130617" y="77658"/>
                    <a:pt x="123929" y="76121"/>
                  </a:cubicBezTo>
                  <a:cubicBezTo>
                    <a:pt x="110600" y="73315"/>
                    <a:pt x="99513" y="77226"/>
                    <a:pt x="89496" y="76198"/>
                  </a:cubicBezTo>
                  <a:cubicBezTo>
                    <a:pt x="79217" y="75804"/>
                    <a:pt x="71790" y="70737"/>
                    <a:pt x="62910" y="63104"/>
                  </a:cubicBezTo>
                  <a:cubicBezTo>
                    <a:pt x="45686" y="49528"/>
                    <a:pt x="29702" y="31202"/>
                    <a:pt x="5731" y="24649"/>
                  </a:cubicBezTo>
                  <a:lnTo>
                    <a:pt x="7492" y="29678"/>
                  </a:lnTo>
                  <a:cubicBezTo>
                    <a:pt x="10989" y="24445"/>
                    <a:pt x="14005" y="18971"/>
                    <a:pt x="17017" y="13485"/>
                  </a:cubicBezTo>
                  <a:cubicBezTo>
                    <a:pt x="19983" y="7999"/>
                    <a:pt x="22840" y="2347"/>
                    <a:pt x="24890" y="-3571"/>
                  </a:cubicBezTo>
                  <a:lnTo>
                    <a:pt x="23734" y="-4117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9" name="Freeform: Shape 3268">
              <a:extLst>
                <a:ext uri="{FF2B5EF4-FFF2-40B4-BE49-F238E27FC236}">
                  <a16:creationId xmlns="" xmlns:a16="http://schemas.microsoft.com/office/drawing/2014/main" id="{E756D7B0-4896-F0E5-227C-33733CF2A87C}"/>
                </a:ext>
              </a:extLst>
            </p:cNvPr>
            <p:cNvSpPr/>
            <p:nvPr/>
          </p:nvSpPr>
          <p:spPr>
            <a:xfrm flipV="1">
              <a:off x="13356850" y="425577"/>
              <a:ext cx="53657" cy="77761"/>
            </a:xfrm>
            <a:custGeom>
              <a:avLst/>
              <a:gdLst>
                <a:gd name="connsiteX0" fmla="*/ 8893 w 53657"/>
                <a:gd name="connsiteY0" fmla="*/ 73676 h 77761"/>
                <a:gd name="connsiteX1" fmla="*/ 34571 w 53657"/>
                <a:gd name="connsiteY1" fmla="*/ 36618 h 77761"/>
                <a:gd name="connsiteX2" fmla="*/ 53140 w 53657"/>
                <a:gd name="connsiteY2" fmla="*/ -4086 h 77761"/>
                <a:gd name="connsiteX3" fmla="*/ 29407 w 53657"/>
                <a:gd name="connsiteY3" fmla="*/ 32922 h 77761"/>
                <a:gd name="connsiteX4" fmla="*/ -518 w 53657"/>
                <a:gd name="connsiteY4" fmla="*/ 65155 h 77761"/>
                <a:gd name="connsiteX5" fmla="*/ 8893 w 53657"/>
                <a:gd name="connsiteY5" fmla="*/ 73676 h 77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57" h="77761">
                  <a:moveTo>
                    <a:pt x="8893" y="73676"/>
                  </a:moveTo>
                  <a:cubicBezTo>
                    <a:pt x="18165" y="61662"/>
                    <a:pt x="26698" y="49406"/>
                    <a:pt x="34571" y="36618"/>
                  </a:cubicBezTo>
                  <a:cubicBezTo>
                    <a:pt x="42216" y="23804"/>
                    <a:pt x="49886" y="10519"/>
                    <a:pt x="53140" y="-4086"/>
                  </a:cubicBezTo>
                  <a:cubicBezTo>
                    <a:pt x="47861" y="9821"/>
                    <a:pt x="38620" y="21530"/>
                    <a:pt x="29407" y="32922"/>
                  </a:cubicBezTo>
                  <a:cubicBezTo>
                    <a:pt x="20021" y="44200"/>
                    <a:pt x="9896" y="55033"/>
                    <a:pt x="-518" y="65155"/>
                  </a:cubicBezTo>
                  <a:lnTo>
                    <a:pt x="8893" y="73676"/>
                  </a:lnTo>
                </a:path>
              </a:pathLst>
            </a:custGeom>
            <a:solidFill>
              <a:srgbClr val="D7FF3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0" name="Freeform: Shape 3269">
              <a:extLst>
                <a:ext uri="{FF2B5EF4-FFF2-40B4-BE49-F238E27FC236}">
                  <a16:creationId xmlns="" xmlns:a16="http://schemas.microsoft.com/office/drawing/2014/main" id="{E7319259-8515-9CEC-90BA-0CD7BD62334F}"/>
                </a:ext>
              </a:extLst>
            </p:cNvPr>
            <p:cNvSpPr/>
            <p:nvPr/>
          </p:nvSpPr>
          <p:spPr>
            <a:xfrm flipV="1">
              <a:off x="13044963" y="746661"/>
              <a:ext cx="27080" cy="23667"/>
            </a:xfrm>
            <a:custGeom>
              <a:avLst/>
              <a:gdLst>
                <a:gd name="connsiteX0" fmla="*/ 3528 w 27080"/>
                <a:gd name="connsiteY0" fmla="*/ 14653 h 23667"/>
                <a:gd name="connsiteX1" fmla="*/ 26100 w 27080"/>
                <a:gd name="connsiteY1" fmla="*/ 3668 h 23667"/>
                <a:gd name="connsiteX2" fmla="*/ 3528 w 27080"/>
                <a:gd name="connsiteY2" fmla="*/ 14653 h 2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080" h="23667">
                  <a:moveTo>
                    <a:pt x="3528" y="14653"/>
                  </a:moveTo>
                  <a:cubicBezTo>
                    <a:pt x="-11320" y="-10734"/>
                    <a:pt x="21545" y="-5336"/>
                    <a:pt x="26100" y="3668"/>
                  </a:cubicBezTo>
                  <a:cubicBezTo>
                    <a:pt x="30654" y="12672"/>
                    <a:pt x="11281" y="27899"/>
                    <a:pt x="3528" y="14653"/>
                  </a:cubicBezTo>
                </a:path>
              </a:pathLst>
            </a:custGeom>
            <a:solidFill>
              <a:srgbClr val="E6B5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1" name="Freeform: Shape 3270">
              <a:extLst>
                <a:ext uri="{FF2B5EF4-FFF2-40B4-BE49-F238E27FC236}">
                  <a16:creationId xmlns="" xmlns:a16="http://schemas.microsoft.com/office/drawing/2014/main" id="{EF7E2290-A13E-B494-9BF8-409E6EC43E1B}"/>
                </a:ext>
              </a:extLst>
            </p:cNvPr>
            <p:cNvSpPr/>
            <p:nvPr/>
          </p:nvSpPr>
          <p:spPr>
            <a:xfrm flipV="1">
              <a:off x="13010342" y="797114"/>
              <a:ext cx="13818" cy="13123"/>
            </a:xfrm>
            <a:custGeom>
              <a:avLst/>
              <a:gdLst>
                <a:gd name="connsiteX0" fmla="*/ 4988 w 13818"/>
                <a:gd name="connsiteY0" fmla="*/ 9341 h 13123"/>
                <a:gd name="connsiteX1" fmla="*/ 13124 w 13818"/>
                <a:gd name="connsiteY1" fmla="*/ -1899 h 13123"/>
                <a:gd name="connsiteX2" fmla="*/ 4988 w 13818"/>
                <a:gd name="connsiteY2" fmla="*/ 9341 h 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18" h="13123">
                  <a:moveTo>
                    <a:pt x="4988" y="9341"/>
                  </a:moveTo>
                  <a:cubicBezTo>
                    <a:pt x="-9567" y="-4401"/>
                    <a:pt x="10440" y="-5785"/>
                    <a:pt x="13124" y="-1899"/>
                  </a:cubicBezTo>
                  <a:cubicBezTo>
                    <a:pt x="15804" y="1987"/>
                    <a:pt x="4988" y="9341"/>
                    <a:pt x="4988" y="9341"/>
                  </a:cubicBezTo>
                </a:path>
              </a:pathLst>
            </a:custGeom>
            <a:solidFill>
              <a:srgbClr val="E6B50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2" name="Freeform: Shape 3271">
              <a:extLst>
                <a:ext uri="{FF2B5EF4-FFF2-40B4-BE49-F238E27FC236}">
                  <a16:creationId xmlns="" xmlns:a16="http://schemas.microsoft.com/office/drawing/2014/main" id="{9A412590-EFB6-8DB9-9D19-FD59C75711CA}"/>
                </a:ext>
              </a:extLst>
            </p:cNvPr>
            <p:cNvSpPr/>
            <p:nvPr/>
          </p:nvSpPr>
          <p:spPr>
            <a:xfrm flipV="1">
              <a:off x="13266265" y="535418"/>
              <a:ext cx="20430" cy="16624"/>
            </a:xfrm>
            <a:custGeom>
              <a:avLst/>
              <a:gdLst>
                <a:gd name="connsiteX0" fmla="*/ 119 w 20430"/>
                <a:gd name="connsiteY0" fmla="*/ 7237 h 16624"/>
                <a:gd name="connsiteX1" fmla="*/ 19581 w 20430"/>
                <a:gd name="connsiteY1" fmla="*/ 62 h 16624"/>
                <a:gd name="connsiteX2" fmla="*/ 119 w 20430"/>
                <a:gd name="connsiteY2" fmla="*/ 7237 h 1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30" h="16624">
                  <a:moveTo>
                    <a:pt x="119" y="7237"/>
                  </a:moveTo>
                  <a:cubicBezTo>
                    <a:pt x="-4053" y="-5564"/>
                    <a:pt x="16207" y="-6682"/>
                    <a:pt x="19581" y="62"/>
                  </a:cubicBezTo>
                  <a:cubicBezTo>
                    <a:pt x="22954" y="6818"/>
                    <a:pt x="4271" y="20039"/>
                    <a:pt x="119" y="7237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3" name="Freeform: Shape 3272">
              <a:extLst>
                <a:ext uri="{FF2B5EF4-FFF2-40B4-BE49-F238E27FC236}">
                  <a16:creationId xmlns="" xmlns:a16="http://schemas.microsoft.com/office/drawing/2014/main" id="{17DB6F61-9364-0D98-8995-96488789FEDA}"/>
                </a:ext>
              </a:extLst>
            </p:cNvPr>
            <p:cNvSpPr/>
            <p:nvPr/>
          </p:nvSpPr>
          <p:spPr>
            <a:xfrm flipV="1">
              <a:off x="13314899" y="572480"/>
              <a:ext cx="11344" cy="15167"/>
            </a:xfrm>
            <a:custGeom>
              <a:avLst/>
              <a:gdLst>
                <a:gd name="connsiteX0" fmla="*/ 6264 w 11344"/>
                <a:gd name="connsiteY0" fmla="*/ 10743 h 15167"/>
                <a:gd name="connsiteX1" fmla="*/ 3774 w 11344"/>
                <a:gd name="connsiteY1" fmla="*/ -3938 h 15167"/>
                <a:gd name="connsiteX2" fmla="*/ 6264 w 11344"/>
                <a:gd name="connsiteY2" fmla="*/ 10743 h 1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44" h="15167">
                  <a:moveTo>
                    <a:pt x="6264" y="10743"/>
                  </a:moveTo>
                  <a:cubicBezTo>
                    <a:pt x="-1644" y="14134"/>
                    <a:pt x="-2745" y="-3074"/>
                    <a:pt x="3774" y="-3938"/>
                  </a:cubicBezTo>
                  <a:cubicBezTo>
                    <a:pt x="10298" y="-4802"/>
                    <a:pt x="14603" y="7162"/>
                    <a:pt x="6264" y="10743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4" name="Freeform: Shape 3273">
              <a:extLst>
                <a:ext uri="{FF2B5EF4-FFF2-40B4-BE49-F238E27FC236}">
                  <a16:creationId xmlns="" xmlns:a16="http://schemas.microsoft.com/office/drawing/2014/main" id="{6E357341-D0CA-EFD6-A054-E35C87453B57}"/>
                </a:ext>
              </a:extLst>
            </p:cNvPr>
            <p:cNvSpPr/>
            <p:nvPr/>
          </p:nvSpPr>
          <p:spPr>
            <a:xfrm flipV="1">
              <a:off x="13431811" y="511969"/>
              <a:ext cx="9534" cy="11559"/>
            </a:xfrm>
            <a:custGeom>
              <a:avLst/>
              <a:gdLst>
                <a:gd name="connsiteX0" fmla="*/ 8499 w 9534"/>
                <a:gd name="connsiteY0" fmla="*/ 4316 h 11559"/>
                <a:gd name="connsiteX1" fmla="*/ 690 w 9534"/>
                <a:gd name="connsiteY1" fmla="*/ -2238 h 11559"/>
                <a:gd name="connsiteX2" fmla="*/ 8499 w 9534"/>
                <a:gd name="connsiteY2" fmla="*/ 4316 h 1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34" h="11559">
                  <a:moveTo>
                    <a:pt x="8499" y="4316"/>
                  </a:moveTo>
                  <a:cubicBezTo>
                    <a:pt x="5234" y="12660"/>
                    <a:pt x="-3844" y="2639"/>
                    <a:pt x="690" y="-2238"/>
                  </a:cubicBezTo>
                  <a:cubicBezTo>
                    <a:pt x="5239" y="-7102"/>
                    <a:pt x="10636" y="-1158"/>
                    <a:pt x="8499" y="4316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5" name="Freeform: Shape 3274">
              <a:extLst>
                <a:ext uri="{FF2B5EF4-FFF2-40B4-BE49-F238E27FC236}">
                  <a16:creationId xmlns="" xmlns:a16="http://schemas.microsoft.com/office/drawing/2014/main" id="{B44AC9D4-0EAA-8B42-9E02-0322D7932B84}"/>
                </a:ext>
              </a:extLst>
            </p:cNvPr>
            <p:cNvSpPr/>
            <p:nvPr/>
          </p:nvSpPr>
          <p:spPr>
            <a:xfrm flipV="1">
              <a:off x="13242464" y="637393"/>
              <a:ext cx="8901" cy="10141"/>
            </a:xfrm>
            <a:custGeom>
              <a:avLst/>
              <a:gdLst>
                <a:gd name="connsiteX0" fmla="*/ 4027 w 8901"/>
                <a:gd name="connsiteY0" fmla="*/ 6195 h 10141"/>
                <a:gd name="connsiteX1" fmla="*/ 4027 w 8901"/>
                <a:gd name="connsiteY1" fmla="*/ -3927 h 10141"/>
                <a:gd name="connsiteX2" fmla="*/ 4027 w 8901"/>
                <a:gd name="connsiteY2" fmla="*/ 6195 h 10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01" h="10141">
                  <a:moveTo>
                    <a:pt x="4027" y="6195"/>
                  </a:moveTo>
                  <a:cubicBezTo>
                    <a:pt x="-2720" y="5636"/>
                    <a:pt x="-1037" y="-3927"/>
                    <a:pt x="4027" y="-3927"/>
                  </a:cubicBezTo>
                  <a:cubicBezTo>
                    <a:pt x="9087" y="-3927"/>
                    <a:pt x="10774" y="6729"/>
                    <a:pt x="4027" y="6195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6" name="Freeform: Shape 3275">
              <a:extLst>
                <a:ext uri="{FF2B5EF4-FFF2-40B4-BE49-F238E27FC236}">
                  <a16:creationId xmlns="" xmlns:a16="http://schemas.microsoft.com/office/drawing/2014/main" id="{D724032D-755A-6835-284B-8C943B76C312}"/>
                </a:ext>
              </a:extLst>
            </p:cNvPr>
            <p:cNvSpPr/>
            <p:nvPr/>
          </p:nvSpPr>
          <p:spPr>
            <a:xfrm flipV="1">
              <a:off x="13193794" y="668011"/>
              <a:ext cx="18793" cy="24453"/>
            </a:xfrm>
            <a:custGeom>
              <a:avLst/>
              <a:gdLst>
                <a:gd name="connsiteX0" fmla="*/ 2801 w 18793"/>
                <a:gd name="connsiteY0" fmla="*/ -1838 h 24453"/>
                <a:gd name="connsiteX1" fmla="*/ 17287 w 18793"/>
                <a:gd name="connsiteY1" fmla="*/ 19473 h 24453"/>
                <a:gd name="connsiteX2" fmla="*/ 2801 w 18793"/>
                <a:gd name="connsiteY2" fmla="*/ -1838 h 2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93" h="24453">
                  <a:moveTo>
                    <a:pt x="2801" y="-1838"/>
                  </a:moveTo>
                  <a:cubicBezTo>
                    <a:pt x="11711" y="-11210"/>
                    <a:pt x="21796" y="14215"/>
                    <a:pt x="17287" y="19473"/>
                  </a:cubicBezTo>
                  <a:cubicBezTo>
                    <a:pt x="12792" y="24731"/>
                    <a:pt x="-8317" y="9834"/>
                    <a:pt x="2801" y="-1838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7" name="Freeform: Shape 3276">
              <a:extLst>
                <a:ext uri="{FF2B5EF4-FFF2-40B4-BE49-F238E27FC236}">
                  <a16:creationId xmlns="" xmlns:a16="http://schemas.microsoft.com/office/drawing/2014/main" id="{4886969F-0B6B-6812-DE21-668225C22F12}"/>
                </a:ext>
              </a:extLst>
            </p:cNvPr>
            <p:cNvSpPr/>
            <p:nvPr/>
          </p:nvSpPr>
          <p:spPr>
            <a:xfrm flipV="1">
              <a:off x="13185830" y="742022"/>
              <a:ext cx="10089" cy="13357"/>
            </a:xfrm>
            <a:custGeom>
              <a:avLst/>
              <a:gdLst>
                <a:gd name="connsiteX0" fmla="*/ 2195 w 10089"/>
                <a:gd name="connsiteY0" fmla="*/ -2857 h 13357"/>
                <a:gd name="connsiteX1" fmla="*/ 7573 w 10089"/>
                <a:gd name="connsiteY1" fmla="*/ 9525 h 13357"/>
                <a:gd name="connsiteX2" fmla="*/ 2195 w 10089"/>
                <a:gd name="connsiteY2" fmla="*/ -2857 h 1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89" h="13357">
                  <a:moveTo>
                    <a:pt x="2195" y="-2857"/>
                  </a:moveTo>
                  <a:cubicBezTo>
                    <a:pt x="7007" y="-8102"/>
                    <a:pt x="12955" y="9525"/>
                    <a:pt x="7573" y="9525"/>
                  </a:cubicBezTo>
                  <a:cubicBezTo>
                    <a:pt x="2195" y="9525"/>
                    <a:pt x="-3986" y="3887"/>
                    <a:pt x="2195" y="-2857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8" name="Freeform: Shape 3277">
              <a:extLst>
                <a:ext uri="{FF2B5EF4-FFF2-40B4-BE49-F238E27FC236}">
                  <a16:creationId xmlns="" xmlns:a16="http://schemas.microsoft.com/office/drawing/2014/main" id="{E7D87B44-120A-BD91-A948-0BB295C18739}"/>
                </a:ext>
              </a:extLst>
            </p:cNvPr>
            <p:cNvSpPr/>
            <p:nvPr/>
          </p:nvSpPr>
          <p:spPr>
            <a:xfrm flipV="1">
              <a:off x="13366269" y="917513"/>
              <a:ext cx="9922" cy="10782"/>
            </a:xfrm>
            <a:custGeom>
              <a:avLst/>
              <a:gdLst>
                <a:gd name="connsiteX0" fmla="*/ 4454 w 9922"/>
                <a:gd name="connsiteY0" fmla="*/ 7084 h 10782"/>
                <a:gd name="connsiteX1" fmla="*/ 4454 w 9922"/>
                <a:gd name="connsiteY1" fmla="*/ -3597 h 10782"/>
                <a:gd name="connsiteX2" fmla="*/ 4454 w 9922"/>
                <a:gd name="connsiteY2" fmla="*/ 7084 h 10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22" h="10782">
                  <a:moveTo>
                    <a:pt x="4454" y="7084"/>
                  </a:moveTo>
                  <a:cubicBezTo>
                    <a:pt x="-3990" y="6525"/>
                    <a:pt x="-51" y="-4727"/>
                    <a:pt x="4454" y="-3597"/>
                  </a:cubicBezTo>
                  <a:cubicBezTo>
                    <a:pt x="8952" y="-2466"/>
                    <a:pt x="12892" y="7643"/>
                    <a:pt x="4454" y="7084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9" name="Freeform: Shape 3278">
              <a:extLst>
                <a:ext uri="{FF2B5EF4-FFF2-40B4-BE49-F238E27FC236}">
                  <a16:creationId xmlns="" xmlns:a16="http://schemas.microsoft.com/office/drawing/2014/main" id="{E0957466-D4AE-00A5-C718-9F00E73EEF72}"/>
                </a:ext>
              </a:extLst>
            </p:cNvPr>
            <p:cNvSpPr/>
            <p:nvPr/>
          </p:nvSpPr>
          <p:spPr>
            <a:xfrm flipV="1">
              <a:off x="13413816" y="809102"/>
              <a:ext cx="11798" cy="14384"/>
            </a:xfrm>
            <a:custGeom>
              <a:avLst/>
              <a:gdLst>
                <a:gd name="connsiteX0" fmla="*/ 1249 w 11798"/>
                <a:gd name="connsiteY0" fmla="*/ -2799 h 14384"/>
                <a:gd name="connsiteX1" fmla="*/ 9290 w 11798"/>
                <a:gd name="connsiteY1" fmla="*/ 8503 h 14384"/>
                <a:gd name="connsiteX2" fmla="*/ 1249 w 11798"/>
                <a:gd name="connsiteY2" fmla="*/ -2799 h 1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98" h="14384">
                  <a:moveTo>
                    <a:pt x="1249" y="-2799"/>
                  </a:moveTo>
                  <a:cubicBezTo>
                    <a:pt x="5059" y="-6534"/>
                    <a:pt x="15591" y="1188"/>
                    <a:pt x="9290" y="8503"/>
                  </a:cubicBezTo>
                  <a:cubicBezTo>
                    <a:pt x="2995" y="15806"/>
                    <a:pt x="-3876" y="2204"/>
                    <a:pt x="1249" y="-2799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0" name="Freeform: Shape 3279">
              <a:extLst>
                <a:ext uri="{FF2B5EF4-FFF2-40B4-BE49-F238E27FC236}">
                  <a16:creationId xmlns="" xmlns:a16="http://schemas.microsoft.com/office/drawing/2014/main" id="{A980E237-FB58-ABBD-39D8-6651C9EDC098}"/>
                </a:ext>
              </a:extLst>
            </p:cNvPr>
            <p:cNvSpPr/>
            <p:nvPr/>
          </p:nvSpPr>
          <p:spPr>
            <a:xfrm flipV="1">
              <a:off x="13476595" y="755315"/>
              <a:ext cx="6388" cy="8621"/>
            </a:xfrm>
            <a:custGeom>
              <a:avLst/>
              <a:gdLst>
                <a:gd name="connsiteX0" fmla="*/ 2608 w 6388"/>
                <a:gd name="connsiteY0" fmla="*/ -3803 h 8621"/>
                <a:gd name="connsiteX1" fmla="*/ 2608 w 6388"/>
                <a:gd name="connsiteY1" fmla="*/ 4732 h 8621"/>
                <a:gd name="connsiteX2" fmla="*/ 2608 w 6388"/>
                <a:gd name="connsiteY2" fmla="*/ -3803 h 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88" h="8621">
                  <a:moveTo>
                    <a:pt x="2608" y="-3803"/>
                  </a:moveTo>
                  <a:cubicBezTo>
                    <a:pt x="5986" y="-3295"/>
                    <a:pt x="7673" y="3754"/>
                    <a:pt x="2608" y="4732"/>
                  </a:cubicBezTo>
                  <a:cubicBezTo>
                    <a:pt x="-2447" y="5710"/>
                    <a:pt x="-765" y="-4323"/>
                    <a:pt x="2608" y="-3803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1" name="Freeform: Shape 3280">
              <a:extLst>
                <a:ext uri="{FF2B5EF4-FFF2-40B4-BE49-F238E27FC236}">
                  <a16:creationId xmlns="" xmlns:a16="http://schemas.microsoft.com/office/drawing/2014/main" id="{2D51D22D-8E0B-BF6A-5796-B33CAE6E042D}"/>
                </a:ext>
              </a:extLst>
            </p:cNvPr>
            <p:cNvSpPr/>
            <p:nvPr/>
          </p:nvSpPr>
          <p:spPr>
            <a:xfrm flipV="1">
              <a:off x="13490505" y="800382"/>
              <a:ext cx="17597" cy="10070"/>
            </a:xfrm>
            <a:custGeom>
              <a:avLst/>
              <a:gdLst>
                <a:gd name="connsiteX0" fmla="*/ -495 w 17597"/>
                <a:gd name="connsiteY0" fmla="*/ -2432 h 10070"/>
                <a:gd name="connsiteX1" fmla="*/ 16814 w 17597"/>
                <a:gd name="connsiteY1" fmla="*/ 4781 h 10070"/>
                <a:gd name="connsiteX2" fmla="*/ -495 w 17597"/>
                <a:gd name="connsiteY2" fmla="*/ -2432 h 1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97" h="10070">
                  <a:moveTo>
                    <a:pt x="-495" y="-2432"/>
                  </a:moveTo>
                  <a:cubicBezTo>
                    <a:pt x="422" y="-6992"/>
                    <a:pt x="19055" y="1174"/>
                    <a:pt x="16814" y="4781"/>
                  </a:cubicBezTo>
                  <a:cubicBezTo>
                    <a:pt x="14571" y="8401"/>
                    <a:pt x="-2043" y="5315"/>
                    <a:pt x="-495" y="-2432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2" name="Freeform: Shape 3281">
              <a:extLst>
                <a:ext uri="{FF2B5EF4-FFF2-40B4-BE49-F238E27FC236}">
                  <a16:creationId xmlns="" xmlns:a16="http://schemas.microsoft.com/office/drawing/2014/main" id="{E978B67C-F5E2-0672-3C5C-F7090576D282}"/>
                </a:ext>
              </a:extLst>
            </p:cNvPr>
            <p:cNvSpPr/>
            <p:nvPr/>
          </p:nvSpPr>
          <p:spPr>
            <a:xfrm flipV="1">
              <a:off x="13527528" y="685886"/>
              <a:ext cx="8928" cy="12029"/>
            </a:xfrm>
            <a:custGeom>
              <a:avLst/>
              <a:gdLst>
                <a:gd name="connsiteX0" fmla="*/ 108 w 8928"/>
                <a:gd name="connsiteY0" fmla="*/ -1761 h 12029"/>
                <a:gd name="connsiteX1" fmla="*/ 6973 w 8928"/>
                <a:gd name="connsiteY1" fmla="*/ 7942 h 12029"/>
                <a:gd name="connsiteX2" fmla="*/ 108 w 8928"/>
                <a:gd name="connsiteY2" fmla="*/ -1761 h 1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28" h="12029">
                  <a:moveTo>
                    <a:pt x="108" y="-1761"/>
                  </a:moveTo>
                  <a:cubicBezTo>
                    <a:pt x="4701" y="-9546"/>
                    <a:pt x="11121" y="6494"/>
                    <a:pt x="6973" y="7942"/>
                  </a:cubicBezTo>
                  <a:cubicBezTo>
                    <a:pt x="2837" y="9389"/>
                    <a:pt x="-2601" y="2862"/>
                    <a:pt x="108" y="-1761"/>
                  </a:cubicBezTo>
                </a:path>
              </a:pathLst>
            </a:custGeom>
            <a:solidFill>
              <a:srgbClr val="737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3" name="Freeform: Shape 3282">
              <a:extLst>
                <a:ext uri="{FF2B5EF4-FFF2-40B4-BE49-F238E27FC236}">
                  <a16:creationId xmlns="" xmlns:a16="http://schemas.microsoft.com/office/drawing/2014/main" id="{5E1C134D-1000-9E00-BDCF-CD09E86BE756}"/>
                </a:ext>
              </a:extLst>
            </p:cNvPr>
            <p:cNvSpPr/>
            <p:nvPr/>
          </p:nvSpPr>
          <p:spPr>
            <a:xfrm flipV="1">
              <a:off x="13113899" y="447902"/>
              <a:ext cx="445262" cy="354394"/>
            </a:xfrm>
            <a:custGeom>
              <a:avLst/>
              <a:gdLst>
                <a:gd name="connsiteX0" fmla="*/ 41667 w 445262"/>
                <a:gd name="connsiteY0" fmla="*/ -3130 h 354394"/>
                <a:gd name="connsiteX1" fmla="*/ 52160 w 445262"/>
                <a:gd name="connsiteY1" fmla="*/ 20721 h 354394"/>
                <a:gd name="connsiteX2" fmla="*/ 54922 w 445262"/>
                <a:gd name="connsiteY2" fmla="*/ 32545 h 354394"/>
                <a:gd name="connsiteX3" fmla="*/ 48463 w 445262"/>
                <a:gd name="connsiteY3" fmla="*/ 41879 h 354394"/>
                <a:gd name="connsiteX4" fmla="*/ 24681 w 445262"/>
                <a:gd name="connsiteY4" fmla="*/ 49944 h 354394"/>
                <a:gd name="connsiteX5" fmla="*/ 11817 w 445262"/>
                <a:gd name="connsiteY5" fmla="*/ 51341 h 354394"/>
                <a:gd name="connsiteX6" fmla="*/ 5134 w 445262"/>
                <a:gd name="connsiteY6" fmla="*/ 52624 h 354394"/>
                <a:gd name="connsiteX7" fmla="*/ -486 w 445262"/>
                <a:gd name="connsiteY7" fmla="*/ 57843 h 354394"/>
                <a:gd name="connsiteX8" fmla="*/ 23023 w 445262"/>
                <a:gd name="connsiteY8" fmla="*/ 104261 h 354394"/>
                <a:gd name="connsiteX9" fmla="*/ 27801 w 445262"/>
                <a:gd name="connsiteY9" fmla="*/ 129065 h 354394"/>
                <a:gd name="connsiteX10" fmla="*/ 39202 w 445262"/>
                <a:gd name="connsiteY10" fmla="*/ 153195 h 354394"/>
                <a:gd name="connsiteX11" fmla="*/ 51241 w 445262"/>
                <a:gd name="connsiteY11" fmla="*/ 158973 h 354394"/>
                <a:gd name="connsiteX12" fmla="*/ 60732 w 445262"/>
                <a:gd name="connsiteY12" fmla="*/ 166402 h 354394"/>
                <a:gd name="connsiteX13" fmla="*/ 73545 w 445262"/>
                <a:gd name="connsiteY13" fmla="*/ 188208 h 354394"/>
                <a:gd name="connsiteX14" fmla="*/ 92173 w 445262"/>
                <a:gd name="connsiteY14" fmla="*/ 236659 h 354394"/>
                <a:gd name="connsiteX15" fmla="*/ 122187 w 445262"/>
                <a:gd name="connsiteY15" fmla="*/ 279775 h 354394"/>
                <a:gd name="connsiteX16" fmla="*/ 146675 w 445262"/>
                <a:gd name="connsiteY16" fmla="*/ 291053 h 354394"/>
                <a:gd name="connsiteX17" fmla="*/ 173101 w 445262"/>
                <a:gd name="connsiteY17" fmla="*/ 285376 h 354394"/>
                <a:gd name="connsiteX18" fmla="*/ 170392 w 445262"/>
                <a:gd name="connsiteY18" fmla="*/ 285160 h 354394"/>
                <a:gd name="connsiteX19" fmla="*/ 219273 w 445262"/>
                <a:gd name="connsiteY19" fmla="*/ 312719 h 354394"/>
                <a:gd name="connsiteX20" fmla="*/ 247198 w 445262"/>
                <a:gd name="connsiteY20" fmla="*/ 318523 h 354394"/>
                <a:gd name="connsiteX21" fmla="*/ 261327 w 445262"/>
                <a:gd name="connsiteY21" fmla="*/ 316808 h 354394"/>
                <a:gd name="connsiteX22" fmla="*/ 275495 w 445262"/>
                <a:gd name="connsiteY22" fmla="*/ 311855 h 354394"/>
                <a:gd name="connsiteX23" fmla="*/ 277613 w 445262"/>
                <a:gd name="connsiteY23" fmla="*/ 307093 h 354394"/>
                <a:gd name="connsiteX24" fmla="*/ 276284 w 445262"/>
                <a:gd name="connsiteY24" fmla="*/ 302813 h 354394"/>
                <a:gd name="connsiteX25" fmla="*/ 271963 w 445262"/>
                <a:gd name="connsiteY25" fmla="*/ 296844 h 354394"/>
                <a:gd name="connsiteX26" fmla="*/ 263584 w 445262"/>
                <a:gd name="connsiteY26" fmla="*/ 286176 h 354394"/>
                <a:gd name="connsiteX27" fmla="*/ 260200 w 445262"/>
                <a:gd name="connsiteY27" fmla="*/ 275317 h 354394"/>
                <a:gd name="connsiteX28" fmla="*/ 264099 w 445262"/>
                <a:gd name="connsiteY28" fmla="*/ 274784 h 354394"/>
                <a:gd name="connsiteX29" fmla="*/ 270128 w 445262"/>
                <a:gd name="connsiteY29" fmla="*/ 277032 h 354394"/>
                <a:gd name="connsiteX30" fmla="*/ 305702 w 445262"/>
                <a:gd name="connsiteY30" fmla="*/ 315856 h 354394"/>
                <a:gd name="connsiteX31" fmla="*/ 308723 w 445262"/>
                <a:gd name="connsiteY31" fmla="*/ 328962 h 354394"/>
                <a:gd name="connsiteX32" fmla="*/ 310261 w 445262"/>
                <a:gd name="connsiteY32" fmla="*/ 336290 h 354394"/>
                <a:gd name="connsiteX33" fmla="*/ 314989 w 445262"/>
                <a:gd name="connsiteY33" fmla="*/ 342335 h 354394"/>
                <a:gd name="connsiteX34" fmla="*/ 342328 w 445262"/>
                <a:gd name="connsiteY34" fmla="*/ 350437 h 354394"/>
                <a:gd name="connsiteX35" fmla="*/ 368652 w 445262"/>
                <a:gd name="connsiteY35" fmla="*/ 339820 h 354394"/>
                <a:gd name="connsiteX36" fmla="*/ 377680 w 445262"/>
                <a:gd name="connsiteY36" fmla="*/ 313062 h 354394"/>
                <a:gd name="connsiteX37" fmla="*/ 385162 w 445262"/>
                <a:gd name="connsiteY37" fmla="*/ 288525 h 354394"/>
                <a:gd name="connsiteX38" fmla="*/ 409123 w 445262"/>
                <a:gd name="connsiteY38" fmla="*/ 288817 h 354394"/>
                <a:gd name="connsiteX39" fmla="*/ 416490 w 445262"/>
                <a:gd name="connsiteY39" fmla="*/ 299016 h 354394"/>
                <a:gd name="connsiteX40" fmla="*/ 416444 w 445262"/>
                <a:gd name="connsiteY40" fmla="*/ 305454 h 354394"/>
                <a:gd name="connsiteX41" fmla="*/ 418499 w 445262"/>
                <a:gd name="connsiteY41" fmla="*/ 312922 h 354394"/>
                <a:gd name="connsiteX42" fmla="*/ 444712 w 445262"/>
                <a:gd name="connsiteY42" fmla="*/ 322993 h 354394"/>
                <a:gd name="connsiteX43" fmla="*/ 444777 w 445262"/>
                <a:gd name="connsiteY43" fmla="*/ 320453 h 354394"/>
                <a:gd name="connsiteX44" fmla="*/ 423425 w 445262"/>
                <a:gd name="connsiteY44" fmla="*/ 309544 h 354394"/>
                <a:gd name="connsiteX45" fmla="*/ 423028 w 445262"/>
                <a:gd name="connsiteY45" fmla="*/ 306166 h 354394"/>
                <a:gd name="connsiteX46" fmla="*/ 423340 w 445262"/>
                <a:gd name="connsiteY46" fmla="*/ 304718 h 354394"/>
                <a:gd name="connsiteX47" fmla="*/ 423738 w 445262"/>
                <a:gd name="connsiteY47" fmla="*/ 302318 h 354394"/>
                <a:gd name="connsiteX48" fmla="*/ 423588 w 445262"/>
                <a:gd name="connsiteY48" fmla="*/ 297441 h 354394"/>
                <a:gd name="connsiteX49" fmla="*/ 414073 w 445262"/>
                <a:gd name="connsiteY49" fmla="*/ 281845 h 354394"/>
                <a:gd name="connsiteX50" fmla="*/ 397394 w 445262"/>
                <a:gd name="connsiteY50" fmla="*/ 274759 h 354394"/>
                <a:gd name="connsiteX51" fmla="*/ 377829 w 445262"/>
                <a:gd name="connsiteY51" fmla="*/ 280143 h 354394"/>
                <a:gd name="connsiteX52" fmla="*/ 363983 w 445262"/>
                <a:gd name="connsiteY52" fmla="*/ 313100 h 354394"/>
                <a:gd name="connsiteX53" fmla="*/ 357519 w 445262"/>
                <a:gd name="connsiteY53" fmla="*/ 328911 h 354394"/>
                <a:gd name="connsiteX54" fmla="*/ 341743 w 445262"/>
                <a:gd name="connsiteY54" fmla="*/ 332975 h 354394"/>
                <a:gd name="connsiteX55" fmla="*/ 327401 w 445262"/>
                <a:gd name="connsiteY55" fmla="*/ 328035 h 354394"/>
                <a:gd name="connsiteX56" fmla="*/ 327804 w 445262"/>
                <a:gd name="connsiteY56" fmla="*/ 328289 h 354394"/>
                <a:gd name="connsiteX57" fmla="*/ 328447 w 445262"/>
                <a:gd name="connsiteY57" fmla="*/ 330080 h 354394"/>
                <a:gd name="connsiteX58" fmla="*/ 328353 w 445262"/>
                <a:gd name="connsiteY58" fmla="*/ 329356 h 354394"/>
                <a:gd name="connsiteX59" fmla="*/ 328304 w 445262"/>
                <a:gd name="connsiteY59" fmla="*/ 328924 h 354394"/>
                <a:gd name="connsiteX60" fmla="*/ 328285 w 445262"/>
                <a:gd name="connsiteY60" fmla="*/ 328708 h 354394"/>
                <a:gd name="connsiteX61" fmla="*/ 328270 w 445262"/>
                <a:gd name="connsiteY61" fmla="*/ 328594 h 354394"/>
                <a:gd name="connsiteX62" fmla="*/ 328444 w 445262"/>
                <a:gd name="connsiteY62" fmla="*/ 330029 h 354394"/>
                <a:gd name="connsiteX63" fmla="*/ 328369 w 445262"/>
                <a:gd name="connsiteY63" fmla="*/ 328924 h 354394"/>
                <a:gd name="connsiteX64" fmla="*/ 328220 w 445262"/>
                <a:gd name="connsiteY64" fmla="*/ 326701 h 354394"/>
                <a:gd name="connsiteX65" fmla="*/ 324891 w 445262"/>
                <a:gd name="connsiteY65" fmla="*/ 309188 h 354394"/>
                <a:gd name="connsiteX66" fmla="*/ 279925 w 445262"/>
                <a:gd name="connsiteY66" fmla="*/ 256801 h 354394"/>
                <a:gd name="connsiteX67" fmla="*/ 268907 w 445262"/>
                <a:gd name="connsiteY67" fmla="*/ 252610 h 354394"/>
                <a:gd name="connsiteX68" fmla="*/ 258032 w 445262"/>
                <a:gd name="connsiteY68" fmla="*/ 252038 h 354394"/>
                <a:gd name="connsiteX69" fmla="*/ 253627 w 445262"/>
                <a:gd name="connsiteY69" fmla="*/ 253067 h 354394"/>
                <a:gd name="connsiteX70" fmla="*/ 248492 w 445262"/>
                <a:gd name="connsiteY70" fmla="*/ 255480 h 354394"/>
                <a:gd name="connsiteX71" fmla="*/ 239911 w 445262"/>
                <a:gd name="connsiteY71" fmla="*/ 264662 h 354394"/>
                <a:gd name="connsiteX72" fmla="*/ 237108 w 445262"/>
                <a:gd name="connsiteY72" fmla="*/ 280042 h 354394"/>
                <a:gd name="connsiteX73" fmla="*/ 238873 w 445262"/>
                <a:gd name="connsiteY73" fmla="*/ 288005 h 354394"/>
                <a:gd name="connsiteX74" fmla="*/ 243671 w 445262"/>
                <a:gd name="connsiteY74" fmla="*/ 298368 h 354394"/>
                <a:gd name="connsiteX75" fmla="*/ 249366 w 445262"/>
                <a:gd name="connsiteY75" fmla="*/ 306686 h 354394"/>
                <a:gd name="connsiteX76" fmla="*/ 253657 w 445262"/>
                <a:gd name="connsiteY76" fmla="*/ 312033 h 354394"/>
                <a:gd name="connsiteX77" fmla="*/ 255190 w 445262"/>
                <a:gd name="connsiteY77" fmla="*/ 314256 h 354394"/>
                <a:gd name="connsiteX78" fmla="*/ 253509 w 445262"/>
                <a:gd name="connsiteY78" fmla="*/ 307690 h 354394"/>
                <a:gd name="connsiteX79" fmla="*/ 255250 w 445262"/>
                <a:gd name="connsiteY79" fmla="*/ 299422 h 354394"/>
                <a:gd name="connsiteX80" fmla="*/ 259164 w 445262"/>
                <a:gd name="connsiteY80" fmla="*/ 294012 h 354394"/>
                <a:gd name="connsiteX81" fmla="*/ 261773 w 445262"/>
                <a:gd name="connsiteY81" fmla="*/ 291891 h 354394"/>
                <a:gd name="connsiteX82" fmla="*/ 257165 w 445262"/>
                <a:gd name="connsiteY82" fmla="*/ 292805 h 354394"/>
                <a:gd name="connsiteX83" fmla="*/ 251310 w 445262"/>
                <a:gd name="connsiteY83" fmla="*/ 293618 h 354394"/>
                <a:gd name="connsiteX84" fmla="*/ 248245 w 445262"/>
                <a:gd name="connsiteY84" fmla="*/ 293948 h 354394"/>
                <a:gd name="connsiteX85" fmla="*/ 246746 w 445262"/>
                <a:gd name="connsiteY85" fmla="*/ 293999 h 354394"/>
                <a:gd name="connsiteX86" fmla="*/ 228153 w 445262"/>
                <a:gd name="connsiteY86" fmla="*/ 289478 h 354394"/>
                <a:gd name="connsiteX87" fmla="*/ 185668 w 445262"/>
                <a:gd name="connsiteY87" fmla="*/ 265069 h 354394"/>
                <a:gd name="connsiteX88" fmla="*/ 173409 w 445262"/>
                <a:gd name="connsiteY88" fmla="*/ 256496 h 354394"/>
                <a:gd name="connsiteX89" fmla="*/ 161002 w 445262"/>
                <a:gd name="connsiteY89" fmla="*/ 263227 h 354394"/>
                <a:gd name="connsiteX90" fmla="*/ 149552 w 445262"/>
                <a:gd name="connsiteY90" fmla="*/ 266301 h 354394"/>
                <a:gd name="connsiteX91" fmla="*/ 137814 w 445262"/>
                <a:gd name="connsiteY91" fmla="*/ 260789 h 354394"/>
                <a:gd name="connsiteX92" fmla="*/ 113709 w 445262"/>
                <a:gd name="connsiteY92" fmla="*/ 227007 h 354394"/>
                <a:gd name="connsiteX93" fmla="*/ 93563 w 445262"/>
                <a:gd name="connsiteY93" fmla="*/ 179166 h 354394"/>
                <a:gd name="connsiteX94" fmla="*/ 76512 w 445262"/>
                <a:gd name="connsiteY94" fmla="*/ 152610 h 354394"/>
                <a:gd name="connsiteX95" fmla="*/ 59575 w 445262"/>
                <a:gd name="connsiteY95" fmla="*/ 140456 h 354394"/>
                <a:gd name="connsiteX96" fmla="*/ 56455 w 445262"/>
                <a:gd name="connsiteY96" fmla="*/ 139275 h 354394"/>
                <a:gd name="connsiteX97" fmla="*/ 54570 w 445262"/>
                <a:gd name="connsiteY97" fmla="*/ 138717 h 354394"/>
                <a:gd name="connsiteX98" fmla="*/ 53092 w 445262"/>
                <a:gd name="connsiteY98" fmla="*/ 138323 h 354394"/>
                <a:gd name="connsiteX99" fmla="*/ 51246 w 445262"/>
                <a:gd name="connsiteY99" fmla="*/ 137650 h 354394"/>
                <a:gd name="connsiteX100" fmla="*/ 45958 w 445262"/>
                <a:gd name="connsiteY100" fmla="*/ 126309 h 354394"/>
                <a:gd name="connsiteX101" fmla="*/ 45021 w 445262"/>
                <a:gd name="connsiteY101" fmla="*/ 121000 h 354394"/>
                <a:gd name="connsiteX102" fmla="*/ 44608 w 445262"/>
                <a:gd name="connsiteY102" fmla="*/ 117978 h 354394"/>
                <a:gd name="connsiteX103" fmla="*/ 44004 w 445262"/>
                <a:gd name="connsiteY103" fmla="*/ 113812 h 354394"/>
                <a:gd name="connsiteX104" fmla="*/ 38070 w 445262"/>
                <a:gd name="connsiteY104" fmla="*/ 96807 h 354394"/>
                <a:gd name="connsiteX105" fmla="*/ 20995 w 445262"/>
                <a:gd name="connsiteY105" fmla="*/ 75013 h 354394"/>
                <a:gd name="connsiteX106" fmla="*/ 15161 w 445262"/>
                <a:gd name="connsiteY106" fmla="*/ 65806 h 354394"/>
                <a:gd name="connsiteX107" fmla="*/ 13126 w 445262"/>
                <a:gd name="connsiteY107" fmla="*/ 61539 h 354394"/>
                <a:gd name="connsiteX108" fmla="*/ 12114 w 445262"/>
                <a:gd name="connsiteY108" fmla="*/ 61450 h 354394"/>
                <a:gd name="connsiteX109" fmla="*/ 10001 w 445262"/>
                <a:gd name="connsiteY109" fmla="*/ 64206 h 354394"/>
                <a:gd name="connsiteX110" fmla="*/ 9163 w 445262"/>
                <a:gd name="connsiteY110" fmla="*/ 64447 h 354394"/>
                <a:gd name="connsiteX111" fmla="*/ 13216 w 445262"/>
                <a:gd name="connsiteY111" fmla="*/ 63152 h 354394"/>
                <a:gd name="connsiteX112" fmla="*/ 26229 w 445262"/>
                <a:gd name="connsiteY112" fmla="*/ 60510 h 354394"/>
                <a:gd name="connsiteX113" fmla="*/ 53102 w 445262"/>
                <a:gd name="connsiteY113" fmla="*/ 48699 h 354394"/>
                <a:gd name="connsiteX114" fmla="*/ 61932 w 445262"/>
                <a:gd name="connsiteY114" fmla="*/ 33243 h 354394"/>
                <a:gd name="connsiteX115" fmla="*/ 57443 w 445262"/>
                <a:gd name="connsiteY115" fmla="*/ 18410 h 354394"/>
                <a:gd name="connsiteX116" fmla="*/ 44068 w 445262"/>
                <a:gd name="connsiteY116" fmla="*/ -3942 h 354394"/>
                <a:gd name="connsiteX117" fmla="*/ 41667 w 445262"/>
                <a:gd name="connsiteY117" fmla="*/ -3130 h 35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445262" h="354394">
                  <a:moveTo>
                    <a:pt x="41667" y="-3130"/>
                  </a:moveTo>
                  <a:cubicBezTo>
                    <a:pt x="44311" y="5253"/>
                    <a:pt x="48696" y="12949"/>
                    <a:pt x="52160" y="20721"/>
                  </a:cubicBezTo>
                  <a:cubicBezTo>
                    <a:pt x="53816" y="24582"/>
                    <a:pt x="55294" y="28671"/>
                    <a:pt x="54922" y="32545"/>
                  </a:cubicBezTo>
                  <a:cubicBezTo>
                    <a:pt x="54645" y="36444"/>
                    <a:pt x="51851" y="39606"/>
                    <a:pt x="48463" y="41879"/>
                  </a:cubicBezTo>
                  <a:cubicBezTo>
                    <a:pt x="41459" y="46362"/>
                    <a:pt x="33064" y="48763"/>
                    <a:pt x="24681" y="49944"/>
                  </a:cubicBezTo>
                  <a:cubicBezTo>
                    <a:pt x="20459" y="50566"/>
                    <a:pt x="16183" y="50858"/>
                    <a:pt x="11817" y="51341"/>
                  </a:cubicBezTo>
                  <a:cubicBezTo>
                    <a:pt x="9629" y="51595"/>
                    <a:pt x="7406" y="51874"/>
                    <a:pt x="5134" y="52624"/>
                  </a:cubicBezTo>
                  <a:cubicBezTo>
                    <a:pt x="2927" y="53259"/>
                    <a:pt x="262" y="55049"/>
                    <a:pt x="-486" y="57843"/>
                  </a:cubicBezTo>
                  <a:cubicBezTo>
                    <a:pt x="-277" y="77592"/>
                    <a:pt x="15081" y="89974"/>
                    <a:pt x="23023" y="104261"/>
                  </a:cubicBezTo>
                  <a:cubicBezTo>
                    <a:pt x="27022" y="111678"/>
                    <a:pt x="26516" y="120213"/>
                    <a:pt x="27801" y="129065"/>
                  </a:cubicBezTo>
                  <a:cubicBezTo>
                    <a:pt x="29100" y="137561"/>
                    <a:pt x="31507" y="147213"/>
                    <a:pt x="39202" y="153195"/>
                  </a:cubicBezTo>
                  <a:cubicBezTo>
                    <a:pt x="42744" y="156141"/>
                    <a:pt x="47754" y="157601"/>
                    <a:pt x="51241" y="158973"/>
                  </a:cubicBezTo>
                  <a:cubicBezTo>
                    <a:pt x="54872" y="160624"/>
                    <a:pt x="58038" y="163278"/>
                    <a:pt x="60732" y="166402"/>
                  </a:cubicBezTo>
                  <a:cubicBezTo>
                    <a:pt x="66114" y="172727"/>
                    <a:pt x="70028" y="180436"/>
                    <a:pt x="73545" y="188208"/>
                  </a:cubicBezTo>
                  <a:cubicBezTo>
                    <a:pt x="80803" y="203817"/>
                    <a:pt x="85045" y="220517"/>
                    <a:pt x="92173" y="236659"/>
                  </a:cubicBezTo>
                  <a:cubicBezTo>
                    <a:pt x="99368" y="252534"/>
                    <a:pt x="108451" y="268117"/>
                    <a:pt x="122187" y="279775"/>
                  </a:cubicBezTo>
                  <a:cubicBezTo>
                    <a:pt x="129018" y="285516"/>
                    <a:pt x="137442" y="289973"/>
                    <a:pt x="146675" y="291053"/>
                  </a:cubicBezTo>
                  <a:cubicBezTo>
                    <a:pt x="155907" y="292221"/>
                    <a:pt x="165203" y="289630"/>
                    <a:pt x="173101" y="285376"/>
                  </a:cubicBezTo>
                  <a:lnTo>
                    <a:pt x="170392" y="285160"/>
                  </a:lnTo>
                  <a:cubicBezTo>
                    <a:pt x="185528" y="296285"/>
                    <a:pt x="201671" y="305848"/>
                    <a:pt x="219273" y="312719"/>
                  </a:cubicBezTo>
                  <a:cubicBezTo>
                    <a:pt x="228083" y="316008"/>
                    <a:pt x="237390" y="318650"/>
                    <a:pt x="247198" y="318523"/>
                  </a:cubicBezTo>
                  <a:cubicBezTo>
                    <a:pt x="252213" y="318358"/>
                    <a:pt x="256604" y="317558"/>
                    <a:pt x="261327" y="316808"/>
                  </a:cubicBezTo>
                  <a:cubicBezTo>
                    <a:pt x="265980" y="315741"/>
                    <a:pt x="270638" y="315513"/>
                    <a:pt x="275495" y="311855"/>
                  </a:cubicBezTo>
                  <a:cubicBezTo>
                    <a:pt x="276700" y="310890"/>
                    <a:pt x="277748" y="308921"/>
                    <a:pt x="277613" y="307093"/>
                  </a:cubicBezTo>
                  <a:cubicBezTo>
                    <a:pt x="277538" y="305315"/>
                    <a:pt x="276903" y="303982"/>
                    <a:pt x="276284" y="302813"/>
                  </a:cubicBezTo>
                  <a:cubicBezTo>
                    <a:pt x="274989" y="300514"/>
                    <a:pt x="273462" y="298673"/>
                    <a:pt x="271963" y="296844"/>
                  </a:cubicBezTo>
                  <a:cubicBezTo>
                    <a:pt x="268862" y="293174"/>
                    <a:pt x="265845" y="289986"/>
                    <a:pt x="263584" y="286176"/>
                  </a:cubicBezTo>
                  <a:cubicBezTo>
                    <a:pt x="261392" y="282721"/>
                    <a:pt x="259208" y="277667"/>
                    <a:pt x="260200" y="275317"/>
                  </a:cubicBezTo>
                  <a:cubicBezTo>
                    <a:pt x="260340" y="274606"/>
                    <a:pt x="262051" y="274289"/>
                    <a:pt x="264099" y="274784"/>
                  </a:cubicBezTo>
                  <a:cubicBezTo>
                    <a:pt x="266079" y="275229"/>
                    <a:pt x="268138" y="276067"/>
                    <a:pt x="270128" y="277032"/>
                  </a:cubicBezTo>
                  <a:cubicBezTo>
                    <a:pt x="286230" y="284957"/>
                    <a:pt x="299759" y="298812"/>
                    <a:pt x="305702" y="315856"/>
                  </a:cubicBezTo>
                  <a:cubicBezTo>
                    <a:pt x="307185" y="320098"/>
                    <a:pt x="308177" y="324504"/>
                    <a:pt x="308723" y="328962"/>
                  </a:cubicBezTo>
                  <a:cubicBezTo>
                    <a:pt x="309016" y="331185"/>
                    <a:pt x="309051" y="333598"/>
                    <a:pt x="310261" y="336290"/>
                  </a:cubicBezTo>
                  <a:cubicBezTo>
                    <a:pt x="311382" y="338703"/>
                    <a:pt x="313108" y="340671"/>
                    <a:pt x="314989" y="342335"/>
                  </a:cubicBezTo>
                  <a:cubicBezTo>
                    <a:pt x="322817" y="348736"/>
                    <a:pt x="332829" y="350641"/>
                    <a:pt x="342328" y="350437"/>
                  </a:cubicBezTo>
                  <a:cubicBezTo>
                    <a:pt x="351824" y="350057"/>
                    <a:pt x="361771" y="346983"/>
                    <a:pt x="368652" y="339820"/>
                  </a:cubicBezTo>
                  <a:cubicBezTo>
                    <a:pt x="375696" y="332759"/>
                    <a:pt x="378102" y="322371"/>
                    <a:pt x="377680" y="313062"/>
                  </a:cubicBezTo>
                  <a:cubicBezTo>
                    <a:pt x="377432" y="304108"/>
                    <a:pt x="378721" y="294418"/>
                    <a:pt x="385162" y="288525"/>
                  </a:cubicBezTo>
                  <a:cubicBezTo>
                    <a:pt x="391621" y="282721"/>
                    <a:pt x="402112" y="283763"/>
                    <a:pt x="409123" y="288817"/>
                  </a:cubicBezTo>
                  <a:cubicBezTo>
                    <a:pt x="412670" y="291319"/>
                    <a:pt x="415527" y="294901"/>
                    <a:pt x="416490" y="299016"/>
                  </a:cubicBezTo>
                  <a:cubicBezTo>
                    <a:pt x="417045" y="301162"/>
                    <a:pt x="416727" y="302927"/>
                    <a:pt x="416444" y="305454"/>
                  </a:cubicBezTo>
                  <a:cubicBezTo>
                    <a:pt x="416196" y="308058"/>
                    <a:pt x="417016" y="310865"/>
                    <a:pt x="418499" y="312922"/>
                  </a:cubicBezTo>
                  <a:cubicBezTo>
                    <a:pt x="425057" y="321139"/>
                    <a:pt x="435545" y="322472"/>
                    <a:pt x="444712" y="322993"/>
                  </a:cubicBezTo>
                  <a:lnTo>
                    <a:pt x="444777" y="320453"/>
                  </a:lnTo>
                  <a:cubicBezTo>
                    <a:pt x="436144" y="319183"/>
                    <a:pt x="426198" y="315424"/>
                    <a:pt x="423425" y="309544"/>
                  </a:cubicBezTo>
                  <a:cubicBezTo>
                    <a:pt x="422775" y="308071"/>
                    <a:pt x="422790" y="307372"/>
                    <a:pt x="423028" y="306166"/>
                  </a:cubicBezTo>
                  <a:lnTo>
                    <a:pt x="423340" y="304718"/>
                  </a:lnTo>
                  <a:lnTo>
                    <a:pt x="423738" y="302318"/>
                  </a:lnTo>
                  <a:cubicBezTo>
                    <a:pt x="423881" y="300692"/>
                    <a:pt x="423822" y="299066"/>
                    <a:pt x="423588" y="297441"/>
                  </a:cubicBezTo>
                  <a:cubicBezTo>
                    <a:pt x="422497" y="290926"/>
                    <a:pt x="418653" y="285617"/>
                    <a:pt x="414073" y="281845"/>
                  </a:cubicBezTo>
                  <a:cubicBezTo>
                    <a:pt x="409415" y="278099"/>
                    <a:pt x="403819" y="275470"/>
                    <a:pt x="397394" y="274759"/>
                  </a:cubicBezTo>
                  <a:cubicBezTo>
                    <a:pt x="391054" y="273908"/>
                    <a:pt x="383559" y="275673"/>
                    <a:pt x="377829" y="280143"/>
                  </a:cubicBezTo>
                  <a:cubicBezTo>
                    <a:pt x="366370" y="289528"/>
                    <a:pt x="364673" y="303498"/>
                    <a:pt x="363983" y="313100"/>
                  </a:cubicBezTo>
                  <a:cubicBezTo>
                    <a:pt x="363616" y="321278"/>
                    <a:pt x="361230" y="325889"/>
                    <a:pt x="357519" y="328911"/>
                  </a:cubicBezTo>
                  <a:cubicBezTo>
                    <a:pt x="353932" y="331908"/>
                    <a:pt x="347970" y="333343"/>
                    <a:pt x="341743" y="332975"/>
                  </a:cubicBezTo>
                  <a:cubicBezTo>
                    <a:pt x="335799" y="332785"/>
                    <a:pt x="328656" y="330080"/>
                    <a:pt x="327401" y="328035"/>
                  </a:cubicBezTo>
                  <a:lnTo>
                    <a:pt x="327804" y="328289"/>
                  </a:lnTo>
                  <a:lnTo>
                    <a:pt x="328447" y="330080"/>
                  </a:lnTo>
                  <a:cubicBezTo>
                    <a:pt x="328592" y="331362"/>
                    <a:pt x="328384" y="329559"/>
                    <a:pt x="328353" y="329356"/>
                  </a:cubicBezTo>
                  <a:lnTo>
                    <a:pt x="328304" y="328924"/>
                  </a:lnTo>
                  <a:lnTo>
                    <a:pt x="328285" y="328708"/>
                  </a:lnTo>
                  <a:lnTo>
                    <a:pt x="328270" y="328594"/>
                  </a:lnTo>
                  <a:cubicBezTo>
                    <a:pt x="328101" y="327184"/>
                    <a:pt x="328488" y="330410"/>
                    <a:pt x="328444" y="330029"/>
                  </a:cubicBezTo>
                  <a:lnTo>
                    <a:pt x="328369" y="328924"/>
                  </a:lnTo>
                  <a:lnTo>
                    <a:pt x="328220" y="326701"/>
                  </a:lnTo>
                  <a:cubicBezTo>
                    <a:pt x="327739" y="320796"/>
                    <a:pt x="326643" y="314891"/>
                    <a:pt x="324891" y="309188"/>
                  </a:cubicBezTo>
                  <a:cubicBezTo>
                    <a:pt x="317857" y="286049"/>
                    <a:pt x="300786" y="267646"/>
                    <a:pt x="279925" y="256801"/>
                  </a:cubicBezTo>
                  <a:cubicBezTo>
                    <a:pt x="276993" y="255340"/>
                    <a:pt x="273907" y="253829"/>
                    <a:pt x="268907" y="252610"/>
                  </a:cubicBezTo>
                  <a:cubicBezTo>
                    <a:pt x="266228" y="252089"/>
                    <a:pt x="263336" y="251378"/>
                    <a:pt x="258032" y="252038"/>
                  </a:cubicBezTo>
                  <a:cubicBezTo>
                    <a:pt x="256588" y="252267"/>
                    <a:pt x="255105" y="252597"/>
                    <a:pt x="253627" y="253067"/>
                  </a:cubicBezTo>
                  <a:cubicBezTo>
                    <a:pt x="251841" y="253727"/>
                    <a:pt x="250288" y="254350"/>
                    <a:pt x="248492" y="255480"/>
                  </a:cubicBezTo>
                  <a:cubicBezTo>
                    <a:pt x="244945" y="257601"/>
                    <a:pt x="241702" y="261170"/>
                    <a:pt x="239911" y="264662"/>
                  </a:cubicBezTo>
                  <a:cubicBezTo>
                    <a:pt x="236309" y="271977"/>
                    <a:pt x="236939" y="276613"/>
                    <a:pt x="237108" y="280042"/>
                  </a:cubicBezTo>
                  <a:cubicBezTo>
                    <a:pt x="237480" y="283496"/>
                    <a:pt x="238173" y="285808"/>
                    <a:pt x="238873" y="288005"/>
                  </a:cubicBezTo>
                  <a:cubicBezTo>
                    <a:pt x="240317" y="292272"/>
                    <a:pt x="241954" y="295396"/>
                    <a:pt x="243671" y="298368"/>
                  </a:cubicBezTo>
                  <a:cubicBezTo>
                    <a:pt x="245476" y="301403"/>
                    <a:pt x="247039" y="303727"/>
                    <a:pt x="249366" y="306686"/>
                  </a:cubicBezTo>
                  <a:lnTo>
                    <a:pt x="253657" y="312033"/>
                  </a:lnTo>
                  <a:cubicBezTo>
                    <a:pt x="254774" y="313417"/>
                    <a:pt x="255701" y="314954"/>
                    <a:pt x="255190" y="314256"/>
                  </a:cubicBezTo>
                  <a:cubicBezTo>
                    <a:pt x="255042" y="313786"/>
                    <a:pt x="253850" y="312579"/>
                    <a:pt x="253509" y="307690"/>
                  </a:cubicBezTo>
                  <a:cubicBezTo>
                    <a:pt x="253429" y="305442"/>
                    <a:pt x="253910" y="302026"/>
                    <a:pt x="255250" y="299422"/>
                  </a:cubicBezTo>
                  <a:cubicBezTo>
                    <a:pt x="256400" y="296856"/>
                    <a:pt x="258131" y="294964"/>
                    <a:pt x="259164" y="294012"/>
                  </a:cubicBezTo>
                  <a:cubicBezTo>
                    <a:pt x="263653" y="290519"/>
                    <a:pt x="262641" y="291980"/>
                    <a:pt x="261773" y="291891"/>
                  </a:cubicBezTo>
                  <a:cubicBezTo>
                    <a:pt x="260711" y="292170"/>
                    <a:pt x="258990" y="292513"/>
                    <a:pt x="257165" y="292805"/>
                  </a:cubicBezTo>
                  <a:lnTo>
                    <a:pt x="251310" y="293618"/>
                  </a:lnTo>
                  <a:lnTo>
                    <a:pt x="248245" y="293948"/>
                  </a:lnTo>
                  <a:lnTo>
                    <a:pt x="246746" y="293999"/>
                  </a:lnTo>
                  <a:cubicBezTo>
                    <a:pt x="242256" y="294024"/>
                    <a:pt x="235157" y="292297"/>
                    <a:pt x="228153" y="289478"/>
                  </a:cubicBezTo>
                  <a:cubicBezTo>
                    <a:pt x="213994" y="283966"/>
                    <a:pt x="198694" y="274200"/>
                    <a:pt x="185668" y="265069"/>
                  </a:cubicBezTo>
                  <a:lnTo>
                    <a:pt x="173409" y="256496"/>
                  </a:lnTo>
                  <a:lnTo>
                    <a:pt x="161002" y="263227"/>
                  </a:lnTo>
                  <a:cubicBezTo>
                    <a:pt x="156349" y="265754"/>
                    <a:pt x="152757" y="266593"/>
                    <a:pt x="149552" y="266301"/>
                  </a:cubicBezTo>
                  <a:cubicBezTo>
                    <a:pt x="146332" y="266034"/>
                    <a:pt x="142284" y="264421"/>
                    <a:pt x="137814" y="260789"/>
                  </a:cubicBezTo>
                  <a:cubicBezTo>
                    <a:pt x="128790" y="253588"/>
                    <a:pt x="120441" y="240570"/>
                    <a:pt x="113709" y="227007"/>
                  </a:cubicBezTo>
                  <a:cubicBezTo>
                    <a:pt x="107409" y="214408"/>
                    <a:pt x="101877" y="195841"/>
                    <a:pt x="93563" y="179166"/>
                  </a:cubicBezTo>
                  <a:cubicBezTo>
                    <a:pt x="89326" y="170593"/>
                    <a:pt x="84842" y="161703"/>
                    <a:pt x="76512" y="152610"/>
                  </a:cubicBezTo>
                  <a:cubicBezTo>
                    <a:pt x="72365" y="148127"/>
                    <a:pt x="66674" y="143416"/>
                    <a:pt x="59575" y="140456"/>
                  </a:cubicBezTo>
                  <a:lnTo>
                    <a:pt x="56455" y="139275"/>
                  </a:lnTo>
                  <a:lnTo>
                    <a:pt x="54570" y="138717"/>
                  </a:lnTo>
                  <a:lnTo>
                    <a:pt x="53092" y="138323"/>
                  </a:lnTo>
                  <a:lnTo>
                    <a:pt x="51246" y="137650"/>
                  </a:lnTo>
                  <a:cubicBezTo>
                    <a:pt x="50036" y="137713"/>
                    <a:pt x="47337" y="133560"/>
                    <a:pt x="45958" y="126309"/>
                  </a:cubicBezTo>
                  <a:cubicBezTo>
                    <a:pt x="45566" y="124480"/>
                    <a:pt x="45328" y="123159"/>
                    <a:pt x="45021" y="121000"/>
                  </a:cubicBezTo>
                  <a:lnTo>
                    <a:pt x="44608" y="117978"/>
                  </a:lnTo>
                  <a:cubicBezTo>
                    <a:pt x="44454" y="116593"/>
                    <a:pt x="44277" y="115222"/>
                    <a:pt x="44004" y="113812"/>
                  </a:cubicBezTo>
                  <a:cubicBezTo>
                    <a:pt x="43016" y="108224"/>
                    <a:pt x="41066" y="102128"/>
                    <a:pt x="38070" y="96807"/>
                  </a:cubicBezTo>
                  <a:cubicBezTo>
                    <a:pt x="31681" y="85897"/>
                    <a:pt x="25063" y="80843"/>
                    <a:pt x="20995" y="75013"/>
                  </a:cubicBezTo>
                  <a:cubicBezTo>
                    <a:pt x="18792" y="72105"/>
                    <a:pt x="16892" y="69121"/>
                    <a:pt x="15161" y="65806"/>
                  </a:cubicBezTo>
                  <a:cubicBezTo>
                    <a:pt x="14268" y="64142"/>
                    <a:pt x="13588" y="62682"/>
                    <a:pt x="13126" y="61539"/>
                  </a:cubicBezTo>
                  <a:cubicBezTo>
                    <a:pt x="12541" y="60447"/>
                    <a:pt x="12691" y="59723"/>
                    <a:pt x="12114" y="61450"/>
                  </a:cubicBezTo>
                  <a:lnTo>
                    <a:pt x="10001" y="64206"/>
                  </a:lnTo>
                  <a:lnTo>
                    <a:pt x="9163" y="64447"/>
                  </a:lnTo>
                  <a:cubicBezTo>
                    <a:pt x="9649" y="64066"/>
                    <a:pt x="11361" y="63545"/>
                    <a:pt x="13216" y="63152"/>
                  </a:cubicBezTo>
                  <a:lnTo>
                    <a:pt x="26229" y="60510"/>
                  </a:lnTo>
                  <a:cubicBezTo>
                    <a:pt x="35559" y="58313"/>
                    <a:pt x="44712" y="55024"/>
                    <a:pt x="53102" y="48699"/>
                  </a:cubicBezTo>
                  <a:cubicBezTo>
                    <a:pt x="57204" y="45613"/>
                    <a:pt x="61888" y="39873"/>
                    <a:pt x="61932" y="33243"/>
                  </a:cubicBezTo>
                  <a:cubicBezTo>
                    <a:pt x="61987" y="26919"/>
                    <a:pt x="59630" y="22385"/>
                    <a:pt x="57443" y="18410"/>
                  </a:cubicBezTo>
                  <a:cubicBezTo>
                    <a:pt x="52759" y="10561"/>
                    <a:pt x="47689" y="3919"/>
                    <a:pt x="44068" y="-3942"/>
                  </a:cubicBezTo>
                  <a:lnTo>
                    <a:pt x="41667" y="-3130"/>
                  </a:lnTo>
                </a:path>
              </a:pathLst>
            </a:custGeom>
            <a:solidFill>
              <a:srgbClr val="F2E89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4" name="Freeform: Shape 3283">
              <a:extLst>
                <a:ext uri="{FF2B5EF4-FFF2-40B4-BE49-F238E27FC236}">
                  <a16:creationId xmlns="" xmlns:a16="http://schemas.microsoft.com/office/drawing/2014/main" id="{9A82CEE4-2A99-1288-552B-3DBD06C2E20C}"/>
                </a:ext>
              </a:extLst>
            </p:cNvPr>
            <p:cNvSpPr/>
            <p:nvPr/>
          </p:nvSpPr>
          <p:spPr>
            <a:xfrm flipV="1">
              <a:off x="13317431" y="588103"/>
              <a:ext cx="285530" cy="523653"/>
            </a:xfrm>
            <a:custGeom>
              <a:avLst/>
              <a:gdLst>
                <a:gd name="connsiteX0" fmla="*/ 284747 w 285530"/>
                <a:gd name="connsiteY0" fmla="*/ 513452 h 523653"/>
                <a:gd name="connsiteX1" fmla="*/ 249772 w 285530"/>
                <a:gd name="connsiteY1" fmla="*/ 512360 h 523653"/>
                <a:gd name="connsiteX2" fmla="*/ 235461 w 285530"/>
                <a:gd name="connsiteY2" fmla="*/ 508905 h 523653"/>
                <a:gd name="connsiteX3" fmla="*/ 227062 w 285530"/>
                <a:gd name="connsiteY3" fmla="*/ 500041 h 523653"/>
                <a:gd name="connsiteX4" fmla="*/ 224348 w 285530"/>
                <a:gd name="connsiteY4" fmla="*/ 493665 h 523653"/>
                <a:gd name="connsiteX5" fmla="*/ 221342 w 285530"/>
                <a:gd name="connsiteY5" fmla="*/ 485385 h 523653"/>
                <a:gd name="connsiteX6" fmla="*/ 214089 w 285530"/>
                <a:gd name="connsiteY6" fmla="*/ 468583 h 523653"/>
                <a:gd name="connsiteX7" fmla="*/ 191412 w 285530"/>
                <a:gd name="connsiteY7" fmla="*/ 435665 h 523653"/>
                <a:gd name="connsiteX8" fmla="*/ 183584 w 285530"/>
                <a:gd name="connsiteY8" fmla="*/ 428921 h 523653"/>
                <a:gd name="connsiteX9" fmla="*/ 176128 w 285530"/>
                <a:gd name="connsiteY9" fmla="*/ 423358 h 523653"/>
                <a:gd name="connsiteX10" fmla="*/ 171355 w 285530"/>
                <a:gd name="connsiteY10" fmla="*/ 416284 h 523653"/>
                <a:gd name="connsiteX11" fmla="*/ 165685 w 285530"/>
                <a:gd name="connsiteY11" fmla="*/ 386808 h 523653"/>
                <a:gd name="connsiteX12" fmla="*/ 151889 w 285530"/>
                <a:gd name="connsiteY12" fmla="*/ 346943 h 523653"/>
                <a:gd name="connsiteX13" fmla="*/ 136381 w 285530"/>
                <a:gd name="connsiteY13" fmla="*/ 328439 h 523653"/>
                <a:gd name="connsiteX14" fmla="*/ 125968 w 285530"/>
                <a:gd name="connsiteY14" fmla="*/ 321136 h 523653"/>
                <a:gd name="connsiteX15" fmla="*/ 119985 w 285530"/>
                <a:gd name="connsiteY15" fmla="*/ 318152 h 523653"/>
                <a:gd name="connsiteX16" fmla="*/ 111959 w 285530"/>
                <a:gd name="connsiteY16" fmla="*/ 315447 h 523653"/>
                <a:gd name="connsiteX17" fmla="*/ 118278 w 285530"/>
                <a:gd name="connsiteY17" fmla="*/ 317885 h 523653"/>
                <a:gd name="connsiteX18" fmla="*/ 98489 w 285530"/>
                <a:gd name="connsiteY18" fmla="*/ 304830 h 523653"/>
                <a:gd name="connsiteX19" fmla="*/ 83905 w 285530"/>
                <a:gd name="connsiteY19" fmla="*/ 292295 h 523653"/>
                <a:gd name="connsiteX20" fmla="*/ 85343 w 285530"/>
                <a:gd name="connsiteY20" fmla="*/ 296117 h 523653"/>
                <a:gd name="connsiteX21" fmla="*/ 83527 w 285530"/>
                <a:gd name="connsiteY21" fmla="*/ 308309 h 523653"/>
                <a:gd name="connsiteX22" fmla="*/ 81533 w 285530"/>
                <a:gd name="connsiteY22" fmla="*/ 311345 h 523653"/>
                <a:gd name="connsiteX23" fmla="*/ 81597 w 285530"/>
                <a:gd name="connsiteY23" fmla="*/ 311256 h 523653"/>
                <a:gd name="connsiteX24" fmla="*/ 82971 w 285530"/>
                <a:gd name="connsiteY24" fmla="*/ 309655 h 523653"/>
                <a:gd name="connsiteX25" fmla="*/ 92204 w 285530"/>
                <a:gd name="connsiteY25" fmla="*/ 296155 h 523653"/>
                <a:gd name="connsiteX26" fmla="*/ 104279 w 285530"/>
                <a:gd name="connsiteY26" fmla="*/ 264913 h 523653"/>
                <a:gd name="connsiteX27" fmla="*/ 97547 w 285530"/>
                <a:gd name="connsiteY27" fmla="*/ 224337 h 523653"/>
                <a:gd name="connsiteX28" fmla="*/ 83220 w 285530"/>
                <a:gd name="connsiteY28" fmla="*/ 208869 h 523653"/>
                <a:gd name="connsiteX29" fmla="*/ 70187 w 285530"/>
                <a:gd name="connsiteY29" fmla="*/ 200652 h 523653"/>
                <a:gd name="connsiteX30" fmla="*/ 44212 w 285530"/>
                <a:gd name="connsiteY30" fmla="*/ 189133 h 523653"/>
                <a:gd name="connsiteX31" fmla="*/ 35551 w 285530"/>
                <a:gd name="connsiteY31" fmla="*/ 185361 h 523653"/>
                <a:gd name="connsiteX32" fmla="*/ 32301 w 285530"/>
                <a:gd name="connsiteY32" fmla="*/ 182834 h 523653"/>
                <a:gd name="connsiteX33" fmla="*/ 25668 w 285530"/>
                <a:gd name="connsiteY33" fmla="*/ 164952 h 523653"/>
                <a:gd name="connsiteX34" fmla="*/ 20152 w 285530"/>
                <a:gd name="connsiteY34" fmla="*/ 141317 h 523653"/>
                <a:gd name="connsiteX35" fmla="*/ 15419 w 285530"/>
                <a:gd name="connsiteY35" fmla="*/ 93769 h 523653"/>
                <a:gd name="connsiteX36" fmla="*/ 19031 w 285530"/>
                <a:gd name="connsiteY36" fmla="*/ 73207 h 523653"/>
                <a:gd name="connsiteX37" fmla="*/ 25147 w 285530"/>
                <a:gd name="connsiteY37" fmla="*/ 62069 h 523653"/>
                <a:gd name="connsiteX38" fmla="*/ 30599 w 285530"/>
                <a:gd name="connsiteY38" fmla="*/ 49141 h 523653"/>
                <a:gd name="connsiteX39" fmla="*/ 39048 w 285530"/>
                <a:gd name="connsiteY39" fmla="*/ -3411 h 523653"/>
                <a:gd name="connsiteX40" fmla="*/ 36527 w 285530"/>
                <a:gd name="connsiteY40" fmla="*/ -3742 h 523653"/>
                <a:gd name="connsiteX41" fmla="*/ 22156 w 285530"/>
                <a:gd name="connsiteY41" fmla="*/ 45141 h 523653"/>
                <a:gd name="connsiteX42" fmla="*/ 8528 w 285530"/>
                <a:gd name="connsiteY42" fmla="*/ 66768 h 523653"/>
                <a:gd name="connsiteX43" fmla="*/ 699 w 285530"/>
                <a:gd name="connsiteY43" fmla="*/ 91826 h 523653"/>
                <a:gd name="connsiteX44" fmla="*/ 1479 w 285530"/>
                <a:gd name="connsiteY44" fmla="*/ 143679 h 523653"/>
                <a:gd name="connsiteX45" fmla="*/ 5720 w 285530"/>
                <a:gd name="connsiteY45" fmla="*/ 169270 h 523653"/>
                <a:gd name="connsiteX46" fmla="*/ 13777 w 285530"/>
                <a:gd name="connsiteY46" fmla="*/ 194353 h 523653"/>
                <a:gd name="connsiteX47" fmla="*/ 35179 w 285530"/>
                <a:gd name="connsiteY47" fmla="*/ 210062 h 523653"/>
                <a:gd name="connsiteX48" fmla="*/ 58112 w 285530"/>
                <a:gd name="connsiteY48" fmla="*/ 221162 h 523653"/>
                <a:gd name="connsiteX49" fmla="*/ 76672 w 285530"/>
                <a:gd name="connsiteY49" fmla="*/ 237012 h 523653"/>
                <a:gd name="connsiteX50" fmla="*/ 79901 w 285530"/>
                <a:gd name="connsiteY50" fmla="*/ 260278 h 523653"/>
                <a:gd name="connsiteX51" fmla="*/ 70549 w 285530"/>
                <a:gd name="connsiteY51" fmla="*/ 283240 h 523653"/>
                <a:gd name="connsiteX52" fmla="*/ 63395 w 285530"/>
                <a:gd name="connsiteY52" fmla="*/ 293488 h 523653"/>
                <a:gd name="connsiteX53" fmla="*/ 61133 w 285530"/>
                <a:gd name="connsiteY53" fmla="*/ 296447 h 523653"/>
                <a:gd name="connsiteX54" fmla="*/ 60584 w 285530"/>
                <a:gd name="connsiteY54" fmla="*/ 301261 h 523653"/>
                <a:gd name="connsiteX55" fmla="*/ 64134 w 285530"/>
                <a:gd name="connsiteY55" fmla="*/ 307903 h 523653"/>
                <a:gd name="connsiteX56" fmla="*/ 106109 w 285530"/>
                <a:gd name="connsiteY56" fmla="*/ 339030 h 523653"/>
                <a:gd name="connsiteX57" fmla="*/ 106307 w 285530"/>
                <a:gd name="connsiteY57" fmla="*/ 339158 h 523653"/>
                <a:gd name="connsiteX58" fmla="*/ 106770 w 285530"/>
                <a:gd name="connsiteY58" fmla="*/ 339297 h 523653"/>
                <a:gd name="connsiteX59" fmla="*/ 132234 w 285530"/>
                <a:gd name="connsiteY59" fmla="*/ 359566 h 523653"/>
                <a:gd name="connsiteX60" fmla="*/ 144180 w 285530"/>
                <a:gd name="connsiteY60" fmla="*/ 391469 h 523653"/>
                <a:gd name="connsiteX61" fmla="*/ 153502 w 285530"/>
                <a:gd name="connsiteY61" fmla="*/ 425619 h 523653"/>
                <a:gd name="connsiteX62" fmla="*/ 165640 w 285530"/>
                <a:gd name="connsiteY62" fmla="*/ 439271 h 523653"/>
                <a:gd name="connsiteX63" fmla="*/ 179695 w 285530"/>
                <a:gd name="connsiteY63" fmla="*/ 449279 h 523653"/>
                <a:gd name="connsiteX64" fmla="*/ 201017 w 285530"/>
                <a:gd name="connsiteY64" fmla="*/ 476076 h 523653"/>
                <a:gd name="connsiteX65" fmla="*/ 217835 w 285530"/>
                <a:gd name="connsiteY65" fmla="*/ 506949 h 523653"/>
                <a:gd name="connsiteX66" fmla="*/ 232281 w 285530"/>
                <a:gd name="connsiteY66" fmla="*/ 517846 h 523653"/>
                <a:gd name="connsiteX67" fmla="*/ 250115 w 285530"/>
                <a:gd name="connsiteY67" fmla="*/ 519815 h 523653"/>
                <a:gd name="connsiteX68" fmla="*/ 284960 w 285530"/>
                <a:gd name="connsiteY68" fmla="*/ 515979 h 523653"/>
                <a:gd name="connsiteX69" fmla="*/ 284747 w 285530"/>
                <a:gd name="connsiteY69" fmla="*/ 513452 h 52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85530" h="523653">
                  <a:moveTo>
                    <a:pt x="284747" y="513452"/>
                  </a:moveTo>
                  <a:cubicBezTo>
                    <a:pt x="272960" y="512563"/>
                    <a:pt x="260762" y="512906"/>
                    <a:pt x="249772" y="512360"/>
                  </a:cubicBezTo>
                  <a:cubicBezTo>
                    <a:pt x="244311" y="511966"/>
                    <a:pt x="239221" y="510950"/>
                    <a:pt x="235461" y="508905"/>
                  </a:cubicBezTo>
                  <a:cubicBezTo>
                    <a:pt x="231685" y="506860"/>
                    <a:pt x="229150" y="503952"/>
                    <a:pt x="227062" y="500041"/>
                  </a:cubicBezTo>
                  <a:cubicBezTo>
                    <a:pt x="226030" y="498098"/>
                    <a:pt x="225117" y="495977"/>
                    <a:pt x="224348" y="493665"/>
                  </a:cubicBezTo>
                  <a:lnTo>
                    <a:pt x="221342" y="485385"/>
                  </a:lnTo>
                  <a:cubicBezTo>
                    <a:pt x="219139" y="479797"/>
                    <a:pt x="216783" y="474247"/>
                    <a:pt x="214089" y="468583"/>
                  </a:cubicBezTo>
                  <a:cubicBezTo>
                    <a:pt x="208796" y="457394"/>
                    <a:pt x="201572" y="445367"/>
                    <a:pt x="191412" y="435665"/>
                  </a:cubicBezTo>
                  <a:cubicBezTo>
                    <a:pt x="188903" y="433277"/>
                    <a:pt x="186273" y="431016"/>
                    <a:pt x="183584" y="428921"/>
                  </a:cubicBezTo>
                  <a:lnTo>
                    <a:pt x="176128" y="423358"/>
                  </a:lnTo>
                  <a:cubicBezTo>
                    <a:pt x="174283" y="421593"/>
                    <a:pt x="172407" y="419167"/>
                    <a:pt x="171355" y="416284"/>
                  </a:cubicBezTo>
                  <a:cubicBezTo>
                    <a:pt x="168875" y="410379"/>
                    <a:pt x="168007" y="399254"/>
                    <a:pt x="165685" y="386808"/>
                  </a:cubicBezTo>
                  <a:cubicBezTo>
                    <a:pt x="163319" y="374349"/>
                    <a:pt x="160133" y="360659"/>
                    <a:pt x="151889" y="346943"/>
                  </a:cubicBezTo>
                  <a:cubicBezTo>
                    <a:pt x="147855" y="340250"/>
                    <a:pt x="142691" y="333900"/>
                    <a:pt x="136381" y="328439"/>
                  </a:cubicBezTo>
                  <a:cubicBezTo>
                    <a:pt x="133241" y="325696"/>
                    <a:pt x="129749" y="323270"/>
                    <a:pt x="125968" y="321136"/>
                  </a:cubicBezTo>
                  <a:cubicBezTo>
                    <a:pt x="124073" y="320070"/>
                    <a:pt x="122098" y="319079"/>
                    <a:pt x="119985" y="318152"/>
                  </a:cubicBezTo>
                  <a:cubicBezTo>
                    <a:pt x="117534" y="317174"/>
                    <a:pt x="116368" y="316564"/>
                    <a:pt x="111959" y="315447"/>
                  </a:cubicBezTo>
                  <a:lnTo>
                    <a:pt x="118278" y="317885"/>
                  </a:lnTo>
                  <a:cubicBezTo>
                    <a:pt x="111775" y="313961"/>
                    <a:pt x="104711" y="309351"/>
                    <a:pt x="98489" y="304830"/>
                  </a:cubicBezTo>
                  <a:cubicBezTo>
                    <a:pt x="92472" y="300537"/>
                    <a:pt x="85765" y="294885"/>
                    <a:pt x="83905" y="292295"/>
                  </a:cubicBezTo>
                  <a:cubicBezTo>
                    <a:pt x="83532" y="292104"/>
                    <a:pt x="84029" y="291380"/>
                    <a:pt x="85343" y="296117"/>
                  </a:cubicBezTo>
                  <a:cubicBezTo>
                    <a:pt x="85864" y="298086"/>
                    <a:pt x="86102" y="303864"/>
                    <a:pt x="83527" y="308309"/>
                  </a:cubicBezTo>
                  <a:lnTo>
                    <a:pt x="81533" y="311345"/>
                  </a:lnTo>
                  <a:lnTo>
                    <a:pt x="81597" y="311256"/>
                  </a:lnTo>
                  <a:lnTo>
                    <a:pt x="82971" y="309655"/>
                  </a:lnTo>
                  <a:cubicBezTo>
                    <a:pt x="86772" y="304944"/>
                    <a:pt x="89451" y="300791"/>
                    <a:pt x="92204" y="296155"/>
                  </a:cubicBezTo>
                  <a:cubicBezTo>
                    <a:pt x="97472" y="286986"/>
                    <a:pt x="101977" y="277016"/>
                    <a:pt x="104279" y="264913"/>
                  </a:cubicBezTo>
                  <a:cubicBezTo>
                    <a:pt x="106590" y="253140"/>
                    <a:pt x="105778" y="237342"/>
                    <a:pt x="97547" y="224337"/>
                  </a:cubicBezTo>
                  <a:cubicBezTo>
                    <a:pt x="93638" y="217949"/>
                    <a:pt x="88483" y="212755"/>
                    <a:pt x="83220" y="208869"/>
                  </a:cubicBezTo>
                  <a:cubicBezTo>
                    <a:pt x="79202" y="205846"/>
                    <a:pt x="74518" y="203065"/>
                    <a:pt x="70187" y="200652"/>
                  </a:cubicBezTo>
                  <a:cubicBezTo>
                    <a:pt x="61381" y="195749"/>
                    <a:pt x="51807" y="192016"/>
                    <a:pt x="44212" y="189133"/>
                  </a:cubicBezTo>
                  <a:cubicBezTo>
                    <a:pt x="40436" y="187685"/>
                    <a:pt x="37376" y="186377"/>
                    <a:pt x="35551" y="185361"/>
                  </a:cubicBezTo>
                  <a:cubicBezTo>
                    <a:pt x="33740" y="184307"/>
                    <a:pt x="33183" y="183888"/>
                    <a:pt x="32301" y="182834"/>
                  </a:cubicBezTo>
                  <a:cubicBezTo>
                    <a:pt x="30882" y="181538"/>
                    <a:pt x="27658" y="172153"/>
                    <a:pt x="25668" y="164952"/>
                  </a:cubicBezTo>
                  <a:cubicBezTo>
                    <a:pt x="23505" y="157256"/>
                    <a:pt x="21670" y="149306"/>
                    <a:pt x="20152" y="141317"/>
                  </a:cubicBezTo>
                  <a:cubicBezTo>
                    <a:pt x="17354" y="125379"/>
                    <a:pt x="14828" y="109097"/>
                    <a:pt x="15419" y="93769"/>
                  </a:cubicBezTo>
                  <a:cubicBezTo>
                    <a:pt x="15762" y="86199"/>
                    <a:pt x="16832" y="78808"/>
                    <a:pt x="19031" y="73207"/>
                  </a:cubicBezTo>
                  <a:cubicBezTo>
                    <a:pt x="19556" y="71290"/>
                    <a:pt x="23203" y="66235"/>
                    <a:pt x="25147" y="62069"/>
                  </a:cubicBezTo>
                  <a:cubicBezTo>
                    <a:pt x="27296" y="57802"/>
                    <a:pt x="29076" y="53472"/>
                    <a:pt x="30599" y="49141"/>
                  </a:cubicBezTo>
                  <a:cubicBezTo>
                    <a:pt x="36647" y="31793"/>
                    <a:pt x="39231" y="14203"/>
                    <a:pt x="39048" y="-3411"/>
                  </a:cubicBezTo>
                  <a:lnTo>
                    <a:pt x="36527" y="-3742"/>
                  </a:lnTo>
                  <a:cubicBezTo>
                    <a:pt x="33943" y="13060"/>
                    <a:pt x="29373" y="29774"/>
                    <a:pt x="22156" y="45141"/>
                  </a:cubicBezTo>
                  <a:cubicBezTo>
                    <a:pt x="18559" y="53040"/>
                    <a:pt x="13891" y="59542"/>
                    <a:pt x="8528" y="66768"/>
                  </a:cubicBezTo>
                  <a:cubicBezTo>
                    <a:pt x="3860" y="74490"/>
                    <a:pt x="1901" y="83241"/>
                    <a:pt x="699" y="91826"/>
                  </a:cubicBezTo>
                  <a:cubicBezTo>
                    <a:pt x="-1518" y="109123"/>
                    <a:pt x="-555" y="126535"/>
                    <a:pt x="1479" y="143679"/>
                  </a:cubicBezTo>
                  <a:cubicBezTo>
                    <a:pt x="2540" y="152265"/>
                    <a:pt x="3934" y="160786"/>
                    <a:pt x="5720" y="169270"/>
                  </a:cubicBezTo>
                  <a:cubicBezTo>
                    <a:pt x="7749" y="177677"/>
                    <a:pt x="9113" y="186250"/>
                    <a:pt x="13777" y="194353"/>
                  </a:cubicBezTo>
                  <a:cubicBezTo>
                    <a:pt x="18614" y="202519"/>
                    <a:pt x="27419" y="206748"/>
                    <a:pt x="35179" y="210062"/>
                  </a:cubicBezTo>
                  <a:cubicBezTo>
                    <a:pt x="43116" y="213466"/>
                    <a:pt x="50869" y="216819"/>
                    <a:pt x="58112" y="221162"/>
                  </a:cubicBezTo>
                  <a:cubicBezTo>
                    <a:pt x="65266" y="225620"/>
                    <a:pt x="72703" y="230116"/>
                    <a:pt x="76672" y="237012"/>
                  </a:cubicBezTo>
                  <a:cubicBezTo>
                    <a:pt x="80868" y="243806"/>
                    <a:pt x="81489" y="252277"/>
                    <a:pt x="79901" y="260278"/>
                  </a:cubicBezTo>
                  <a:cubicBezTo>
                    <a:pt x="78294" y="268330"/>
                    <a:pt x="74830" y="276064"/>
                    <a:pt x="70549" y="283240"/>
                  </a:cubicBezTo>
                  <a:cubicBezTo>
                    <a:pt x="68381" y="286808"/>
                    <a:pt x="65990" y="290301"/>
                    <a:pt x="63395" y="293488"/>
                  </a:cubicBezTo>
                  <a:cubicBezTo>
                    <a:pt x="62741" y="294390"/>
                    <a:pt x="62180" y="294708"/>
                    <a:pt x="61133" y="296447"/>
                  </a:cubicBezTo>
                  <a:cubicBezTo>
                    <a:pt x="60330" y="297997"/>
                    <a:pt x="60201" y="299902"/>
                    <a:pt x="60584" y="301261"/>
                  </a:cubicBezTo>
                  <a:cubicBezTo>
                    <a:pt x="61268" y="304131"/>
                    <a:pt x="62721" y="306061"/>
                    <a:pt x="64134" y="307903"/>
                  </a:cubicBezTo>
                  <a:cubicBezTo>
                    <a:pt x="76354" y="321403"/>
                    <a:pt x="91316" y="329975"/>
                    <a:pt x="106109" y="339030"/>
                  </a:cubicBezTo>
                  <a:lnTo>
                    <a:pt x="106307" y="339158"/>
                  </a:lnTo>
                  <a:lnTo>
                    <a:pt x="106770" y="339297"/>
                  </a:lnTo>
                  <a:cubicBezTo>
                    <a:pt x="117039" y="342244"/>
                    <a:pt x="126241" y="350194"/>
                    <a:pt x="132234" y="359566"/>
                  </a:cubicBezTo>
                  <a:cubicBezTo>
                    <a:pt x="138390" y="369028"/>
                    <a:pt x="141674" y="380229"/>
                    <a:pt x="144180" y="391469"/>
                  </a:cubicBezTo>
                  <a:cubicBezTo>
                    <a:pt x="146788" y="402683"/>
                    <a:pt x="147905" y="414633"/>
                    <a:pt x="153502" y="425619"/>
                  </a:cubicBezTo>
                  <a:cubicBezTo>
                    <a:pt x="156334" y="431067"/>
                    <a:pt x="160526" y="435779"/>
                    <a:pt x="165640" y="439271"/>
                  </a:cubicBezTo>
                  <a:cubicBezTo>
                    <a:pt x="170631" y="442459"/>
                    <a:pt x="175344" y="445520"/>
                    <a:pt x="179695" y="449279"/>
                  </a:cubicBezTo>
                  <a:cubicBezTo>
                    <a:pt x="188451" y="456657"/>
                    <a:pt x="195267" y="466056"/>
                    <a:pt x="201017" y="476076"/>
                  </a:cubicBezTo>
                  <a:cubicBezTo>
                    <a:pt x="207154" y="486020"/>
                    <a:pt x="210969" y="496815"/>
                    <a:pt x="217835" y="506949"/>
                  </a:cubicBezTo>
                  <a:cubicBezTo>
                    <a:pt x="221401" y="511814"/>
                    <a:pt x="226446" y="515878"/>
                    <a:pt x="232281" y="517846"/>
                  </a:cubicBezTo>
                  <a:cubicBezTo>
                    <a:pt x="238100" y="519865"/>
                    <a:pt x="244221" y="520094"/>
                    <a:pt x="250115" y="519815"/>
                  </a:cubicBezTo>
                  <a:cubicBezTo>
                    <a:pt x="261947" y="519116"/>
                    <a:pt x="273366" y="516855"/>
                    <a:pt x="284960" y="515979"/>
                  </a:cubicBezTo>
                  <a:lnTo>
                    <a:pt x="284747" y="513452"/>
                  </a:lnTo>
                </a:path>
              </a:pathLst>
            </a:custGeom>
            <a:solidFill>
              <a:srgbClr val="F2E891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5" name="Freeform: Shape 3284">
              <a:extLst>
                <a:ext uri="{FF2B5EF4-FFF2-40B4-BE49-F238E27FC236}">
                  <a16:creationId xmlns="" xmlns:a16="http://schemas.microsoft.com/office/drawing/2014/main" id="{F9EBAC9B-963E-15D4-5484-6275A03A3A62}"/>
                </a:ext>
              </a:extLst>
            </p:cNvPr>
            <p:cNvSpPr/>
            <p:nvPr/>
          </p:nvSpPr>
          <p:spPr>
            <a:xfrm flipV="1">
              <a:off x="13354799" y="1023479"/>
              <a:ext cx="22573" cy="121056"/>
            </a:xfrm>
            <a:custGeom>
              <a:avLst/>
              <a:gdLst>
                <a:gd name="connsiteX0" fmla="*/ 4641 w 22573"/>
                <a:gd name="connsiteY0" fmla="*/ -3533 h 121056"/>
                <a:gd name="connsiteX1" fmla="*/ -439 w 22573"/>
                <a:gd name="connsiteY1" fmla="*/ 27252 h 121056"/>
                <a:gd name="connsiteX2" fmla="*/ 1625 w 22573"/>
                <a:gd name="connsiteY2" fmla="*/ 58392 h 121056"/>
                <a:gd name="connsiteX3" fmla="*/ 20917 w 22573"/>
                <a:gd name="connsiteY3" fmla="*/ 117524 h 121056"/>
                <a:gd name="connsiteX4" fmla="*/ 22068 w 22573"/>
                <a:gd name="connsiteY4" fmla="*/ 116990 h 121056"/>
                <a:gd name="connsiteX5" fmla="*/ 18848 w 22573"/>
                <a:gd name="connsiteY5" fmla="*/ 85570 h 121056"/>
                <a:gd name="connsiteX6" fmla="*/ 14146 w 22573"/>
                <a:gd name="connsiteY6" fmla="*/ 56322 h 121056"/>
                <a:gd name="connsiteX7" fmla="*/ 9567 w 22573"/>
                <a:gd name="connsiteY7" fmla="*/ 27468 h 121056"/>
                <a:gd name="connsiteX8" fmla="*/ 5817 w 22573"/>
                <a:gd name="connsiteY8" fmla="*/ -3076 h 121056"/>
                <a:gd name="connsiteX9" fmla="*/ 4641 w 22573"/>
                <a:gd name="connsiteY9" fmla="*/ -3533 h 12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73" h="121056">
                  <a:moveTo>
                    <a:pt x="4641" y="-3533"/>
                  </a:moveTo>
                  <a:cubicBezTo>
                    <a:pt x="1143" y="6411"/>
                    <a:pt x="-53" y="16851"/>
                    <a:pt x="-439" y="27252"/>
                  </a:cubicBezTo>
                  <a:cubicBezTo>
                    <a:pt x="-741" y="37666"/>
                    <a:pt x="-12" y="48105"/>
                    <a:pt x="1625" y="58392"/>
                  </a:cubicBezTo>
                  <a:cubicBezTo>
                    <a:pt x="5256" y="78928"/>
                    <a:pt x="12142" y="98728"/>
                    <a:pt x="20917" y="117524"/>
                  </a:cubicBezTo>
                  <a:lnTo>
                    <a:pt x="22068" y="116990"/>
                  </a:lnTo>
                  <a:cubicBezTo>
                    <a:pt x="21855" y="105738"/>
                    <a:pt x="20376" y="95553"/>
                    <a:pt x="18848" y="85570"/>
                  </a:cubicBezTo>
                  <a:lnTo>
                    <a:pt x="14146" y="56322"/>
                  </a:lnTo>
                  <a:cubicBezTo>
                    <a:pt x="12335" y="46734"/>
                    <a:pt x="11100" y="37184"/>
                    <a:pt x="9567" y="27468"/>
                  </a:cubicBezTo>
                  <a:cubicBezTo>
                    <a:pt x="8272" y="17702"/>
                    <a:pt x="6853" y="7897"/>
                    <a:pt x="5817" y="-3076"/>
                  </a:cubicBezTo>
                  <a:lnTo>
                    <a:pt x="4641" y="-3533"/>
                  </a:lnTo>
                </a:path>
              </a:pathLst>
            </a:custGeom>
            <a:solidFill>
              <a:srgbClr val="E5905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6" name="Freeform: Shape 3285">
              <a:extLst>
                <a:ext uri="{FF2B5EF4-FFF2-40B4-BE49-F238E27FC236}">
                  <a16:creationId xmlns="" xmlns:a16="http://schemas.microsoft.com/office/drawing/2014/main" id="{43DFBE33-EF4F-E73D-F83C-9984E92C09A8}"/>
                </a:ext>
              </a:extLst>
            </p:cNvPr>
            <p:cNvSpPr/>
            <p:nvPr/>
          </p:nvSpPr>
          <p:spPr>
            <a:xfrm flipV="1">
              <a:off x="13356404" y="988871"/>
              <a:ext cx="134292" cy="148481"/>
            </a:xfrm>
            <a:custGeom>
              <a:avLst/>
              <a:gdLst>
                <a:gd name="connsiteX0" fmla="*/ 322 w 134292"/>
                <a:gd name="connsiteY0" fmla="*/ 6589 h 148481"/>
                <a:gd name="connsiteX1" fmla="*/ 23554 w 134292"/>
                <a:gd name="connsiteY1" fmla="*/ 4773 h 148481"/>
                <a:gd name="connsiteX2" fmla="*/ 37534 w 134292"/>
                <a:gd name="connsiteY2" fmla="*/ 26160 h 148481"/>
                <a:gd name="connsiteX3" fmla="*/ 56738 w 134292"/>
                <a:gd name="connsiteY3" fmla="*/ 75347 h 148481"/>
                <a:gd name="connsiteX4" fmla="*/ 88066 w 134292"/>
                <a:gd name="connsiteY4" fmla="*/ 117879 h 148481"/>
                <a:gd name="connsiteX5" fmla="*/ 133300 w 134292"/>
                <a:gd name="connsiteY5" fmla="*/ 144930 h 148481"/>
                <a:gd name="connsiteX6" fmla="*/ 133747 w 134292"/>
                <a:gd name="connsiteY6" fmla="*/ 143736 h 148481"/>
                <a:gd name="connsiteX7" fmla="*/ 112812 w 134292"/>
                <a:gd name="connsiteY7" fmla="*/ 127886 h 148481"/>
                <a:gd name="connsiteX8" fmla="*/ 94764 w 134292"/>
                <a:gd name="connsiteY8" fmla="*/ 110653 h 148481"/>
                <a:gd name="connsiteX9" fmla="*/ 68089 w 134292"/>
                <a:gd name="connsiteY9" fmla="*/ 69657 h 148481"/>
                <a:gd name="connsiteX10" fmla="*/ 46846 w 134292"/>
                <a:gd name="connsiteY10" fmla="*/ 22489 h 148481"/>
                <a:gd name="connsiteX11" fmla="*/ 27513 w 134292"/>
                <a:gd name="connsiteY11" fmla="*/ -663 h 148481"/>
                <a:gd name="connsiteX12" fmla="*/ 11247 w 134292"/>
                <a:gd name="connsiteY12" fmla="*/ -2834 h 148481"/>
                <a:gd name="connsiteX13" fmla="*/ -545 w 134292"/>
                <a:gd name="connsiteY13" fmla="*/ 5662 h 148481"/>
                <a:gd name="connsiteX14" fmla="*/ 322 w 134292"/>
                <a:gd name="connsiteY14" fmla="*/ 6589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292" h="148481">
                  <a:moveTo>
                    <a:pt x="322" y="6589"/>
                  </a:moveTo>
                  <a:cubicBezTo>
                    <a:pt x="6583" y="798"/>
                    <a:pt x="16778" y="-853"/>
                    <a:pt x="23554" y="4773"/>
                  </a:cubicBezTo>
                  <a:cubicBezTo>
                    <a:pt x="30386" y="9980"/>
                    <a:pt x="34344" y="18172"/>
                    <a:pt x="37534" y="26160"/>
                  </a:cubicBezTo>
                  <a:cubicBezTo>
                    <a:pt x="43265" y="42657"/>
                    <a:pt x="48865" y="59510"/>
                    <a:pt x="56738" y="75347"/>
                  </a:cubicBezTo>
                  <a:cubicBezTo>
                    <a:pt x="64701" y="91095"/>
                    <a:pt x="74935" y="105941"/>
                    <a:pt x="88066" y="117879"/>
                  </a:cubicBezTo>
                  <a:cubicBezTo>
                    <a:pt x="101119" y="129893"/>
                    <a:pt x="116776" y="138796"/>
                    <a:pt x="133300" y="144930"/>
                  </a:cubicBezTo>
                  <a:lnTo>
                    <a:pt x="133747" y="143736"/>
                  </a:lnTo>
                  <a:cubicBezTo>
                    <a:pt x="126439" y="138364"/>
                    <a:pt x="119147" y="133716"/>
                    <a:pt x="112812" y="127886"/>
                  </a:cubicBezTo>
                  <a:cubicBezTo>
                    <a:pt x="106169" y="122629"/>
                    <a:pt x="100067" y="116939"/>
                    <a:pt x="94764" y="110653"/>
                  </a:cubicBezTo>
                  <a:cubicBezTo>
                    <a:pt x="84147" y="98181"/>
                    <a:pt x="75288" y="84668"/>
                    <a:pt x="68089" y="69657"/>
                  </a:cubicBezTo>
                  <a:cubicBezTo>
                    <a:pt x="60355" y="54709"/>
                    <a:pt x="54620" y="39291"/>
                    <a:pt x="46846" y="22489"/>
                  </a:cubicBezTo>
                  <a:cubicBezTo>
                    <a:pt x="42565" y="14019"/>
                    <a:pt x="37193" y="5141"/>
                    <a:pt x="27513" y="-663"/>
                  </a:cubicBezTo>
                  <a:cubicBezTo>
                    <a:pt x="22622" y="-3342"/>
                    <a:pt x="16406" y="-4371"/>
                    <a:pt x="11247" y="-2834"/>
                  </a:cubicBezTo>
                  <a:cubicBezTo>
                    <a:pt x="6037" y="-1475"/>
                    <a:pt x="2118" y="1801"/>
                    <a:pt x="-545" y="5662"/>
                  </a:cubicBezTo>
                  <a:lnTo>
                    <a:pt x="322" y="6589"/>
                  </a:lnTo>
                </a:path>
              </a:pathLst>
            </a:custGeom>
            <a:solidFill>
              <a:srgbClr val="7232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7" name="Freeform: Shape 3286">
              <a:extLst>
                <a:ext uri="{FF2B5EF4-FFF2-40B4-BE49-F238E27FC236}">
                  <a16:creationId xmlns="" xmlns:a16="http://schemas.microsoft.com/office/drawing/2014/main" id="{52293E2C-151B-BBE3-627F-6B3348D70323}"/>
                </a:ext>
              </a:extLst>
            </p:cNvPr>
            <p:cNvSpPr/>
            <p:nvPr/>
          </p:nvSpPr>
          <p:spPr>
            <a:xfrm flipV="1">
              <a:off x="13364768" y="930814"/>
              <a:ext cx="115403" cy="99231"/>
            </a:xfrm>
            <a:custGeom>
              <a:avLst/>
              <a:gdLst>
                <a:gd name="connsiteX0" fmla="*/ -544 w 115403"/>
                <a:gd name="connsiteY0" fmla="*/ -2469 h 99231"/>
                <a:gd name="connsiteX1" fmla="*/ 73254 w 115403"/>
                <a:gd name="connsiteY1" fmla="*/ 38831 h 99231"/>
                <a:gd name="connsiteX2" fmla="*/ 90334 w 115403"/>
                <a:gd name="connsiteY2" fmla="*/ 51137 h 99231"/>
                <a:gd name="connsiteX3" fmla="*/ 103882 w 115403"/>
                <a:gd name="connsiteY3" fmla="*/ 66657 h 99231"/>
                <a:gd name="connsiteX4" fmla="*/ 101274 w 115403"/>
                <a:gd name="connsiteY4" fmla="*/ 85122 h 99231"/>
                <a:gd name="connsiteX5" fmla="*/ 82859 w 115403"/>
                <a:gd name="connsiteY5" fmla="*/ 94203 h 99231"/>
                <a:gd name="connsiteX6" fmla="*/ 83096 w 115403"/>
                <a:gd name="connsiteY6" fmla="*/ 95460 h 99231"/>
                <a:gd name="connsiteX7" fmla="*/ 105961 w 115403"/>
                <a:gd name="connsiteY7" fmla="*/ 89910 h 99231"/>
                <a:gd name="connsiteX8" fmla="*/ 114281 w 115403"/>
                <a:gd name="connsiteY8" fmla="*/ 77490 h 99231"/>
                <a:gd name="connsiteX9" fmla="*/ 112822 w 115403"/>
                <a:gd name="connsiteY9" fmla="*/ 62237 h 99231"/>
                <a:gd name="connsiteX10" fmla="*/ 111741 w 115403"/>
                <a:gd name="connsiteY10" fmla="*/ 59443 h 99231"/>
                <a:gd name="connsiteX11" fmla="*/ 110029 w 115403"/>
                <a:gd name="connsiteY11" fmla="*/ 56103 h 99231"/>
                <a:gd name="connsiteX12" fmla="*/ 106185 w 115403"/>
                <a:gd name="connsiteY12" fmla="*/ 50718 h 99231"/>
                <a:gd name="connsiteX13" fmla="*/ 97985 w 115403"/>
                <a:gd name="connsiteY13" fmla="*/ 41981 h 99231"/>
                <a:gd name="connsiteX14" fmla="*/ 80268 w 115403"/>
                <a:gd name="connsiteY14" fmla="*/ 28252 h 99231"/>
                <a:gd name="connsiteX15" fmla="*/ 41821 w 115403"/>
                <a:gd name="connsiteY15" fmla="*/ 8211 h 99231"/>
                <a:gd name="connsiteX16" fmla="*/ -8 w 115403"/>
                <a:gd name="connsiteY16" fmla="*/ -3625 h 99231"/>
                <a:gd name="connsiteX17" fmla="*/ -544 w 115403"/>
                <a:gd name="connsiteY17" fmla="*/ -2469 h 99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403" h="99231">
                  <a:moveTo>
                    <a:pt x="-544" y="-2469"/>
                  </a:moveTo>
                  <a:cubicBezTo>
                    <a:pt x="24776" y="9951"/>
                    <a:pt x="49788" y="23261"/>
                    <a:pt x="73254" y="38831"/>
                  </a:cubicBezTo>
                  <a:cubicBezTo>
                    <a:pt x="79143" y="42679"/>
                    <a:pt x="84923" y="46705"/>
                    <a:pt x="90334" y="51137"/>
                  </a:cubicBezTo>
                  <a:cubicBezTo>
                    <a:pt x="95653" y="55633"/>
                    <a:pt x="101006" y="60370"/>
                    <a:pt x="103882" y="66657"/>
                  </a:cubicBezTo>
                  <a:cubicBezTo>
                    <a:pt x="107097" y="72664"/>
                    <a:pt x="106552" y="80461"/>
                    <a:pt x="101274" y="85122"/>
                  </a:cubicBezTo>
                  <a:cubicBezTo>
                    <a:pt x="96337" y="89872"/>
                    <a:pt x="89551" y="92603"/>
                    <a:pt x="82859" y="94203"/>
                  </a:cubicBezTo>
                  <a:lnTo>
                    <a:pt x="83096" y="95460"/>
                  </a:lnTo>
                  <a:cubicBezTo>
                    <a:pt x="90647" y="96057"/>
                    <a:pt x="98396" y="94940"/>
                    <a:pt x="105961" y="89910"/>
                  </a:cubicBezTo>
                  <a:cubicBezTo>
                    <a:pt x="109597" y="87320"/>
                    <a:pt x="113056" y="82913"/>
                    <a:pt x="114281" y="77490"/>
                  </a:cubicBezTo>
                  <a:cubicBezTo>
                    <a:pt x="115575" y="71965"/>
                    <a:pt x="114524" y="67025"/>
                    <a:pt x="112822" y="62237"/>
                  </a:cubicBezTo>
                  <a:lnTo>
                    <a:pt x="111741" y="59443"/>
                  </a:lnTo>
                  <a:cubicBezTo>
                    <a:pt x="111151" y="58122"/>
                    <a:pt x="110625" y="57144"/>
                    <a:pt x="110029" y="56103"/>
                  </a:cubicBezTo>
                  <a:cubicBezTo>
                    <a:pt x="108839" y="54083"/>
                    <a:pt x="107499" y="52344"/>
                    <a:pt x="106185" y="50718"/>
                  </a:cubicBezTo>
                  <a:cubicBezTo>
                    <a:pt x="103531" y="47480"/>
                    <a:pt x="100782" y="44648"/>
                    <a:pt x="97985" y="41981"/>
                  </a:cubicBezTo>
                  <a:cubicBezTo>
                    <a:pt x="92299" y="36786"/>
                    <a:pt x="86266" y="32481"/>
                    <a:pt x="80268" y="28252"/>
                  </a:cubicBezTo>
                  <a:cubicBezTo>
                    <a:pt x="67936" y="20327"/>
                    <a:pt x="55216" y="13545"/>
                    <a:pt x="41821" y="8211"/>
                  </a:cubicBezTo>
                  <a:cubicBezTo>
                    <a:pt x="28497" y="2788"/>
                    <a:pt x="14715" y="-1606"/>
                    <a:pt x="-8" y="-3625"/>
                  </a:cubicBezTo>
                  <a:lnTo>
                    <a:pt x="-544" y="-2469"/>
                  </a:lnTo>
                </a:path>
              </a:pathLst>
            </a:custGeom>
            <a:solidFill>
              <a:srgbClr val="A04507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8" name="Freeform: Shape 3287">
              <a:extLst>
                <a:ext uri="{FF2B5EF4-FFF2-40B4-BE49-F238E27FC236}">
                  <a16:creationId xmlns="" xmlns:a16="http://schemas.microsoft.com/office/drawing/2014/main" id="{859FE73E-AB71-F730-A502-0F9026AAD9F2}"/>
                </a:ext>
              </a:extLst>
            </p:cNvPr>
            <p:cNvSpPr/>
            <p:nvPr/>
          </p:nvSpPr>
          <p:spPr>
            <a:xfrm flipV="1">
              <a:off x="13359157" y="1000543"/>
              <a:ext cx="8832" cy="28993"/>
            </a:xfrm>
            <a:custGeom>
              <a:avLst/>
              <a:gdLst>
                <a:gd name="connsiteX0" fmla="*/ 126 w 8832"/>
                <a:gd name="connsiteY0" fmla="*/ 25400 h 28993"/>
                <a:gd name="connsiteX1" fmla="*/ 5448 w 8832"/>
                <a:gd name="connsiteY1" fmla="*/ 18885 h 28993"/>
                <a:gd name="connsiteX2" fmla="*/ 8004 w 8832"/>
                <a:gd name="connsiteY2" fmla="*/ 11951 h 28993"/>
                <a:gd name="connsiteX3" fmla="*/ 8192 w 8832"/>
                <a:gd name="connsiteY3" fmla="*/ 4559 h 28993"/>
                <a:gd name="connsiteX4" fmla="*/ 5682 w 8832"/>
                <a:gd name="connsiteY4" fmla="*/ -3467 h 28993"/>
                <a:gd name="connsiteX5" fmla="*/ 5062 w 8832"/>
                <a:gd name="connsiteY5" fmla="*/ -3594 h 28993"/>
                <a:gd name="connsiteX6" fmla="*/ -504 w 8832"/>
                <a:gd name="connsiteY6" fmla="*/ 25298 h 28993"/>
                <a:gd name="connsiteX7" fmla="*/ 126 w 8832"/>
                <a:gd name="connsiteY7" fmla="*/ 25400 h 28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32" h="28993">
                  <a:moveTo>
                    <a:pt x="126" y="25400"/>
                  </a:moveTo>
                  <a:cubicBezTo>
                    <a:pt x="2734" y="23330"/>
                    <a:pt x="4163" y="21120"/>
                    <a:pt x="5448" y="18885"/>
                  </a:cubicBezTo>
                  <a:cubicBezTo>
                    <a:pt x="6723" y="16649"/>
                    <a:pt x="7126" y="14262"/>
                    <a:pt x="8004" y="11951"/>
                  </a:cubicBezTo>
                  <a:cubicBezTo>
                    <a:pt x="8024" y="9487"/>
                    <a:pt x="8579" y="7124"/>
                    <a:pt x="8192" y="4559"/>
                  </a:cubicBezTo>
                  <a:cubicBezTo>
                    <a:pt x="7840" y="1994"/>
                    <a:pt x="7329" y="-597"/>
                    <a:pt x="5682" y="-3467"/>
                  </a:cubicBezTo>
                  <a:lnTo>
                    <a:pt x="5062" y="-3594"/>
                  </a:lnTo>
                  <a:cubicBezTo>
                    <a:pt x="2616" y="5905"/>
                    <a:pt x="735" y="15557"/>
                    <a:pt x="-504" y="25298"/>
                  </a:cubicBezTo>
                  <a:lnTo>
                    <a:pt x="126" y="25400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9" name="Freeform: Shape 3288">
              <a:extLst>
                <a:ext uri="{FF2B5EF4-FFF2-40B4-BE49-F238E27FC236}">
                  <a16:creationId xmlns="" xmlns:a16="http://schemas.microsoft.com/office/drawing/2014/main" id="{F1983BF8-FD6C-95C9-7C24-CF2FDC4B19C1}"/>
                </a:ext>
              </a:extLst>
            </p:cNvPr>
            <p:cNvSpPr/>
            <p:nvPr/>
          </p:nvSpPr>
          <p:spPr>
            <a:xfrm flipV="1">
              <a:off x="13355389" y="921054"/>
              <a:ext cx="84655" cy="79692"/>
            </a:xfrm>
            <a:custGeom>
              <a:avLst/>
              <a:gdLst>
                <a:gd name="connsiteX0" fmla="*/ 84128 w 84655"/>
                <a:gd name="connsiteY0" fmla="*/ 74361 h 79692"/>
                <a:gd name="connsiteX1" fmla="*/ 61119 w 84655"/>
                <a:gd name="connsiteY1" fmla="*/ 48859 h 79692"/>
                <a:gd name="connsiteX2" fmla="*/ 48186 w 84655"/>
                <a:gd name="connsiteY2" fmla="*/ 39588 h 79692"/>
                <a:gd name="connsiteX3" fmla="*/ 35004 w 84655"/>
                <a:gd name="connsiteY3" fmla="*/ 31854 h 79692"/>
                <a:gd name="connsiteX4" fmla="*/ 22285 w 84655"/>
                <a:gd name="connsiteY4" fmla="*/ 25364 h 79692"/>
                <a:gd name="connsiteX5" fmla="*/ 16857 w 84655"/>
                <a:gd name="connsiteY5" fmla="*/ 22684 h 79692"/>
                <a:gd name="connsiteX6" fmla="*/ 14189 w 84655"/>
                <a:gd name="connsiteY6" fmla="*/ 22367 h 79692"/>
                <a:gd name="connsiteX7" fmla="*/ 14189 w 84655"/>
                <a:gd name="connsiteY7" fmla="*/ 24336 h 79692"/>
                <a:gd name="connsiteX8" fmla="*/ 13573 w 84655"/>
                <a:gd name="connsiteY8" fmla="*/ 23040 h 79692"/>
                <a:gd name="connsiteX9" fmla="*/ 12448 w 84655"/>
                <a:gd name="connsiteY9" fmla="*/ 20360 h 79692"/>
                <a:gd name="connsiteX10" fmla="*/ 10260 w 84655"/>
                <a:gd name="connsiteY10" fmla="*/ 13096 h 79692"/>
                <a:gd name="connsiteX11" fmla="*/ 4500 w 84655"/>
                <a:gd name="connsiteY11" fmla="*/ -3338 h 79692"/>
                <a:gd name="connsiteX12" fmla="*/ 2616 w 84655"/>
                <a:gd name="connsiteY12" fmla="*/ -3643 h 79692"/>
                <a:gd name="connsiteX13" fmla="*/ 417 w 84655"/>
                <a:gd name="connsiteY13" fmla="*/ 28628 h 79692"/>
                <a:gd name="connsiteX14" fmla="*/ 12229 w 84655"/>
                <a:gd name="connsiteY14" fmla="*/ 40274 h 79692"/>
                <a:gd name="connsiteX15" fmla="*/ 25942 w 84655"/>
                <a:gd name="connsiteY15" fmla="*/ 48592 h 79692"/>
                <a:gd name="connsiteX16" fmla="*/ 83235 w 84655"/>
                <a:gd name="connsiteY16" fmla="*/ 76050 h 79692"/>
                <a:gd name="connsiteX17" fmla="*/ 84128 w 84655"/>
                <a:gd name="connsiteY17" fmla="*/ 74361 h 7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5" h="79692">
                  <a:moveTo>
                    <a:pt x="84128" y="74361"/>
                  </a:moveTo>
                  <a:cubicBezTo>
                    <a:pt x="77902" y="63388"/>
                    <a:pt x="69567" y="55552"/>
                    <a:pt x="61119" y="48859"/>
                  </a:cubicBezTo>
                  <a:cubicBezTo>
                    <a:pt x="57016" y="45214"/>
                    <a:pt x="52417" y="42687"/>
                    <a:pt x="48186" y="39588"/>
                  </a:cubicBezTo>
                  <a:lnTo>
                    <a:pt x="35004" y="31854"/>
                  </a:lnTo>
                  <a:cubicBezTo>
                    <a:pt x="30481" y="29758"/>
                    <a:pt x="26264" y="27383"/>
                    <a:pt x="22285" y="25364"/>
                  </a:cubicBezTo>
                  <a:cubicBezTo>
                    <a:pt x="20276" y="24450"/>
                    <a:pt x="18376" y="23510"/>
                    <a:pt x="16857" y="22684"/>
                  </a:cubicBezTo>
                  <a:cubicBezTo>
                    <a:pt x="15404" y="21910"/>
                    <a:pt x="14204" y="21059"/>
                    <a:pt x="14189" y="22367"/>
                  </a:cubicBezTo>
                  <a:cubicBezTo>
                    <a:pt x="14075" y="22684"/>
                    <a:pt x="14278" y="23142"/>
                    <a:pt x="14189" y="24336"/>
                  </a:cubicBezTo>
                  <a:lnTo>
                    <a:pt x="13573" y="23040"/>
                  </a:lnTo>
                  <a:lnTo>
                    <a:pt x="12448" y="20360"/>
                  </a:lnTo>
                  <a:cubicBezTo>
                    <a:pt x="11605" y="18163"/>
                    <a:pt x="10965" y="15661"/>
                    <a:pt x="10260" y="13096"/>
                  </a:cubicBezTo>
                  <a:cubicBezTo>
                    <a:pt x="8553" y="7902"/>
                    <a:pt x="7174" y="2428"/>
                    <a:pt x="4500" y="-3338"/>
                  </a:cubicBezTo>
                  <a:lnTo>
                    <a:pt x="2616" y="-3643"/>
                  </a:lnTo>
                  <a:cubicBezTo>
                    <a:pt x="1028" y="6924"/>
                    <a:pt x="-2097" y="16957"/>
                    <a:pt x="417" y="28628"/>
                  </a:cubicBezTo>
                  <a:cubicBezTo>
                    <a:pt x="3251" y="34089"/>
                    <a:pt x="7918" y="37074"/>
                    <a:pt x="12229" y="40274"/>
                  </a:cubicBezTo>
                  <a:cubicBezTo>
                    <a:pt x="16680" y="43297"/>
                    <a:pt x="21283" y="46027"/>
                    <a:pt x="25942" y="48592"/>
                  </a:cubicBezTo>
                  <a:cubicBezTo>
                    <a:pt x="44843" y="58409"/>
                    <a:pt x="64219" y="66880"/>
                    <a:pt x="83235" y="76050"/>
                  </a:cubicBezTo>
                  <a:lnTo>
                    <a:pt x="84128" y="74361"/>
                  </a:lnTo>
                </a:path>
              </a:pathLst>
            </a:custGeom>
            <a:solidFill>
              <a:srgbClr val="FF725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0" name="Freeform: Shape 3289">
              <a:extLst>
                <a:ext uri="{FF2B5EF4-FFF2-40B4-BE49-F238E27FC236}">
                  <a16:creationId xmlns="" xmlns:a16="http://schemas.microsoft.com/office/drawing/2014/main" id="{4B79AD8F-B992-5A84-FF73-3E484EC06411}"/>
                </a:ext>
              </a:extLst>
            </p:cNvPr>
            <p:cNvSpPr/>
            <p:nvPr/>
          </p:nvSpPr>
          <p:spPr>
            <a:xfrm flipV="1">
              <a:off x="13359385" y="948066"/>
              <a:ext cx="112742" cy="54976"/>
            </a:xfrm>
            <a:custGeom>
              <a:avLst/>
              <a:gdLst>
                <a:gd name="connsiteX0" fmla="*/ -540 w 112742"/>
                <a:gd name="connsiteY0" fmla="*/ -558 h 54976"/>
                <a:gd name="connsiteX1" fmla="*/ 58044 w 112742"/>
                <a:gd name="connsiteY1" fmla="*/ 19610 h 54976"/>
                <a:gd name="connsiteX2" fmla="*/ 111433 w 112742"/>
                <a:gd name="connsiteY2" fmla="*/ 51347 h 54976"/>
                <a:gd name="connsiteX3" fmla="*/ 112203 w 112742"/>
                <a:gd name="connsiteY3" fmla="*/ 50331 h 54976"/>
                <a:gd name="connsiteX4" fmla="*/ 90717 w 112742"/>
                <a:gd name="connsiteY4" fmla="*/ 25592 h 54976"/>
                <a:gd name="connsiteX5" fmla="*/ 63486 w 112742"/>
                <a:gd name="connsiteY5" fmla="*/ 8142 h 54976"/>
                <a:gd name="connsiteX6" fmla="*/ 32634 w 112742"/>
                <a:gd name="connsiteY6" fmla="*/ -1904 h 54976"/>
                <a:gd name="connsiteX7" fmla="*/ -366 w 112742"/>
                <a:gd name="connsiteY7" fmla="*/ -1815 h 54976"/>
                <a:gd name="connsiteX8" fmla="*/ -540 w 112742"/>
                <a:gd name="connsiteY8" fmla="*/ -558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42" h="54976">
                  <a:moveTo>
                    <a:pt x="-540" y="-558"/>
                  </a:moveTo>
                  <a:cubicBezTo>
                    <a:pt x="19821" y="3164"/>
                    <a:pt x="39421" y="10644"/>
                    <a:pt x="58044" y="19610"/>
                  </a:cubicBezTo>
                  <a:cubicBezTo>
                    <a:pt x="76846" y="28310"/>
                    <a:pt x="94715" y="39028"/>
                    <a:pt x="111433" y="51347"/>
                  </a:cubicBezTo>
                  <a:lnTo>
                    <a:pt x="112203" y="50331"/>
                  </a:lnTo>
                  <a:cubicBezTo>
                    <a:pt x="106558" y="40489"/>
                    <a:pt x="99022" y="32526"/>
                    <a:pt x="90717" y="25592"/>
                  </a:cubicBezTo>
                  <a:cubicBezTo>
                    <a:pt x="82477" y="18530"/>
                    <a:pt x="73146" y="12993"/>
                    <a:pt x="63486" y="8142"/>
                  </a:cubicBezTo>
                  <a:cubicBezTo>
                    <a:pt x="53635" y="3684"/>
                    <a:pt x="43405" y="-50"/>
                    <a:pt x="32634" y="-1904"/>
                  </a:cubicBezTo>
                  <a:cubicBezTo>
                    <a:pt x="21953" y="-3847"/>
                    <a:pt x="10796" y="-4571"/>
                    <a:pt x="-366" y="-1815"/>
                  </a:cubicBezTo>
                  <a:lnTo>
                    <a:pt x="-540" y="-558"/>
                  </a:lnTo>
                </a:path>
              </a:pathLst>
            </a:custGeom>
            <a:solidFill>
              <a:srgbClr val="A30F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1" name="Freeform: Shape 3290">
              <a:extLst>
                <a:ext uri="{FF2B5EF4-FFF2-40B4-BE49-F238E27FC236}">
                  <a16:creationId xmlns="" xmlns:a16="http://schemas.microsoft.com/office/drawing/2014/main" id="{549A16A9-343D-1F11-E694-B1195A03FDAD}"/>
                </a:ext>
              </a:extLst>
            </p:cNvPr>
            <p:cNvSpPr/>
            <p:nvPr/>
          </p:nvSpPr>
          <p:spPr>
            <a:xfrm flipV="1">
              <a:off x="13729076" y="652962"/>
              <a:ext cx="134879" cy="85034"/>
            </a:xfrm>
            <a:custGeom>
              <a:avLst/>
              <a:gdLst>
                <a:gd name="connsiteX0" fmla="*/ 18422 w 134879"/>
                <a:gd name="connsiteY0" fmla="*/ -3879 h 85034"/>
                <a:gd name="connsiteX1" fmla="*/ 1802 w 134879"/>
                <a:gd name="connsiteY1" fmla="*/ 13329 h 85034"/>
                <a:gd name="connsiteX2" fmla="*/ -654 w 134879"/>
                <a:gd name="connsiteY2" fmla="*/ 25598 h 85034"/>
                <a:gd name="connsiteX3" fmla="*/ 4397 w 134879"/>
                <a:gd name="connsiteY3" fmla="*/ 37040 h 85034"/>
                <a:gd name="connsiteX4" fmla="*/ 44014 w 134879"/>
                <a:gd name="connsiteY4" fmla="*/ 63227 h 85034"/>
                <a:gd name="connsiteX5" fmla="*/ 88787 w 134879"/>
                <a:gd name="connsiteY5" fmla="*/ 78518 h 85034"/>
                <a:gd name="connsiteX6" fmla="*/ 112550 w 134879"/>
                <a:gd name="connsiteY6" fmla="*/ 81122 h 85034"/>
                <a:gd name="connsiteX7" fmla="*/ 124644 w 134879"/>
                <a:gd name="connsiteY7" fmla="*/ 78975 h 85034"/>
                <a:gd name="connsiteX8" fmla="*/ 133921 w 134879"/>
                <a:gd name="connsiteY8" fmla="*/ 70212 h 85034"/>
                <a:gd name="connsiteX9" fmla="*/ 134080 w 134879"/>
                <a:gd name="connsiteY9" fmla="*/ 69742 h 85034"/>
                <a:gd name="connsiteX10" fmla="*/ 133971 w 134879"/>
                <a:gd name="connsiteY10" fmla="*/ 69311 h 85034"/>
                <a:gd name="connsiteX11" fmla="*/ 126907 w 134879"/>
                <a:gd name="connsiteY11" fmla="*/ 40075 h 85034"/>
                <a:gd name="connsiteX12" fmla="*/ 124427 w 134879"/>
                <a:gd name="connsiteY12" fmla="*/ 40634 h 85034"/>
                <a:gd name="connsiteX13" fmla="*/ 121450 w 134879"/>
                <a:gd name="connsiteY13" fmla="*/ 56763 h 85034"/>
                <a:gd name="connsiteX14" fmla="*/ 120120 w 134879"/>
                <a:gd name="connsiteY14" fmla="*/ 72498 h 85034"/>
                <a:gd name="connsiteX15" fmla="*/ 120508 w 134879"/>
                <a:gd name="connsiteY15" fmla="*/ 65513 h 85034"/>
                <a:gd name="connsiteX16" fmla="*/ 118577 w 134879"/>
                <a:gd name="connsiteY16" fmla="*/ 62719 h 85034"/>
                <a:gd name="connsiteX17" fmla="*/ 112099 w 134879"/>
                <a:gd name="connsiteY17" fmla="*/ 61348 h 85034"/>
                <a:gd name="connsiteX18" fmla="*/ 93927 w 134879"/>
                <a:gd name="connsiteY18" fmla="*/ 55798 h 85034"/>
                <a:gd name="connsiteX19" fmla="*/ 54164 w 134879"/>
                <a:gd name="connsiteY19" fmla="*/ 40723 h 85034"/>
                <a:gd name="connsiteX20" fmla="*/ 34370 w 134879"/>
                <a:gd name="connsiteY20" fmla="*/ 32887 h 85034"/>
                <a:gd name="connsiteX21" fmla="*/ 19007 w 134879"/>
                <a:gd name="connsiteY21" fmla="*/ 25610 h 85034"/>
                <a:gd name="connsiteX22" fmla="*/ 12667 w 134879"/>
                <a:gd name="connsiteY22" fmla="*/ 18828 h 85034"/>
                <a:gd name="connsiteX23" fmla="*/ 19949 w 134879"/>
                <a:gd name="connsiteY23" fmla="*/ -1847 h 85034"/>
                <a:gd name="connsiteX24" fmla="*/ 18422 w 134879"/>
                <a:gd name="connsiteY24" fmla="*/ -3879 h 8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4879" h="85034">
                  <a:moveTo>
                    <a:pt x="18422" y="-3879"/>
                  </a:moveTo>
                  <a:cubicBezTo>
                    <a:pt x="12091" y="731"/>
                    <a:pt x="5746" y="5976"/>
                    <a:pt x="1802" y="13329"/>
                  </a:cubicBezTo>
                  <a:cubicBezTo>
                    <a:pt x="-133" y="16961"/>
                    <a:pt x="-1209" y="21317"/>
                    <a:pt x="-654" y="25598"/>
                  </a:cubicBezTo>
                  <a:cubicBezTo>
                    <a:pt x="-103" y="29877"/>
                    <a:pt x="1886" y="33789"/>
                    <a:pt x="4397" y="37040"/>
                  </a:cubicBezTo>
                  <a:cubicBezTo>
                    <a:pt x="15018" y="49816"/>
                    <a:pt x="30000" y="56395"/>
                    <a:pt x="44014" y="63227"/>
                  </a:cubicBezTo>
                  <a:cubicBezTo>
                    <a:pt x="58237" y="70225"/>
                    <a:pt x="73323" y="74988"/>
                    <a:pt x="88787" y="78518"/>
                  </a:cubicBezTo>
                  <a:cubicBezTo>
                    <a:pt x="96537" y="80157"/>
                    <a:pt x="104459" y="81376"/>
                    <a:pt x="112550" y="81122"/>
                  </a:cubicBezTo>
                  <a:cubicBezTo>
                    <a:pt x="116578" y="80982"/>
                    <a:pt x="120691" y="80487"/>
                    <a:pt x="124644" y="78975"/>
                  </a:cubicBezTo>
                  <a:cubicBezTo>
                    <a:pt x="128534" y="77566"/>
                    <a:pt x="132482" y="74581"/>
                    <a:pt x="133921" y="70212"/>
                  </a:cubicBezTo>
                  <a:lnTo>
                    <a:pt x="134080" y="69742"/>
                  </a:lnTo>
                  <a:lnTo>
                    <a:pt x="133971" y="69311"/>
                  </a:lnTo>
                  <a:lnTo>
                    <a:pt x="126907" y="40075"/>
                  </a:lnTo>
                  <a:lnTo>
                    <a:pt x="124427" y="40634"/>
                  </a:lnTo>
                  <a:cubicBezTo>
                    <a:pt x="123087" y="46095"/>
                    <a:pt x="122150" y="51454"/>
                    <a:pt x="121450" y="56763"/>
                  </a:cubicBezTo>
                  <a:cubicBezTo>
                    <a:pt x="120934" y="62021"/>
                    <a:pt x="120334" y="67304"/>
                    <a:pt x="120120" y="72498"/>
                  </a:cubicBezTo>
                  <a:lnTo>
                    <a:pt x="120508" y="65513"/>
                  </a:lnTo>
                  <a:cubicBezTo>
                    <a:pt x="119719" y="64383"/>
                    <a:pt x="120175" y="63062"/>
                    <a:pt x="118577" y="62719"/>
                  </a:cubicBezTo>
                  <a:cubicBezTo>
                    <a:pt x="117183" y="62237"/>
                    <a:pt x="114788" y="62085"/>
                    <a:pt x="112099" y="61348"/>
                  </a:cubicBezTo>
                  <a:cubicBezTo>
                    <a:pt x="106710" y="59798"/>
                    <a:pt x="100311" y="58147"/>
                    <a:pt x="93927" y="55798"/>
                  </a:cubicBezTo>
                  <a:cubicBezTo>
                    <a:pt x="81247" y="51340"/>
                    <a:pt x="67064" y="45828"/>
                    <a:pt x="54164" y="40723"/>
                  </a:cubicBezTo>
                  <a:cubicBezTo>
                    <a:pt x="47314" y="37713"/>
                    <a:pt x="40552" y="35376"/>
                    <a:pt x="34370" y="32887"/>
                  </a:cubicBezTo>
                  <a:cubicBezTo>
                    <a:pt x="28447" y="30169"/>
                    <a:pt x="22518" y="27820"/>
                    <a:pt x="19007" y="25610"/>
                  </a:cubicBezTo>
                  <a:cubicBezTo>
                    <a:pt x="15762" y="23159"/>
                    <a:pt x="13242" y="24620"/>
                    <a:pt x="12667" y="18828"/>
                  </a:cubicBezTo>
                  <a:cubicBezTo>
                    <a:pt x="12577" y="13380"/>
                    <a:pt x="16105" y="5824"/>
                    <a:pt x="19949" y="-1847"/>
                  </a:cubicBezTo>
                  <a:lnTo>
                    <a:pt x="18422" y="-3879"/>
                  </a:lnTo>
                </a:path>
              </a:pathLst>
            </a:custGeom>
            <a:solidFill>
              <a:srgbClr val="B1EA0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2" name="Freeform: Shape 3291">
              <a:extLst>
                <a:ext uri="{FF2B5EF4-FFF2-40B4-BE49-F238E27FC236}">
                  <a16:creationId xmlns="" xmlns:a16="http://schemas.microsoft.com/office/drawing/2014/main" id="{0ADCF52F-EF1D-2980-CD2D-A4C331F2B5BE}"/>
                </a:ext>
              </a:extLst>
            </p:cNvPr>
            <p:cNvSpPr/>
            <p:nvPr/>
          </p:nvSpPr>
          <p:spPr>
            <a:xfrm flipV="1">
              <a:off x="13397104" y="684892"/>
              <a:ext cx="633183" cy="461157"/>
            </a:xfrm>
            <a:custGeom>
              <a:avLst/>
              <a:gdLst>
                <a:gd name="connsiteX0" fmla="*/ -610 w 633183"/>
                <a:gd name="connsiteY0" fmla="*/ 80 h 461157"/>
                <a:gd name="connsiteX1" fmla="*/ 98689 w 633183"/>
                <a:gd name="connsiteY1" fmla="*/ 35804 h 461157"/>
                <a:gd name="connsiteX2" fmla="*/ 132144 w 633183"/>
                <a:gd name="connsiteY2" fmla="*/ 78210 h 461157"/>
                <a:gd name="connsiteX3" fmla="*/ 156657 w 633183"/>
                <a:gd name="connsiteY3" fmla="*/ 127003 h 461157"/>
                <a:gd name="connsiteX4" fmla="*/ 261054 w 633183"/>
                <a:gd name="connsiteY4" fmla="*/ 319230 h 461157"/>
                <a:gd name="connsiteX5" fmla="*/ 337309 w 633183"/>
                <a:gd name="connsiteY5" fmla="*/ 397792 h 461157"/>
                <a:gd name="connsiteX6" fmla="*/ 436126 w 633183"/>
                <a:gd name="connsiteY6" fmla="*/ 444667 h 461157"/>
                <a:gd name="connsiteX7" fmla="*/ 544735 w 633183"/>
                <a:gd name="connsiteY7" fmla="*/ 456656 h 461157"/>
                <a:gd name="connsiteX8" fmla="*/ 597846 w 633183"/>
                <a:gd name="connsiteY8" fmla="*/ 443207 h 461157"/>
                <a:gd name="connsiteX9" fmla="*/ 632441 w 633183"/>
                <a:gd name="connsiteY9" fmla="*/ 402224 h 461157"/>
                <a:gd name="connsiteX10" fmla="*/ 630586 w 633183"/>
                <a:gd name="connsiteY10" fmla="*/ 401830 h 461157"/>
                <a:gd name="connsiteX11" fmla="*/ 595039 w 633183"/>
                <a:gd name="connsiteY11" fmla="*/ 437581 h 461157"/>
                <a:gd name="connsiteX12" fmla="*/ 543896 w 633183"/>
                <a:gd name="connsiteY12" fmla="*/ 446661 h 461157"/>
                <a:gd name="connsiteX13" fmla="*/ 440168 w 633183"/>
                <a:gd name="connsiteY13" fmla="*/ 430443 h 461157"/>
                <a:gd name="connsiteX14" fmla="*/ 347752 w 633183"/>
                <a:gd name="connsiteY14" fmla="*/ 383974 h 461157"/>
                <a:gd name="connsiteX15" fmla="*/ 276408 w 633183"/>
                <a:gd name="connsiteY15" fmla="*/ 307990 h 461157"/>
                <a:gd name="connsiteX16" fmla="*/ 220018 w 633183"/>
                <a:gd name="connsiteY16" fmla="*/ 217363 h 461157"/>
                <a:gd name="connsiteX17" fmla="*/ 169997 w 633183"/>
                <a:gd name="connsiteY17" fmla="*/ 120513 h 461157"/>
                <a:gd name="connsiteX18" fmla="*/ 143064 w 633183"/>
                <a:gd name="connsiteY18" fmla="*/ 72139 h 461157"/>
                <a:gd name="connsiteX19" fmla="*/ 105415 w 633183"/>
                <a:gd name="connsiteY19" fmla="*/ 28286 h 461157"/>
                <a:gd name="connsiteX20" fmla="*/ -743 w 633183"/>
                <a:gd name="connsiteY20" fmla="*/ -1825 h 461157"/>
                <a:gd name="connsiteX21" fmla="*/ -610 w 633183"/>
                <a:gd name="connsiteY21" fmla="*/ 80 h 461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3183" h="461157">
                  <a:moveTo>
                    <a:pt x="-610" y="80"/>
                  </a:moveTo>
                  <a:cubicBezTo>
                    <a:pt x="35700" y="-3083"/>
                    <a:pt x="71988" y="11611"/>
                    <a:pt x="98689" y="35804"/>
                  </a:cubicBezTo>
                  <a:cubicBezTo>
                    <a:pt x="112128" y="47908"/>
                    <a:pt x="123439" y="62360"/>
                    <a:pt x="132144" y="78210"/>
                  </a:cubicBezTo>
                  <a:cubicBezTo>
                    <a:pt x="140693" y="94237"/>
                    <a:pt x="148709" y="110620"/>
                    <a:pt x="156657" y="127003"/>
                  </a:cubicBezTo>
                  <a:cubicBezTo>
                    <a:pt x="188406" y="192459"/>
                    <a:pt x="217959" y="259794"/>
                    <a:pt x="261054" y="319230"/>
                  </a:cubicBezTo>
                  <a:cubicBezTo>
                    <a:pt x="282734" y="348656"/>
                    <a:pt x="307885" y="375872"/>
                    <a:pt x="337309" y="397792"/>
                  </a:cubicBezTo>
                  <a:cubicBezTo>
                    <a:pt x="366960" y="419585"/>
                    <a:pt x="400962" y="434647"/>
                    <a:pt x="436126" y="444667"/>
                  </a:cubicBezTo>
                  <a:cubicBezTo>
                    <a:pt x="471324" y="454472"/>
                    <a:pt x="508146" y="459577"/>
                    <a:pt x="544735" y="456656"/>
                  </a:cubicBezTo>
                  <a:cubicBezTo>
                    <a:pt x="562934" y="455043"/>
                    <a:pt x="581272" y="451411"/>
                    <a:pt x="597846" y="443207"/>
                  </a:cubicBezTo>
                  <a:cubicBezTo>
                    <a:pt x="614330" y="435358"/>
                    <a:pt x="628821" y="420779"/>
                    <a:pt x="632441" y="402224"/>
                  </a:cubicBezTo>
                  <a:lnTo>
                    <a:pt x="630586" y="401830"/>
                  </a:lnTo>
                  <a:cubicBezTo>
                    <a:pt x="625214" y="419318"/>
                    <a:pt x="610863" y="431142"/>
                    <a:pt x="595039" y="437581"/>
                  </a:cubicBezTo>
                  <a:cubicBezTo>
                    <a:pt x="579024" y="444121"/>
                    <a:pt x="561372" y="446369"/>
                    <a:pt x="543896" y="446661"/>
                  </a:cubicBezTo>
                  <a:cubicBezTo>
                    <a:pt x="508857" y="447754"/>
                    <a:pt x="473486" y="441391"/>
                    <a:pt x="440168" y="430443"/>
                  </a:cubicBezTo>
                  <a:cubicBezTo>
                    <a:pt x="407143" y="418988"/>
                    <a:pt x="374605" y="404700"/>
                    <a:pt x="347752" y="383974"/>
                  </a:cubicBezTo>
                  <a:cubicBezTo>
                    <a:pt x="320239" y="362765"/>
                    <a:pt x="296817" y="336616"/>
                    <a:pt x="276408" y="307990"/>
                  </a:cubicBezTo>
                  <a:cubicBezTo>
                    <a:pt x="255329" y="279796"/>
                    <a:pt x="236989" y="249113"/>
                    <a:pt x="220018" y="217363"/>
                  </a:cubicBezTo>
                  <a:cubicBezTo>
                    <a:pt x="202733" y="185740"/>
                    <a:pt x="187787" y="152581"/>
                    <a:pt x="169997" y="120513"/>
                  </a:cubicBezTo>
                  <a:cubicBezTo>
                    <a:pt x="161281" y="104333"/>
                    <a:pt x="152609" y="88370"/>
                    <a:pt x="143064" y="72139"/>
                  </a:cubicBezTo>
                  <a:cubicBezTo>
                    <a:pt x="133028" y="55553"/>
                    <a:pt x="120347" y="40516"/>
                    <a:pt x="105415" y="28286"/>
                  </a:cubicBezTo>
                  <a:cubicBezTo>
                    <a:pt x="75322" y="4601"/>
                    <a:pt x="35973" y="-8836"/>
                    <a:pt x="-743" y="-1825"/>
                  </a:cubicBezTo>
                  <a:lnTo>
                    <a:pt x="-610" y="80"/>
                  </a:lnTo>
                </a:path>
              </a:pathLst>
            </a:custGeom>
            <a:solidFill>
              <a:srgbClr val="FFD68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3" name="Freeform: Shape 3292">
              <a:extLst>
                <a:ext uri="{FF2B5EF4-FFF2-40B4-BE49-F238E27FC236}">
                  <a16:creationId xmlns="" xmlns:a16="http://schemas.microsoft.com/office/drawing/2014/main" id="{B34F4D2F-C907-EB6E-2269-24E02DFD4D02}"/>
                </a:ext>
              </a:extLst>
            </p:cNvPr>
            <p:cNvSpPr/>
            <p:nvPr/>
          </p:nvSpPr>
          <p:spPr>
            <a:xfrm flipV="1">
              <a:off x="13679543" y="572516"/>
              <a:ext cx="109115" cy="26406"/>
            </a:xfrm>
            <a:custGeom>
              <a:avLst/>
              <a:gdLst>
                <a:gd name="connsiteX0" fmla="*/ -757 w 109115"/>
                <a:gd name="connsiteY0" fmla="*/ 2274 h 26406"/>
                <a:gd name="connsiteX1" fmla="*/ 14940 w 109115"/>
                <a:gd name="connsiteY1" fmla="*/ 7138 h 26406"/>
                <a:gd name="connsiteX2" fmla="*/ 29366 w 109115"/>
                <a:gd name="connsiteY2" fmla="*/ 7824 h 26406"/>
                <a:gd name="connsiteX3" fmla="*/ 56309 w 109115"/>
                <a:gd name="connsiteY3" fmla="*/ 8866 h 26406"/>
                <a:gd name="connsiteX4" fmla="*/ 81337 w 109115"/>
                <a:gd name="connsiteY4" fmla="*/ 12473 h 26406"/>
                <a:gd name="connsiteX5" fmla="*/ 107382 w 109115"/>
                <a:gd name="connsiteY5" fmla="*/ 22429 h 26406"/>
                <a:gd name="connsiteX6" fmla="*/ 108359 w 109115"/>
                <a:gd name="connsiteY6" fmla="*/ 21617 h 26406"/>
                <a:gd name="connsiteX7" fmla="*/ 85558 w 109115"/>
                <a:gd name="connsiteY7" fmla="*/ 3430 h 26406"/>
                <a:gd name="connsiteX8" fmla="*/ 57163 w 109115"/>
                <a:gd name="connsiteY8" fmla="*/ -3796 h 26406"/>
                <a:gd name="connsiteX9" fmla="*/ 27967 w 109115"/>
                <a:gd name="connsiteY9" fmla="*/ -2095 h 26406"/>
                <a:gd name="connsiteX10" fmla="*/ 13624 w 109115"/>
                <a:gd name="connsiteY10" fmla="*/ 534 h 26406"/>
                <a:gd name="connsiteX11" fmla="*/ -385 w 109115"/>
                <a:gd name="connsiteY11" fmla="*/ 1068 h 26406"/>
                <a:gd name="connsiteX12" fmla="*/ -757 w 109115"/>
                <a:gd name="connsiteY12" fmla="*/ 2274 h 2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115" h="26406">
                  <a:moveTo>
                    <a:pt x="-757" y="2274"/>
                  </a:moveTo>
                  <a:cubicBezTo>
                    <a:pt x="3475" y="6288"/>
                    <a:pt x="10023" y="6694"/>
                    <a:pt x="14940" y="7138"/>
                  </a:cubicBezTo>
                  <a:cubicBezTo>
                    <a:pt x="19861" y="7430"/>
                    <a:pt x="24668" y="7735"/>
                    <a:pt x="29366" y="7824"/>
                  </a:cubicBezTo>
                  <a:cubicBezTo>
                    <a:pt x="38753" y="8243"/>
                    <a:pt x="47726" y="8078"/>
                    <a:pt x="56309" y="8866"/>
                  </a:cubicBezTo>
                  <a:cubicBezTo>
                    <a:pt x="64936" y="9247"/>
                    <a:pt x="73096" y="10504"/>
                    <a:pt x="81337" y="12473"/>
                  </a:cubicBezTo>
                  <a:cubicBezTo>
                    <a:pt x="89577" y="14568"/>
                    <a:pt x="97837" y="17832"/>
                    <a:pt x="107382" y="22429"/>
                  </a:cubicBezTo>
                  <a:lnTo>
                    <a:pt x="108359" y="21617"/>
                  </a:lnTo>
                  <a:cubicBezTo>
                    <a:pt x="102272" y="13971"/>
                    <a:pt x="94438" y="7659"/>
                    <a:pt x="85558" y="3430"/>
                  </a:cubicBezTo>
                  <a:cubicBezTo>
                    <a:pt x="76694" y="-862"/>
                    <a:pt x="66925" y="-3034"/>
                    <a:pt x="57163" y="-3796"/>
                  </a:cubicBezTo>
                  <a:cubicBezTo>
                    <a:pt x="47364" y="-4368"/>
                    <a:pt x="37587" y="-3529"/>
                    <a:pt x="27967" y="-2095"/>
                  </a:cubicBezTo>
                  <a:cubicBezTo>
                    <a:pt x="23155" y="-1371"/>
                    <a:pt x="18378" y="-456"/>
                    <a:pt x="13624" y="534"/>
                  </a:cubicBezTo>
                  <a:cubicBezTo>
                    <a:pt x="8952" y="1551"/>
                    <a:pt x="4105" y="2503"/>
                    <a:pt x="-385" y="1068"/>
                  </a:cubicBezTo>
                  <a:lnTo>
                    <a:pt x="-757" y="2274"/>
                  </a:lnTo>
                </a:path>
              </a:pathLst>
            </a:custGeom>
            <a:solidFill>
              <a:srgbClr val="7232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4" name="Freeform: Shape 3293">
              <a:extLst>
                <a:ext uri="{FF2B5EF4-FFF2-40B4-BE49-F238E27FC236}">
                  <a16:creationId xmlns="" xmlns:a16="http://schemas.microsoft.com/office/drawing/2014/main" id="{9FA41254-F435-EB5F-EA44-388440B8FB68}"/>
                </a:ext>
              </a:extLst>
            </p:cNvPr>
            <p:cNvSpPr/>
            <p:nvPr/>
          </p:nvSpPr>
          <p:spPr>
            <a:xfrm flipV="1">
              <a:off x="13014651" y="906258"/>
              <a:ext cx="142829" cy="122999"/>
            </a:xfrm>
            <a:custGeom>
              <a:avLst/>
              <a:gdLst>
                <a:gd name="connsiteX0" fmla="*/ 142514 w 142829"/>
                <a:gd name="connsiteY0" fmla="*/ 118169 h 122999"/>
                <a:gd name="connsiteX1" fmla="*/ 111845 w 142829"/>
                <a:gd name="connsiteY1" fmla="*/ 101824 h 122999"/>
                <a:gd name="connsiteX2" fmla="*/ 80201 w 142829"/>
                <a:gd name="connsiteY2" fmla="*/ 87689 h 122999"/>
                <a:gd name="connsiteX3" fmla="*/ 13724 w 142829"/>
                <a:gd name="connsiteY3" fmla="*/ 66048 h 122999"/>
                <a:gd name="connsiteX4" fmla="*/ 22669 w 142829"/>
                <a:gd name="connsiteY4" fmla="*/ 77047 h 122999"/>
                <a:gd name="connsiteX5" fmla="*/ 22733 w 142829"/>
                <a:gd name="connsiteY5" fmla="*/ 50338 h 122999"/>
                <a:gd name="connsiteX6" fmla="*/ 12027 w 142829"/>
                <a:gd name="connsiteY6" fmla="*/ 61616 h 122999"/>
                <a:gd name="connsiteX7" fmla="*/ 19895 w 142829"/>
                <a:gd name="connsiteY7" fmla="*/ 61108 h 122999"/>
                <a:gd name="connsiteX8" fmla="*/ 34411 w 142829"/>
                <a:gd name="connsiteY8" fmla="*/ 60181 h 122999"/>
                <a:gd name="connsiteX9" fmla="*/ 29995 w 142829"/>
                <a:gd name="connsiteY9" fmla="*/ 46604 h 122999"/>
                <a:gd name="connsiteX10" fmla="*/ 17326 w 142829"/>
                <a:gd name="connsiteY10" fmla="*/ 14080 h 122999"/>
                <a:gd name="connsiteX11" fmla="*/ 13332 w 142829"/>
                <a:gd name="connsiteY11" fmla="*/ 5965 h 122999"/>
                <a:gd name="connsiteX12" fmla="*/ 11005 w 142829"/>
                <a:gd name="connsiteY12" fmla="*/ 1825 h 122999"/>
                <a:gd name="connsiteX13" fmla="*/ 9651 w 142829"/>
                <a:gd name="connsiteY13" fmla="*/ -296 h 122999"/>
                <a:gd name="connsiteX14" fmla="*/ 9607 w 142829"/>
                <a:gd name="connsiteY14" fmla="*/ -360 h 122999"/>
                <a:gd name="connsiteX15" fmla="*/ 9581 w 142829"/>
                <a:gd name="connsiteY15" fmla="*/ -398 h 122999"/>
                <a:gd name="connsiteX16" fmla="*/ 10122 w 142829"/>
                <a:gd name="connsiteY16" fmla="*/ 631 h 122999"/>
                <a:gd name="connsiteX17" fmla="*/ 10058 w 142829"/>
                <a:gd name="connsiteY17" fmla="*/ 517 h 122999"/>
                <a:gd name="connsiteX18" fmla="*/ 9928 w 142829"/>
                <a:gd name="connsiteY18" fmla="*/ 288 h 122999"/>
                <a:gd name="connsiteX19" fmla="*/ 9665 w 142829"/>
                <a:gd name="connsiteY19" fmla="*/ -182 h 122999"/>
                <a:gd name="connsiteX20" fmla="*/ 10127 w 142829"/>
                <a:gd name="connsiteY20" fmla="*/ 1659 h 122999"/>
                <a:gd name="connsiteX21" fmla="*/ 8723 w 142829"/>
                <a:gd name="connsiteY21" fmla="*/ 6384 h 122999"/>
                <a:gd name="connsiteX22" fmla="*/ 7424 w 142829"/>
                <a:gd name="connsiteY22" fmla="*/ 7425 h 122999"/>
                <a:gd name="connsiteX23" fmla="*/ 8723 w 142829"/>
                <a:gd name="connsiteY23" fmla="*/ 6701 h 122999"/>
                <a:gd name="connsiteX24" fmla="*/ 15380 w 142829"/>
                <a:gd name="connsiteY24" fmla="*/ 5482 h 122999"/>
                <a:gd name="connsiteX25" fmla="*/ 46971 w 142829"/>
                <a:gd name="connsiteY25" fmla="*/ 7920 h 122999"/>
                <a:gd name="connsiteX26" fmla="*/ 77357 w 142829"/>
                <a:gd name="connsiteY26" fmla="*/ 19897 h 122999"/>
                <a:gd name="connsiteX27" fmla="*/ 78280 w 142829"/>
                <a:gd name="connsiteY27" fmla="*/ 19007 h 122999"/>
                <a:gd name="connsiteX28" fmla="*/ 48862 w 142829"/>
                <a:gd name="connsiteY28" fmla="*/ 2117 h 122999"/>
                <a:gd name="connsiteX29" fmla="*/ 15306 w 142829"/>
                <a:gd name="connsiteY29" fmla="*/ -3636 h 122999"/>
                <a:gd name="connsiteX30" fmla="*/ 6684 w 142829"/>
                <a:gd name="connsiteY30" fmla="*/ -2875 h 122999"/>
                <a:gd name="connsiteX31" fmla="*/ 2417 w 142829"/>
                <a:gd name="connsiteY31" fmla="*/ -1401 h 122999"/>
                <a:gd name="connsiteX32" fmla="*/ -296 w 142829"/>
                <a:gd name="connsiteY32" fmla="*/ 2840 h 122999"/>
                <a:gd name="connsiteX33" fmla="*/ 6858 w 142829"/>
                <a:gd name="connsiteY33" fmla="*/ 18461 h 122999"/>
                <a:gd name="connsiteX34" fmla="*/ 18183 w 142829"/>
                <a:gd name="connsiteY34" fmla="*/ 50300 h 122999"/>
                <a:gd name="connsiteX35" fmla="*/ 19260 w 142829"/>
                <a:gd name="connsiteY35" fmla="*/ 48751 h 122999"/>
                <a:gd name="connsiteX36" fmla="*/ 11387 w 142829"/>
                <a:gd name="connsiteY36" fmla="*/ 49119 h 122999"/>
                <a:gd name="connsiteX37" fmla="*/ 10221 w 142829"/>
                <a:gd name="connsiteY37" fmla="*/ 49170 h 122999"/>
                <a:gd name="connsiteX38" fmla="*/ 10221 w 142829"/>
                <a:gd name="connsiteY38" fmla="*/ 50338 h 122999"/>
                <a:gd name="connsiteX39" fmla="*/ 10245 w 142829"/>
                <a:gd name="connsiteY39" fmla="*/ 77047 h 122999"/>
                <a:gd name="connsiteX40" fmla="*/ 10245 w 142829"/>
                <a:gd name="connsiteY40" fmla="*/ 78024 h 122999"/>
                <a:gd name="connsiteX41" fmla="*/ 11203 w 142829"/>
                <a:gd name="connsiteY41" fmla="*/ 78215 h 122999"/>
                <a:gd name="connsiteX42" fmla="*/ 77243 w 142829"/>
                <a:gd name="connsiteY42" fmla="*/ 96643 h 122999"/>
                <a:gd name="connsiteX43" fmla="*/ 142058 w 142829"/>
                <a:gd name="connsiteY43" fmla="*/ 119363 h 122999"/>
                <a:gd name="connsiteX44" fmla="*/ 142514 w 142829"/>
                <a:gd name="connsiteY44" fmla="*/ 118169 h 122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2829" h="122999">
                  <a:moveTo>
                    <a:pt x="142514" y="118169"/>
                  </a:moveTo>
                  <a:cubicBezTo>
                    <a:pt x="132568" y="112047"/>
                    <a:pt x="122145" y="107145"/>
                    <a:pt x="111845" y="101824"/>
                  </a:cubicBezTo>
                  <a:cubicBezTo>
                    <a:pt x="101453" y="96744"/>
                    <a:pt x="90921" y="91982"/>
                    <a:pt x="80201" y="87689"/>
                  </a:cubicBezTo>
                  <a:cubicBezTo>
                    <a:pt x="58764" y="78964"/>
                    <a:pt x="36975" y="71217"/>
                    <a:pt x="13724" y="66048"/>
                  </a:cubicBezTo>
                  <a:lnTo>
                    <a:pt x="22669" y="77047"/>
                  </a:lnTo>
                  <a:cubicBezTo>
                    <a:pt x="22802" y="68144"/>
                    <a:pt x="22945" y="59241"/>
                    <a:pt x="22733" y="50338"/>
                  </a:cubicBezTo>
                  <a:lnTo>
                    <a:pt x="12027" y="61616"/>
                  </a:lnTo>
                  <a:lnTo>
                    <a:pt x="19895" y="61108"/>
                  </a:lnTo>
                  <a:lnTo>
                    <a:pt x="34411" y="60181"/>
                  </a:lnTo>
                  <a:lnTo>
                    <a:pt x="29995" y="46604"/>
                  </a:lnTo>
                  <a:cubicBezTo>
                    <a:pt x="26379" y="35480"/>
                    <a:pt x="22356" y="24824"/>
                    <a:pt x="17326" y="14080"/>
                  </a:cubicBezTo>
                  <a:cubicBezTo>
                    <a:pt x="16080" y="11387"/>
                    <a:pt x="14770" y="8695"/>
                    <a:pt x="13332" y="5965"/>
                  </a:cubicBezTo>
                  <a:lnTo>
                    <a:pt x="11005" y="1825"/>
                  </a:lnTo>
                  <a:lnTo>
                    <a:pt x="9651" y="-296"/>
                  </a:lnTo>
                  <a:lnTo>
                    <a:pt x="9607" y="-360"/>
                  </a:lnTo>
                  <a:lnTo>
                    <a:pt x="9581" y="-398"/>
                  </a:lnTo>
                  <a:cubicBezTo>
                    <a:pt x="10693" y="1710"/>
                    <a:pt x="9878" y="174"/>
                    <a:pt x="10122" y="631"/>
                  </a:cubicBezTo>
                  <a:lnTo>
                    <a:pt x="10058" y="517"/>
                  </a:lnTo>
                  <a:lnTo>
                    <a:pt x="9928" y="288"/>
                  </a:lnTo>
                  <a:lnTo>
                    <a:pt x="9665" y="-182"/>
                  </a:lnTo>
                  <a:lnTo>
                    <a:pt x="10127" y="1659"/>
                  </a:lnTo>
                  <a:cubicBezTo>
                    <a:pt x="10291" y="3755"/>
                    <a:pt x="9537" y="5406"/>
                    <a:pt x="8723" y="6384"/>
                  </a:cubicBezTo>
                  <a:lnTo>
                    <a:pt x="7424" y="7425"/>
                  </a:lnTo>
                  <a:lnTo>
                    <a:pt x="8723" y="6701"/>
                  </a:lnTo>
                  <a:cubicBezTo>
                    <a:pt x="10499" y="6117"/>
                    <a:pt x="12920" y="5698"/>
                    <a:pt x="15380" y="5482"/>
                  </a:cubicBezTo>
                  <a:cubicBezTo>
                    <a:pt x="25461" y="4504"/>
                    <a:pt x="36386" y="6015"/>
                    <a:pt x="46971" y="7920"/>
                  </a:cubicBezTo>
                  <a:cubicBezTo>
                    <a:pt x="57672" y="9902"/>
                    <a:pt x="68046" y="13509"/>
                    <a:pt x="77357" y="19897"/>
                  </a:cubicBezTo>
                  <a:lnTo>
                    <a:pt x="78280" y="19007"/>
                  </a:lnTo>
                  <a:cubicBezTo>
                    <a:pt x="70199" y="10752"/>
                    <a:pt x="59587" y="5723"/>
                    <a:pt x="48862" y="2117"/>
                  </a:cubicBezTo>
                  <a:cubicBezTo>
                    <a:pt x="38037" y="-1363"/>
                    <a:pt x="26752" y="-3560"/>
                    <a:pt x="15306" y="-3636"/>
                  </a:cubicBezTo>
                  <a:cubicBezTo>
                    <a:pt x="12439" y="-3636"/>
                    <a:pt x="9557" y="-3459"/>
                    <a:pt x="6684" y="-2875"/>
                  </a:cubicBezTo>
                  <a:cubicBezTo>
                    <a:pt x="5256" y="-2544"/>
                    <a:pt x="3807" y="-2189"/>
                    <a:pt x="2417" y="-1401"/>
                  </a:cubicBezTo>
                  <a:cubicBezTo>
                    <a:pt x="1098" y="-728"/>
                    <a:pt x="-509" y="745"/>
                    <a:pt x="-296" y="2840"/>
                  </a:cubicBezTo>
                  <a:cubicBezTo>
                    <a:pt x="2164" y="8708"/>
                    <a:pt x="4814" y="13000"/>
                    <a:pt x="6858" y="18461"/>
                  </a:cubicBezTo>
                  <a:cubicBezTo>
                    <a:pt x="11119" y="28863"/>
                    <a:pt x="14796" y="39569"/>
                    <a:pt x="18183" y="50300"/>
                  </a:cubicBezTo>
                  <a:lnTo>
                    <a:pt x="19260" y="48751"/>
                  </a:lnTo>
                  <a:lnTo>
                    <a:pt x="11387" y="49119"/>
                  </a:lnTo>
                  <a:lnTo>
                    <a:pt x="10221" y="49170"/>
                  </a:lnTo>
                  <a:lnTo>
                    <a:pt x="10221" y="50338"/>
                  </a:lnTo>
                  <a:lnTo>
                    <a:pt x="10245" y="77047"/>
                  </a:lnTo>
                  <a:lnTo>
                    <a:pt x="10245" y="78024"/>
                  </a:lnTo>
                  <a:lnTo>
                    <a:pt x="11203" y="78215"/>
                  </a:lnTo>
                  <a:cubicBezTo>
                    <a:pt x="33542" y="82901"/>
                    <a:pt x="55470" y="89645"/>
                    <a:pt x="77243" y="96643"/>
                  </a:cubicBezTo>
                  <a:cubicBezTo>
                    <a:pt x="99007" y="103742"/>
                    <a:pt x="120622" y="111324"/>
                    <a:pt x="142058" y="119363"/>
                  </a:cubicBezTo>
                  <a:lnTo>
                    <a:pt x="142514" y="118169"/>
                  </a:lnTo>
                </a:path>
              </a:pathLst>
            </a:custGeom>
            <a:solidFill>
              <a:srgbClr val="E5905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5" name="Freeform: Shape 3294">
              <a:extLst>
                <a:ext uri="{FF2B5EF4-FFF2-40B4-BE49-F238E27FC236}">
                  <a16:creationId xmlns="" xmlns:a16="http://schemas.microsoft.com/office/drawing/2014/main" id="{26798F05-01A7-DB81-7C30-4775ADF7FAE7}"/>
                </a:ext>
              </a:extLst>
            </p:cNvPr>
            <p:cNvSpPr/>
            <p:nvPr/>
          </p:nvSpPr>
          <p:spPr>
            <a:xfrm flipV="1">
              <a:off x="13092239" y="528151"/>
              <a:ext cx="532753" cy="478805"/>
            </a:xfrm>
            <a:custGeom>
              <a:avLst/>
              <a:gdLst>
                <a:gd name="connsiteX0" fmla="*/ 532005 w 532753"/>
                <a:gd name="connsiteY0" fmla="*/ 469221 h 478805"/>
                <a:gd name="connsiteX1" fmla="*/ 436909 w 532753"/>
                <a:gd name="connsiteY1" fmla="*/ 462515 h 478805"/>
                <a:gd name="connsiteX2" fmla="*/ 349165 w 532753"/>
                <a:gd name="connsiteY2" fmla="*/ 432772 h 478805"/>
                <a:gd name="connsiteX3" fmla="*/ 276239 w 532753"/>
                <a:gd name="connsiteY3" fmla="*/ 377883 h 478805"/>
                <a:gd name="connsiteX4" fmla="*/ 204063 w 532753"/>
                <a:gd name="connsiteY4" fmla="*/ 311703 h 478805"/>
                <a:gd name="connsiteX5" fmla="*/ 169466 w 532753"/>
                <a:gd name="connsiteY5" fmla="*/ 281071 h 478805"/>
                <a:gd name="connsiteX6" fmla="*/ 142949 w 532753"/>
                <a:gd name="connsiteY6" fmla="*/ 245689 h 478805"/>
                <a:gd name="connsiteX7" fmla="*/ 104006 w 532753"/>
                <a:gd name="connsiteY7" fmla="*/ 160256 h 478805"/>
                <a:gd name="connsiteX8" fmla="*/ 62945 w 532753"/>
                <a:gd name="connsiteY8" fmla="*/ 71598 h 478805"/>
                <a:gd name="connsiteX9" fmla="*/ 36017 w 532753"/>
                <a:gd name="connsiteY9" fmla="*/ 30335 h 478805"/>
                <a:gd name="connsiteX10" fmla="*/ 665 w 532753"/>
                <a:gd name="connsiteY10" fmla="*/ -3815 h 478805"/>
                <a:gd name="connsiteX11" fmla="*/ -501 w 532753"/>
                <a:gd name="connsiteY11" fmla="*/ -2304 h 478805"/>
                <a:gd name="connsiteX12" fmla="*/ 53901 w 532753"/>
                <a:gd name="connsiteY12" fmla="*/ 75941 h 478805"/>
                <a:gd name="connsiteX13" fmla="*/ 90110 w 532753"/>
                <a:gd name="connsiteY13" fmla="*/ 165285 h 478805"/>
                <a:gd name="connsiteX14" fmla="*/ 127387 w 532753"/>
                <a:gd name="connsiteY14" fmla="*/ 254528 h 478805"/>
                <a:gd name="connsiteX15" fmla="*/ 155987 w 532753"/>
                <a:gd name="connsiteY15" fmla="*/ 293783 h 478805"/>
                <a:gd name="connsiteX16" fmla="*/ 191899 w 532753"/>
                <a:gd name="connsiteY16" fmla="*/ 326359 h 478805"/>
                <a:gd name="connsiteX17" fmla="*/ 263659 w 532753"/>
                <a:gd name="connsiteY17" fmla="*/ 390697 h 478805"/>
                <a:gd name="connsiteX18" fmla="*/ 342786 w 532753"/>
                <a:gd name="connsiteY18" fmla="*/ 446170 h 478805"/>
                <a:gd name="connsiteX19" fmla="*/ 532253 w 532753"/>
                <a:gd name="connsiteY19" fmla="*/ 471113 h 478805"/>
                <a:gd name="connsiteX20" fmla="*/ 532005 w 532753"/>
                <a:gd name="connsiteY20" fmla="*/ 469221 h 47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32753" h="478805">
                  <a:moveTo>
                    <a:pt x="532005" y="469221"/>
                  </a:moveTo>
                  <a:cubicBezTo>
                    <a:pt x="499735" y="469869"/>
                    <a:pt x="467756" y="469030"/>
                    <a:pt x="436909" y="462515"/>
                  </a:cubicBezTo>
                  <a:cubicBezTo>
                    <a:pt x="406018" y="457156"/>
                    <a:pt x="376202" y="447351"/>
                    <a:pt x="349165" y="432772"/>
                  </a:cubicBezTo>
                  <a:cubicBezTo>
                    <a:pt x="322311" y="417951"/>
                    <a:pt x="297368" y="400032"/>
                    <a:pt x="276239" y="377883"/>
                  </a:cubicBezTo>
                  <a:cubicBezTo>
                    <a:pt x="253925" y="354578"/>
                    <a:pt x="228744" y="332201"/>
                    <a:pt x="204063" y="311703"/>
                  </a:cubicBezTo>
                  <a:cubicBezTo>
                    <a:pt x="191621" y="301531"/>
                    <a:pt x="179675" y="291726"/>
                    <a:pt x="169466" y="281071"/>
                  </a:cubicBezTo>
                  <a:cubicBezTo>
                    <a:pt x="159166" y="270479"/>
                    <a:pt x="150728" y="258605"/>
                    <a:pt x="142949" y="245689"/>
                  </a:cubicBezTo>
                  <a:cubicBezTo>
                    <a:pt x="127204" y="219692"/>
                    <a:pt x="116493" y="190177"/>
                    <a:pt x="104006" y="160256"/>
                  </a:cubicBezTo>
                  <a:cubicBezTo>
                    <a:pt x="91514" y="130297"/>
                    <a:pt x="78546" y="100414"/>
                    <a:pt x="62945" y="71598"/>
                  </a:cubicBezTo>
                  <a:cubicBezTo>
                    <a:pt x="54768" y="57386"/>
                    <a:pt x="46013" y="43442"/>
                    <a:pt x="36017" y="30335"/>
                  </a:cubicBezTo>
                  <a:cubicBezTo>
                    <a:pt x="26134" y="17229"/>
                    <a:pt x="14615" y="4885"/>
                    <a:pt x="665" y="-3815"/>
                  </a:cubicBezTo>
                  <a:lnTo>
                    <a:pt x="-501" y="-2304"/>
                  </a:lnTo>
                  <a:cubicBezTo>
                    <a:pt x="24398" y="18016"/>
                    <a:pt x="39876" y="47353"/>
                    <a:pt x="53901" y="75941"/>
                  </a:cubicBezTo>
                  <a:cubicBezTo>
                    <a:pt x="67702" y="104960"/>
                    <a:pt x="79197" y="135034"/>
                    <a:pt x="90110" y="165285"/>
                  </a:cubicBezTo>
                  <a:cubicBezTo>
                    <a:pt x="100751" y="195587"/>
                    <a:pt x="111502" y="226232"/>
                    <a:pt x="127387" y="254528"/>
                  </a:cubicBezTo>
                  <a:cubicBezTo>
                    <a:pt x="135309" y="268637"/>
                    <a:pt x="144820" y="281985"/>
                    <a:pt x="155987" y="293783"/>
                  </a:cubicBezTo>
                  <a:cubicBezTo>
                    <a:pt x="167108" y="305645"/>
                    <a:pt x="179556" y="316034"/>
                    <a:pt x="191899" y="326359"/>
                  </a:cubicBezTo>
                  <a:cubicBezTo>
                    <a:pt x="216862" y="346679"/>
                    <a:pt x="240992" y="367824"/>
                    <a:pt x="263659" y="390697"/>
                  </a:cubicBezTo>
                  <a:cubicBezTo>
                    <a:pt x="286756" y="413341"/>
                    <a:pt x="313516" y="432340"/>
                    <a:pt x="342786" y="446170"/>
                  </a:cubicBezTo>
                  <a:cubicBezTo>
                    <a:pt x="401469" y="474187"/>
                    <a:pt x="468604" y="480079"/>
                    <a:pt x="532253" y="471113"/>
                  </a:cubicBezTo>
                  <a:lnTo>
                    <a:pt x="532005" y="469221"/>
                  </a:lnTo>
                </a:path>
              </a:pathLst>
            </a:custGeom>
            <a:solidFill>
              <a:srgbClr val="FFD682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6" name="Freeform: Shape 3295">
              <a:extLst>
                <a:ext uri="{FF2B5EF4-FFF2-40B4-BE49-F238E27FC236}">
                  <a16:creationId xmlns="" xmlns:a16="http://schemas.microsoft.com/office/drawing/2014/main" id="{44F793B1-6B38-14D0-0BCE-36F360FC9BCE}"/>
                </a:ext>
              </a:extLst>
            </p:cNvPr>
            <p:cNvSpPr/>
            <p:nvPr/>
          </p:nvSpPr>
          <p:spPr>
            <a:xfrm flipV="1">
              <a:off x="13376193" y="936217"/>
              <a:ext cx="55622" cy="26825"/>
            </a:xfrm>
            <a:custGeom>
              <a:avLst/>
              <a:gdLst>
                <a:gd name="connsiteX0" fmla="*/ 55090 w 55622"/>
                <a:gd name="connsiteY0" fmla="*/ 23173 h 26825"/>
                <a:gd name="connsiteX1" fmla="*/ 29511 w 55622"/>
                <a:gd name="connsiteY1" fmla="*/ 5253 h 26825"/>
                <a:gd name="connsiteX2" fmla="*/ 15091 w 55622"/>
                <a:gd name="connsiteY2" fmla="*/ -906 h 26825"/>
                <a:gd name="connsiteX3" fmla="*/ -532 w 55622"/>
                <a:gd name="connsiteY3" fmla="*/ -3560 h 26825"/>
                <a:gd name="connsiteX4" fmla="*/ 13126 w 55622"/>
                <a:gd name="connsiteY4" fmla="*/ 3564 h 26825"/>
                <a:gd name="connsiteX5" fmla="*/ 26594 w 55622"/>
                <a:gd name="connsiteY5" fmla="*/ 10892 h 26825"/>
                <a:gd name="connsiteX6" fmla="*/ 55090 w 55622"/>
                <a:gd name="connsiteY6" fmla="*/ 23173 h 2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22" h="26825">
                  <a:moveTo>
                    <a:pt x="55090" y="23173"/>
                  </a:moveTo>
                  <a:cubicBezTo>
                    <a:pt x="47475" y="15769"/>
                    <a:pt x="38690" y="10156"/>
                    <a:pt x="29511" y="5253"/>
                  </a:cubicBezTo>
                  <a:cubicBezTo>
                    <a:pt x="24853" y="2929"/>
                    <a:pt x="20120" y="694"/>
                    <a:pt x="15091" y="-906"/>
                  </a:cubicBezTo>
                  <a:cubicBezTo>
                    <a:pt x="10118" y="-2468"/>
                    <a:pt x="4866" y="-4056"/>
                    <a:pt x="-532" y="-3560"/>
                  </a:cubicBezTo>
                  <a:cubicBezTo>
                    <a:pt x="4296" y="-1465"/>
                    <a:pt x="8636" y="1113"/>
                    <a:pt x="13126" y="3564"/>
                  </a:cubicBezTo>
                  <a:cubicBezTo>
                    <a:pt x="17540" y="6155"/>
                    <a:pt x="22076" y="8479"/>
                    <a:pt x="26594" y="10892"/>
                  </a:cubicBezTo>
                  <a:cubicBezTo>
                    <a:pt x="35747" y="15502"/>
                    <a:pt x="44965" y="20024"/>
                    <a:pt x="55090" y="23173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7" name="Freeform: Shape 3296">
              <a:extLst>
                <a:ext uri="{FF2B5EF4-FFF2-40B4-BE49-F238E27FC236}">
                  <a16:creationId xmlns="" xmlns:a16="http://schemas.microsoft.com/office/drawing/2014/main" id="{83F51F18-BB21-61E9-3133-AE051B5D6B7C}"/>
                </a:ext>
              </a:extLst>
            </p:cNvPr>
            <p:cNvSpPr/>
            <p:nvPr/>
          </p:nvSpPr>
          <p:spPr>
            <a:xfrm flipV="1">
              <a:off x="13534428" y="746564"/>
              <a:ext cx="25100" cy="23791"/>
            </a:xfrm>
            <a:custGeom>
              <a:avLst/>
              <a:gdLst>
                <a:gd name="connsiteX0" fmla="*/ 24471 w 25100"/>
                <a:gd name="connsiteY0" fmla="*/ 19748 h 23791"/>
                <a:gd name="connsiteX1" fmla="*/ 15675 w 25100"/>
                <a:gd name="connsiteY1" fmla="*/ 14884 h 23791"/>
                <a:gd name="connsiteX2" fmla="*/ 7261 w 25100"/>
                <a:gd name="connsiteY2" fmla="*/ 11353 h 23791"/>
                <a:gd name="connsiteX3" fmla="*/ 5402 w 25100"/>
                <a:gd name="connsiteY3" fmla="*/ 9778 h 23791"/>
                <a:gd name="connsiteX4" fmla="*/ 4677 w 25100"/>
                <a:gd name="connsiteY4" fmla="*/ 6057 h 23791"/>
                <a:gd name="connsiteX5" fmla="*/ 3263 w 25100"/>
                <a:gd name="connsiteY5" fmla="*/ -3823 h 23791"/>
                <a:gd name="connsiteX6" fmla="*/ -200 w 25100"/>
                <a:gd name="connsiteY6" fmla="*/ 5702 h 23791"/>
                <a:gd name="connsiteX7" fmla="*/ -313 w 25100"/>
                <a:gd name="connsiteY7" fmla="*/ 11646 h 23791"/>
                <a:gd name="connsiteX8" fmla="*/ 4335 w 25100"/>
                <a:gd name="connsiteY8" fmla="*/ 16967 h 23791"/>
                <a:gd name="connsiteX9" fmla="*/ 14410 w 25100"/>
                <a:gd name="connsiteY9" fmla="*/ 19583 h 23791"/>
                <a:gd name="connsiteX10" fmla="*/ 24471 w 25100"/>
                <a:gd name="connsiteY10" fmla="*/ 19748 h 2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100" h="23791">
                  <a:moveTo>
                    <a:pt x="24471" y="19748"/>
                  </a:moveTo>
                  <a:cubicBezTo>
                    <a:pt x="21678" y="17627"/>
                    <a:pt x="18662" y="16205"/>
                    <a:pt x="15675" y="14884"/>
                  </a:cubicBezTo>
                  <a:cubicBezTo>
                    <a:pt x="12763" y="13474"/>
                    <a:pt x="9514" y="12560"/>
                    <a:pt x="7261" y="11353"/>
                  </a:cubicBezTo>
                  <a:cubicBezTo>
                    <a:pt x="6071" y="10756"/>
                    <a:pt x="5719" y="10413"/>
                    <a:pt x="5402" y="9778"/>
                  </a:cubicBezTo>
                  <a:cubicBezTo>
                    <a:pt x="4950" y="9080"/>
                    <a:pt x="4926" y="7569"/>
                    <a:pt x="4677" y="6057"/>
                  </a:cubicBezTo>
                  <a:cubicBezTo>
                    <a:pt x="4409" y="2933"/>
                    <a:pt x="4265" y="-470"/>
                    <a:pt x="3263" y="-3823"/>
                  </a:cubicBezTo>
                  <a:cubicBezTo>
                    <a:pt x="1636" y="-712"/>
                    <a:pt x="589" y="2336"/>
                    <a:pt x="-200" y="5702"/>
                  </a:cubicBezTo>
                  <a:cubicBezTo>
                    <a:pt x="-631" y="7404"/>
                    <a:pt x="-849" y="9232"/>
                    <a:pt x="-313" y="11646"/>
                  </a:cubicBezTo>
                  <a:cubicBezTo>
                    <a:pt x="322" y="14198"/>
                    <a:pt x="2639" y="16128"/>
                    <a:pt x="4335" y="16967"/>
                  </a:cubicBezTo>
                  <a:cubicBezTo>
                    <a:pt x="7932" y="18631"/>
                    <a:pt x="11076" y="19227"/>
                    <a:pt x="14410" y="19583"/>
                  </a:cubicBezTo>
                  <a:cubicBezTo>
                    <a:pt x="17704" y="19938"/>
                    <a:pt x="20984" y="20155"/>
                    <a:pt x="24471" y="19748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8" name="Freeform: Shape 3297">
              <a:extLst>
                <a:ext uri="{FF2B5EF4-FFF2-40B4-BE49-F238E27FC236}">
                  <a16:creationId xmlns="" xmlns:a16="http://schemas.microsoft.com/office/drawing/2014/main" id="{809B22FB-51CA-046B-23AE-B2AE33F5EE38}"/>
                </a:ext>
              </a:extLst>
            </p:cNvPr>
            <p:cNvSpPr/>
            <p:nvPr/>
          </p:nvSpPr>
          <p:spPr>
            <a:xfrm flipV="1">
              <a:off x="13690682" y="718159"/>
              <a:ext cx="15869" cy="37210"/>
            </a:xfrm>
            <a:custGeom>
              <a:avLst/>
              <a:gdLst>
                <a:gd name="connsiteX0" fmla="*/ 15136 w 15869"/>
                <a:gd name="connsiteY0" fmla="*/ 33368 h 37210"/>
                <a:gd name="connsiteX1" fmla="*/ 7581 w 15869"/>
                <a:gd name="connsiteY1" fmla="*/ 26002 h 37210"/>
                <a:gd name="connsiteX2" fmla="*/ 5879 w 15869"/>
                <a:gd name="connsiteY2" fmla="*/ 17455 h 37210"/>
                <a:gd name="connsiteX3" fmla="*/ -124 w 15869"/>
                <a:gd name="connsiteY3" fmla="*/ -3843 h 37210"/>
                <a:gd name="connsiteX4" fmla="*/ -457 w 15869"/>
                <a:gd name="connsiteY4" fmla="*/ 17887 h 37210"/>
                <a:gd name="connsiteX5" fmla="*/ 397 w 15869"/>
                <a:gd name="connsiteY5" fmla="*/ 23716 h 37210"/>
                <a:gd name="connsiteX6" fmla="*/ 4188 w 15869"/>
                <a:gd name="connsiteY6" fmla="*/ 29495 h 37210"/>
                <a:gd name="connsiteX7" fmla="*/ 15136 w 15869"/>
                <a:gd name="connsiteY7" fmla="*/ 33368 h 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69" h="37210">
                  <a:moveTo>
                    <a:pt x="15136" y="33368"/>
                  </a:moveTo>
                  <a:cubicBezTo>
                    <a:pt x="12532" y="30613"/>
                    <a:pt x="9372" y="28390"/>
                    <a:pt x="7581" y="26002"/>
                  </a:cubicBezTo>
                  <a:cubicBezTo>
                    <a:pt x="6028" y="23894"/>
                    <a:pt x="6102" y="21253"/>
                    <a:pt x="5879" y="17455"/>
                  </a:cubicBezTo>
                  <a:cubicBezTo>
                    <a:pt x="5388" y="10216"/>
                    <a:pt x="3850" y="2673"/>
                    <a:pt x="-124" y="-3843"/>
                  </a:cubicBezTo>
                  <a:cubicBezTo>
                    <a:pt x="-1027" y="3777"/>
                    <a:pt x="-733" y="10648"/>
                    <a:pt x="-457" y="17887"/>
                  </a:cubicBezTo>
                  <a:cubicBezTo>
                    <a:pt x="-262" y="19703"/>
                    <a:pt x="-168" y="21583"/>
                    <a:pt x="397" y="23716"/>
                  </a:cubicBezTo>
                  <a:cubicBezTo>
                    <a:pt x="977" y="25787"/>
                    <a:pt x="2292" y="28263"/>
                    <a:pt x="4188" y="29495"/>
                  </a:cubicBezTo>
                  <a:cubicBezTo>
                    <a:pt x="7749" y="32048"/>
                    <a:pt x="11316" y="32873"/>
                    <a:pt x="15136" y="33368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9" name="Freeform: Shape 3298">
              <a:extLst>
                <a:ext uri="{FF2B5EF4-FFF2-40B4-BE49-F238E27FC236}">
                  <a16:creationId xmlns="" xmlns:a16="http://schemas.microsoft.com/office/drawing/2014/main" id="{79D98898-B8F6-5340-FF0F-FC54766A0ACB}"/>
                </a:ext>
              </a:extLst>
            </p:cNvPr>
            <p:cNvSpPr/>
            <p:nvPr/>
          </p:nvSpPr>
          <p:spPr>
            <a:xfrm flipV="1">
              <a:off x="13548372" y="906779"/>
              <a:ext cx="11990" cy="82689"/>
            </a:xfrm>
            <a:custGeom>
              <a:avLst/>
              <a:gdLst>
                <a:gd name="connsiteX0" fmla="*/ -634 w 11990"/>
                <a:gd name="connsiteY0" fmla="*/ 79036 h 82689"/>
                <a:gd name="connsiteX1" fmla="*/ 11356 w 11990"/>
                <a:gd name="connsiteY1" fmla="*/ 37697 h 82689"/>
                <a:gd name="connsiteX2" fmla="*/ -634 w 11990"/>
                <a:gd name="connsiteY2" fmla="*/ -3654 h 82689"/>
                <a:gd name="connsiteX3" fmla="*/ 1841 w 11990"/>
                <a:gd name="connsiteY3" fmla="*/ 37672 h 82689"/>
                <a:gd name="connsiteX4" fmla="*/ -634 w 11990"/>
                <a:gd name="connsiteY4" fmla="*/ 79036 h 8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0" h="82689">
                  <a:moveTo>
                    <a:pt x="-634" y="79036"/>
                  </a:moveTo>
                  <a:cubicBezTo>
                    <a:pt x="7854" y="67060"/>
                    <a:pt x="11142" y="52213"/>
                    <a:pt x="11356" y="37697"/>
                  </a:cubicBezTo>
                  <a:cubicBezTo>
                    <a:pt x="11337" y="23156"/>
                    <a:pt x="7809" y="8272"/>
                    <a:pt x="-634" y="-3654"/>
                  </a:cubicBezTo>
                  <a:cubicBezTo>
                    <a:pt x="661" y="10812"/>
                    <a:pt x="2015" y="24083"/>
                    <a:pt x="1841" y="37672"/>
                  </a:cubicBezTo>
                  <a:cubicBezTo>
                    <a:pt x="1876" y="51248"/>
                    <a:pt x="730" y="64647"/>
                    <a:pt x="-634" y="79036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0" name="Freeform: Shape 3299">
              <a:extLst>
                <a:ext uri="{FF2B5EF4-FFF2-40B4-BE49-F238E27FC236}">
                  <a16:creationId xmlns="" xmlns:a16="http://schemas.microsoft.com/office/drawing/2014/main" id="{04BAB8EF-4DEF-E122-E991-F090571A3C77}"/>
                </a:ext>
              </a:extLst>
            </p:cNvPr>
            <p:cNvSpPr/>
            <p:nvPr/>
          </p:nvSpPr>
          <p:spPr>
            <a:xfrm flipV="1">
              <a:off x="13577998" y="603948"/>
              <a:ext cx="46870" cy="65100"/>
            </a:xfrm>
            <a:custGeom>
              <a:avLst/>
              <a:gdLst>
                <a:gd name="connsiteX0" fmla="*/ 46205 w 46870"/>
                <a:gd name="connsiteY0" fmla="*/ 61168 h 65100"/>
                <a:gd name="connsiteX1" fmla="*/ 15527 w 46870"/>
                <a:gd name="connsiteY1" fmla="*/ 32365 h 65100"/>
                <a:gd name="connsiteX2" fmla="*/ 6761 w 46870"/>
                <a:gd name="connsiteY2" fmla="*/ 16070 h 65100"/>
                <a:gd name="connsiteX3" fmla="*/ 9137 w 46870"/>
                <a:gd name="connsiteY3" fmla="*/ -3932 h 65100"/>
                <a:gd name="connsiteX4" fmla="*/ -656 w 46870"/>
                <a:gd name="connsiteY4" fmla="*/ 16566 h 65100"/>
                <a:gd name="connsiteX5" fmla="*/ 8328 w 46870"/>
                <a:gd name="connsiteY5" fmla="*/ 38587 h 65100"/>
                <a:gd name="connsiteX6" fmla="*/ 46205 w 46870"/>
                <a:gd name="connsiteY6" fmla="*/ 61168 h 6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870" h="65100">
                  <a:moveTo>
                    <a:pt x="46205" y="61168"/>
                  </a:moveTo>
                  <a:cubicBezTo>
                    <a:pt x="35812" y="50678"/>
                    <a:pt x="24218" y="42359"/>
                    <a:pt x="15527" y="32365"/>
                  </a:cubicBezTo>
                  <a:cubicBezTo>
                    <a:pt x="11186" y="27437"/>
                    <a:pt x="7891" y="22090"/>
                    <a:pt x="6761" y="16070"/>
                  </a:cubicBezTo>
                  <a:cubicBezTo>
                    <a:pt x="5684" y="10038"/>
                    <a:pt x="6835" y="3104"/>
                    <a:pt x="9137" y="-3932"/>
                  </a:cubicBezTo>
                  <a:cubicBezTo>
                    <a:pt x="3789" y="1034"/>
                    <a:pt x="-577" y="8146"/>
                    <a:pt x="-656" y="16566"/>
                  </a:cubicBezTo>
                  <a:cubicBezTo>
                    <a:pt x="-908" y="25011"/>
                    <a:pt x="3352" y="32784"/>
                    <a:pt x="8328" y="38587"/>
                  </a:cubicBezTo>
                  <a:cubicBezTo>
                    <a:pt x="18826" y="50081"/>
                    <a:pt x="32042" y="57091"/>
                    <a:pt x="46205" y="61168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1" name="Freeform: Shape 3300">
              <a:extLst>
                <a:ext uri="{FF2B5EF4-FFF2-40B4-BE49-F238E27FC236}">
                  <a16:creationId xmlns="" xmlns:a16="http://schemas.microsoft.com/office/drawing/2014/main" id="{402D0CAD-5FEA-A0E4-ED29-2A7E117DF065}"/>
                </a:ext>
              </a:extLst>
            </p:cNvPr>
            <p:cNvSpPr/>
            <p:nvPr/>
          </p:nvSpPr>
          <p:spPr>
            <a:xfrm flipV="1">
              <a:off x="13081328" y="831404"/>
              <a:ext cx="25823" cy="38966"/>
            </a:xfrm>
            <a:custGeom>
              <a:avLst/>
              <a:gdLst>
                <a:gd name="connsiteX0" fmla="*/ 9286 w 25823"/>
                <a:gd name="connsiteY0" fmla="*/ 35226 h 38966"/>
                <a:gd name="connsiteX1" fmla="*/ 9931 w 25823"/>
                <a:gd name="connsiteY1" fmla="*/ 12759 h 38966"/>
                <a:gd name="connsiteX2" fmla="*/ 25503 w 25823"/>
                <a:gd name="connsiteY2" fmla="*/ -3458 h 38966"/>
                <a:gd name="connsiteX3" fmla="*/ 11807 w 25823"/>
                <a:gd name="connsiteY3" fmla="*/ -1604 h 38966"/>
                <a:gd name="connsiteX4" fmla="*/ 1145 w 25823"/>
                <a:gd name="connsiteY4" fmla="*/ 9102 h 38966"/>
                <a:gd name="connsiteX5" fmla="*/ 9286 w 25823"/>
                <a:gd name="connsiteY5" fmla="*/ 35226 h 3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23" h="38966">
                  <a:moveTo>
                    <a:pt x="9286" y="35226"/>
                  </a:moveTo>
                  <a:cubicBezTo>
                    <a:pt x="8165" y="26133"/>
                    <a:pt x="7401" y="18462"/>
                    <a:pt x="9931" y="12759"/>
                  </a:cubicBezTo>
                  <a:cubicBezTo>
                    <a:pt x="12153" y="6943"/>
                    <a:pt x="18310" y="2384"/>
                    <a:pt x="25503" y="-3458"/>
                  </a:cubicBezTo>
                  <a:cubicBezTo>
                    <a:pt x="20934" y="-4106"/>
                    <a:pt x="16192" y="-3700"/>
                    <a:pt x="11807" y="-1604"/>
                  </a:cubicBezTo>
                  <a:cubicBezTo>
                    <a:pt x="7386" y="301"/>
                    <a:pt x="3253" y="4086"/>
                    <a:pt x="1145" y="9102"/>
                  </a:cubicBezTo>
                  <a:cubicBezTo>
                    <a:pt x="-2853" y="19516"/>
                    <a:pt x="1815" y="30057"/>
                    <a:pt x="9286" y="35226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2" name="Freeform: Shape 3301">
              <a:extLst>
                <a:ext uri="{FF2B5EF4-FFF2-40B4-BE49-F238E27FC236}">
                  <a16:creationId xmlns="" xmlns:a16="http://schemas.microsoft.com/office/drawing/2014/main" id="{77F5CE43-2376-66F3-FA32-6860A852AF1A}"/>
                </a:ext>
              </a:extLst>
            </p:cNvPr>
            <p:cNvSpPr/>
            <p:nvPr/>
          </p:nvSpPr>
          <p:spPr>
            <a:xfrm flipV="1">
              <a:off x="13089411" y="645642"/>
              <a:ext cx="40629" cy="13449"/>
            </a:xfrm>
            <a:custGeom>
              <a:avLst/>
              <a:gdLst>
                <a:gd name="connsiteX0" fmla="*/ 40299 w 40629"/>
                <a:gd name="connsiteY0" fmla="*/ 7639 h 13449"/>
                <a:gd name="connsiteX1" fmla="*/ 17925 w 40629"/>
                <a:gd name="connsiteY1" fmla="*/ 3194 h 13449"/>
                <a:gd name="connsiteX2" fmla="*/ 8272 w 40629"/>
                <a:gd name="connsiteY2" fmla="*/ 2318 h 13449"/>
                <a:gd name="connsiteX3" fmla="*/ -331 w 40629"/>
                <a:gd name="connsiteY3" fmla="*/ -3918 h 13449"/>
                <a:gd name="connsiteX4" fmla="*/ 5777 w 40629"/>
                <a:gd name="connsiteY4" fmla="*/ 6509 h 13449"/>
                <a:gd name="connsiteX5" fmla="*/ 17920 w 40629"/>
                <a:gd name="connsiteY5" fmla="*/ 9531 h 13449"/>
                <a:gd name="connsiteX6" fmla="*/ 40299 w 40629"/>
                <a:gd name="connsiteY6" fmla="*/ 7639 h 13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9" h="13449">
                  <a:moveTo>
                    <a:pt x="40299" y="7639"/>
                  </a:moveTo>
                  <a:cubicBezTo>
                    <a:pt x="33295" y="4058"/>
                    <a:pt x="25342" y="3194"/>
                    <a:pt x="17925" y="3194"/>
                  </a:cubicBezTo>
                  <a:cubicBezTo>
                    <a:pt x="14195" y="3232"/>
                    <a:pt x="10976" y="3308"/>
                    <a:pt x="8272" y="2318"/>
                  </a:cubicBezTo>
                  <a:cubicBezTo>
                    <a:pt x="5434" y="1238"/>
                    <a:pt x="2721" y="-1467"/>
                    <a:pt x="-331" y="-3918"/>
                  </a:cubicBezTo>
                  <a:cubicBezTo>
                    <a:pt x="553" y="-95"/>
                    <a:pt x="2144" y="3651"/>
                    <a:pt x="5777" y="6509"/>
                  </a:cubicBezTo>
                  <a:cubicBezTo>
                    <a:pt x="9611" y="9455"/>
                    <a:pt x="14284" y="9417"/>
                    <a:pt x="17920" y="9531"/>
                  </a:cubicBezTo>
                  <a:cubicBezTo>
                    <a:pt x="25461" y="9303"/>
                    <a:pt x="32506" y="8972"/>
                    <a:pt x="40299" y="7639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3" name="Freeform: Shape 3302">
              <a:extLst>
                <a:ext uri="{FF2B5EF4-FFF2-40B4-BE49-F238E27FC236}">
                  <a16:creationId xmlns="" xmlns:a16="http://schemas.microsoft.com/office/drawing/2014/main" id="{937B1295-0A77-C6A7-0C9A-744F16CD47A0}"/>
                </a:ext>
              </a:extLst>
            </p:cNvPr>
            <p:cNvSpPr/>
            <p:nvPr/>
          </p:nvSpPr>
          <p:spPr>
            <a:xfrm flipV="1">
              <a:off x="13246916" y="442163"/>
              <a:ext cx="54360" cy="37477"/>
            </a:xfrm>
            <a:custGeom>
              <a:avLst/>
              <a:gdLst>
                <a:gd name="connsiteX0" fmla="*/ 53918 w 54360"/>
                <a:gd name="connsiteY0" fmla="*/ 33389 h 37477"/>
                <a:gd name="connsiteX1" fmla="*/ 28538 w 54360"/>
                <a:gd name="connsiteY1" fmla="*/ 12041 h 37477"/>
                <a:gd name="connsiteX2" fmla="*/ -443 w 54360"/>
                <a:gd name="connsiteY2" fmla="*/ -4089 h 37477"/>
                <a:gd name="connsiteX3" fmla="*/ 24937 w 54360"/>
                <a:gd name="connsiteY3" fmla="*/ 17248 h 37477"/>
                <a:gd name="connsiteX4" fmla="*/ 53918 w 54360"/>
                <a:gd name="connsiteY4" fmla="*/ 33389 h 3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360" h="37477">
                  <a:moveTo>
                    <a:pt x="53918" y="33389"/>
                  </a:moveTo>
                  <a:cubicBezTo>
                    <a:pt x="46264" y="25096"/>
                    <a:pt x="37522" y="18390"/>
                    <a:pt x="28538" y="12041"/>
                  </a:cubicBezTo>
                  <a:cubicBezTo>
                    <a:pt x="19411" y="5881"/>
                    <a:pt x="10029" y="103"/>
                    <a:pt x="-443" y="-4089"/>
                  </a:cubicBezTo>
                  <a:cubicBezTo>
                    <a:pt x="7201" y="4205"/>
                    <a:pt x="15937" y="10923"/>
                    <a:pt x="24937" y="17248"/>
                  </a:cubicBezTo>
                  <a:cubicBezTo>
                    <a:pt x="34070" y="23394"/>
                    <a:pt x="43461" y="29172"/>
                    <a:pt x="53918" y="33389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4" name="Freeform: Shape 3303">
              <a:extLst>
                <a:ext uri="{FF2B5EF4-FFF2-40B4-BE49-F238E27FC236}">
                  <a16:creationId xmlns="" xmlns:a16="http://schemas.microsoft.com/office/drawing/2014/main" id="{4A4A6F63-B9D2-4FDB-3DAE-51669A39813C}"/>
                </a:ext>
              </a:extLst>
            </p:cNvPr>
            <p:cNvSpPr/>
            <p:nvPr/>
          </p:nvSpPr>
          <p:spPr>
            <a:xfrm flipV="1">
              <a:off x="13569379" y="465393"/>
              <a:ext cx="9730" cy="27810"/>
            </a:xfrm>
            <a:custGeom>
              <a:avLst/>
              <a:gdLst>
                <a:gd name="connsiteX0" fmla="*/ 9082 w 9730"/>
                <a:gd name="connsiteY0" fmla="*/ 22547 h 27810"/>
                <a:gd name="connsiteX1" fmla="*/ 5824 w 9730"/>
                <a:gd name="connsiteY1" fmla="*/ 20858 h 27810"/>
                <a:gd name="connsiteX2" fmla="*/ 5918 w 9730"/>
                <a:gd name="connsiteY2" fmla="*/ 18622 h 27810"/>
                <a:gd name="connsiteX3" fmla="*/ 5868 w 9730"/>
                <a:gd name="connsiteY3" fmla="*/ 11028 h 27810"/>
                <a:gd name="connsiteX4" fmla="*/ 926 w 9730"/>
                <a:gd name="connsiteY4" fmla="*/ -4072 h 27810"/>
                <a:gd name="connsiteX5" fmla="*/ -453 w 9730"/>
                <a:gd name="connsiteY5" fmla="*/ 11625 h 27810"/>
                <a:gd name="connsiteX6" fmla="*/ 1116 w 9730"/>
                <a:gd name="connsiteY6" fmla="*/ 19423 h 27810"/>
                <a:gd name="connsiteX7" fmla="*/ 4663 w 9730"/>
                <a:gd name="connsiteY7" fmla="*/ 23727 h 27810"/>
                <a:gd name="connsiteX8" fmla="*/ 9082 w 9730"/>
                <a:gd name="connsiteY8" fmla="*/ 22547 h 2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30" h="27810">
                  <a:moveTo>
                    <a:pt x="9082" y="22547"/>
                  </a:moveTo>
                  <a:cubicBezTo>
                    <a:pt x="7877" y="21848"/>
                    <a:pt x="6220" y="21594"/>
                    <a:pt x="5824" y="20858"/>
                  </a:cubicBezTo>
                  <a:cubicBezTo>
                    <a:pt x="5803" y="20629"/>
                    <a:pt x="5829" y="19918"/>
                    <a:pt x="5918" y="18622"/>
                  </a:cubicBezTo>
                  <a:cubicBezTo>
                    <a:pt x="6141" y="16248"/>
                    <a:pt x="6046" y="13606"/>
                    <a:pt x="5868" y="11028"/>
                  </a:cubicBezTo>
                  <a:cubicBezTo>
                    <a:pt x="5277" y="5859"/>
                    <a:pt x="4096" y="716"/>
                    <a:pt x="926" y="-4072"/>
                  </a:cubicBezTo>
                  <a:cubicBezTo>
                    <a:pt x="-834" y="1388"/>
                    <a:pt x="-815" y="6494"/>
                    <a:pt x="-453" y="11625"/>
                  </a:cubicBezTo>
                  <a:cubicBezTo>
                    <a:pt x="-110" y="14190"/>
                    <a:pt x="119" y="16692"/>
                    <a:pt x="1116" y="19423"/>
                  </a:cubicBezTo>
                  <a:cubicBezTo>
                    <a:pt x="1655" y="20540"/>
                    <a:pt x="2102" y="22902"/>
                    <a:pt x="4663" y="23727"/>
                  </a:cubicBezTo>
                  <a:cubicBezTo>
                    <a:pt x="6732" y="23829"/>
                    <a:pt x="7734" y="23207"/>
                    <a:pt x="9082" y="22547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5" name="Freeform: Shape 3304">
              <a:extLst>
                <a:ext uri="{FF2B5EF4-FFF2-40B4-BE49-F238E27FC236}">
                  <a16:creationId xmlns="" xmlns:a16="http://schemas.microsoft.com/office/drawing/2014/main" id="{6370A33D-5B18-CC16-BEF0-DCC823C78D07}"/>
                </a:ext>
              </a:extLst>
            </p:cNvPr>
            <p:cNvSpPr/>
            <p:nvPr/>
          </p:nvSpPr>
          <p:spPr>
            <a:xfrm flipV="1">
              <a:off x="13179586" y="568655"/>
              <a:ext cx="46940" cy="84657"/>
            </a:xfrm>
            <a:custGeom>
              <a:avLst/>
              <a:gdLst>
                <a:gd name="connsiteX0" fmla="*/ -395 w 46940"/>
                <a:gd name="connsiteY0" fmla="*/ -3955 h 84657"/>
                <a:gd name="connsiteX1" fmla="*/ 15833 w 46940"/>
                <a:gd name="connsiteY1" fmla="*/ 13470 h 84657"/>
                <a:gd name="connsiteX2" fmla="*/ 25838 w 46940"/>
                <a:gd name="connsiteY2" fmla="*/ 35224 h 84657"/>
                <a:gd name="connsiteX3" fmla="*/ 46546 w 46940"/>
                <a:gd name="connsiteY3" fmla="*/ 80703 h 84657"/>
                <a:gd name="connsiteX4" fmla="*/ 34689 w 46940"/>
                <a:gd name="connsiteY4" fmla="*/ 31719 h 84657"/>
                <a:gd name="connsiteX5" fmla="*/ 21861 w 46940"/>
                <a:gd name="connsiteY5" fmla="*/ 9164 h 84657"/>
                <a:gd name="connsiteX6" fmla="*/ -395 w 46940"/>
                <a:gd name="connsiteY6" fmla="*/ -3955 h 8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40" h="84657">
                  <a:moveTo>
                    <a:pt x="-395" y="-3955"/>
                  </a:moveTo>
                  <a:cubicBezTo>
                    <a:pt x="6963" y="490"/>
                    <a:pt x="11824" y="6738"/>
                    <a:pt x="15833" y="13470"/>
                  </a:cubicBezTo>
                  <a:cubicBezTo>
                    <a:pt x="19737" y="20289"/>
                    <a:pt x="22917" y="27643"/>
                    <a:pt x="25838" y="35224"/>
                  </a:cubicBezTo>
                  <a:cubicBezTo>
                    <a:pt x="31917" y="50261"/>
                    <a:pt x="37155" y="66339"/>
                    <a:pt x="46546" y="80703"/>
                  </a:cubicBezTo>
                  <a:cubicBezTo>
                    <a:pt x="44264" y="63863"/>
                    <a:pt x="40826" y="47683"/>
                    <a:pt x="34689" y="31719"/>
                  </a:cubicBezTo>
                  <a:cubicBezTo>
                    <a:pt x="31449" y="23845"/>
                    <a:pt x="27600" y="15959"/>
                    <a:pt x="21861" y="9164"/>
                  </a:cubicBezTo>
                  <a:cubicBezTo>
                    <a:pt x="16368" y="2306"/>
                    <a:pt x="8198" y="-3117"/>
                    <a:pt x="-395" y="-3955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6" name="Freeform: Shape 3305">
              <a:extLst>
                <a:ext uri="{FF2B5EF4-FFF2-40B4-BE49-F238E27FC236}">
                  <a16:creationId xmlns="" xmlns:a16="http://schemas.microsoft.com/office/drawing/2014/main" id="{D3987120-2E65-1D89-518A-B0A07212EDD7}"/>
                </a:ext>
              </a:extLst>
            </p:cNvPr>
            <p:cNvSpPr/>
            <p:nvPr/>
          </p:nvSpPr>
          <p:spPr>
            <a:xfrm flipV="1">
              <a:off x="13301277" y="497124"/>
              <a:ext cx="60980" cy="26407"/>
            </a:xfrm>
            <a:custGeom>
              <a:avLst/>
              <a:gdLst>
                <a:gd name="connsiteX0" fmla="*/ -482 w 60980"/>
                <a:gd name="connsiteY0" fmla="*/ -4045 h 26407"/>
                <a:gd name="connsiteX1" fmla="*/ 26556 w 60980"/>
                <a:gd name="connsiteY1" fmla="*/ 16555 h 26407"/>
                <a:gd name="connsiteX2" fmla="*/ 43046 w 60980"/>
                <a:gd name="connsiteY2" fmla="*/ 21774 h 26407"/>
                <a:gd name="connsiteX3" fmla="*/ 60498 w 60980"/>
                <a:gd name="connsiteY3" fmla="*/ 19781 h 26407"/>
                <a:gd name="connsiteX4" fmla="*/ 45114 w 60980"/>
                <a:gd name="connsiteY4" fmla="*/ 14624 h 26407"/>
                <a:gd name="connsiteX5" fmla="*/ 30544 w 60980"/>
                <a:gd name="connsiteY5" fmla="*/ 7906 h 26407"/>
                <a:gd name="connsiteX6" fmla="*/ -482 w 60980"/>
                <a:gd name="connsiteY6" fmla="*/ -4045 h 26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80" h="26407">
                  <a:moveTo>
                    <a:pt x="-482" y="-4045"/>
                  </a:moveTo>
                  <a:cubicBezTo>
                    <a:pt x="6801" y="5176"/>
                    <a:pt x="16292" y="11602"/>
                    <a:pt x="26556" y="16555"/>
                  </a:cubicBezTo>
                  <a:cubicBezTo>
                    <a:pt x="31779" y="18853"/>
                    <a:pt x="37216" y="20860"/>
                    <a:pt x="43046" y="21774"/>
                  </a:cubicBezTo>
                  <a:cubicBezTo>
                    <a:pt x="48716" y="22765"/>
                    <a:pt x="55274" y="22752"/>
                    <a:pt x="60498" y="19781"/>
                  </a:cubicBezTo>
                  <a:cubicBezTo>
                    <a:pt x="54738" y="19006"/>
                    <a:pt x="50041" y="16631"/>
                    <a:pt x="45114" y="14624"/>
                  </a:cubicBezTo>
                  <a:lnTo>
                    <a:pt x="30544" y="7906"/>
                  </a:lnTo>
                  <a:cubicBezTo>
                    <a:pt x="20686" y="3486"/>
                    <a:pt x="10840" y="-1136"/>
                    <a:pt x="-482" y="-4045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7" name="Freeform: Shape 3306">
              <a:extLst>
                <a:ext uri="{FF2B5EF4-FFF2-40B4-BE49-F238E27FC236}">
                  <a16:creationId xmlns="" xmlns:a16="http://schemas.microsoft.com/office/drawing/2014/main" id="{73A5DEFD-2000-65AC-29AA-F6AD5CFCBDBA}"/>
                </a:ext>
              </a:extLst>
            </p:cNvPr>
            <p:cNvSpPr/>
            <p:nvPr/>
          </p:nvSpPr>
          <p:spPr>
            <a:xfrm flipV="1">
              <a:off x="13436578" y="703364"/>
              <a:ext cx="46493" cy="79527"/>
            </a:xfrm>
            <a:custGeom>
              <a:avLst/>
              <a:gdLst>
                <a:gd name="connsiteX0" fmla="*/ -570 w 46493"/>
                <a:gd name="connsiteY0" fmla="*/ -3837 h 79527"/>
                <a:gd name="connsiteX1" fmla="*/ 29439 w 46493"/>
                <a:gd name="connsiteY1" fmla="*/ 30415 h 79527"/>
                <a:gd name="connsiteX2" fmla="*/ 45840 w 46493"/>
                <a:gd name="connsiteY2" fmla="*/ 75690 h 79527"/>
                <a:gd name="connsiteX3" fmla="*/ 38150 w 46493"/>
                <a:gd name="connsiteY3" fmla="*/ 26592 h 79527"/>
                <a:gd name="connsiteX4" fmla="*/ 22879 w 46493"/>
                <a:gd name="connsiteY4" fmla="*/ 5688 h 79527"/>
                <a:gd name="connsiteX5" fmla="*/ -570 w 46493"/>
                <a:gd name="connsiteY5" fmla="*/ -3837 h 7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493" h="79527">
                  <a:moveTo>
                    <a:pt x="-570" y="-3837"/>
                  </a:moveTo>
                  <a:cubicBezTo>
                    <a:pt x="14090" y="4405"/>
                    <a:pt x="23470" y="16153"/>
                    <a:pt x="29439" y="30415"/>
                  </a:cubicBezTo>
                  <a:cubicBezTo>
                    <a:pt x="35784" y="44448"/>
                    <a:pt x="38913" y="60399"/>
                    <a:pt x="45840" y="75690"/>
                  </a:cubicBezTo>
                  <a:cubicBezTo>
                    <a:pt x="46311" y="59180"/>
                    <a:pt x="44951" y="42493"/>
                    <a:pt x="38150" y="26592"/>
                  </a:cubicBezTo>
                  <a:cubicBezTo>
                    <a:pt x="34647" y="18794"/>
                    <a:pt x="29721" y="11251"/>
                    <a:pt x="22879" y="5688"/>
                  </a:cubicBezTo>
                  <a:cubicBezTo>
                    <a:pt x="16203" y="-1"/>
                    <a:pt x="7699" y="-3253"/>
                    <a:pt x="-570" y="-3837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8" name="Freeform: Shape 3307">
              <a:extLst>
                <a:ext uri="{FF2B5EF4-FFF2-40B4-BE49-F238E27FC236}">
                  <a16:creationId xmlns="" xmlns:a16="http://schemas.microsoft.com/office/drawing/2014/main" id="{840B8F1C-17B4-CB1A-85F9-08C136C543ED}"/>
                </a:ext>
              </a:extLst>
            </p:cNvPr>
            <p:cNvSpPr/>
            <p:nvPr/>
          </p:nvSpPr>
          <p:spPr>
            <a:xfrm flipV="1">
              <a:off x="13327240" y="921307"/>
              <a:ext cx="23136" cy="99809"/>
            </a:xfrm>
            <a:custGeom>
              <a:avLst/>
              <a:gdLst>
                <a:gd name="connsiteX0" fmla="*/ 1773 w 23136"/>
                <a:gd name="connsiteY0" fmla="*/ -3633 h 99809"/>
                <a:gd name="connsiteX1" fmla="*/ 2140 w 23136"/>
                <a:gd name="connsiteY1" fmla="*/ 48424 h 99809"/>
                <a:gd name="connsiteX2" fmla="*/ 8818 w 23136"/>
                <a:gd name="connsiteY2" fmla="*/ 73735 h 99809"/>
                <a:gd name="connsiteX3" fmla="*/ 22649 w 23136"/>
                <a:gd name="connsiteY3" fmla="*/ 96176 h 99809"/>
                <a:gd name="connsiteX4" fmla="*/ 15982 w 23136"/>
                <a:gd name="connsiteY4" fmla="*/ 71754 h 99809"/>
                <a:gd name="connsiteX5" fmla="*/ 11516 w 23136"/>
                <a:gd name="connsiteY5" fmla="*/ 46773 h 99809"/>
                <a:gd name="connsiteX6" fmla="*/ 1773 w 23136"/>
                <a:gd name="connsiteY6" fmla="*/ -3633 h 9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36" h="99809">
                  <a:moveTo>
                    <a:pt x="1773" y="-3633"/>
                  </a:moveTo>
                  <a:cubicBezTo>
                    <a:pt x="-1853" y="13651"/>
                    <a:pt x="-658" y="31292"/>
                    <a:pt x="2140" y="48424"/>
                  </a:cubicBezTo>
                  <a:cubicBezTo>
                    <a:pt x="3743" y="56984"/>
                    <a:pt x="5752" y="65493"/>
                    <a:pt x="8818" y="73735"/>
                  </a:cubicBezTo>
                  <a:cubicBezTo>
                    <a:pt x="11894" y="81799"/>
                    <a:pt x="15540" y="90550"/>
                    <a:pt x="22649" y="96176"/>
                  </a:cubicBezTo>
                  <a:cubicBezTo>
                    <a:pt x="18665" y="88480"/>
                    <a:pt x="17851" y="79958"/>
                    <a:pt x="15982" y="71754"/>
                  </a:cubicBezTo>
                  <a:lnTo>
                    <a:pt x="11516" y="46773"/>
                  </a:lnTo>
                  <a:cubicBezTo>
                    <a:pt x="8490" y="30047"/>
                    <a:pt x="5643" y="13448"/>
                    <a:pt x="1773" y="-3633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09" name="TextBox 3308">
            <a:extLst>
              <a:ext uri="{FF2B5EF4-FFF2-40B4-BE49-F238E27FC236}">
                <a16:creationId xmlns="" xmlns:a16="http://schemas.microsoft.com/office/drawing/2014/main" id="{5509830B-09C8-F667-2F42-BDA62C15CE37}"/>
              </a:ext>
            </a:extLst>
          </p:cNvPr>
          <p:cNvSpPr txBox="1"/>
          <p:nvPr/>
        </p:nvSpPr>
        <p:spPr>
          <a:xfrm>
            <a:off x="608778" y="2788408"/>
            <a:ext cx="233354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</a:rPr>
              <a:t>amet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consectetur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adipiscing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elit</a:t>
            </a:r>
            <a:r>
              <a:rPr lang="en-US" dirty="0">
                <a:solidFill>
                  <a:schemeClr val="bg1"/>
                </a:solidFill>
              </a:rPr>
              <a:t>. Morbi semper </a:t>
            </a:r>
            <a:r>
              <a:rPr lang="en-US" dirty="0" err="1">
                <a:solidFill>
                  <a:schemeClr val="bg1"/>
                </a:solidFill>
              </a:rPr>
              <a:t>nibh</a:t>
            </a:r>
            <a:r>
              <a:rPr lang="en-US" dirty="0">
                <a:solidFill>
                  <a:schemeClr val="bg1"/>
                </a:solidFill>
              </a:rPr>
              <a:t> ac magna pulvinar, non </a:t>
            </a:r>
            <a:r>
              <a:rPr lang="en-US" dirty="0" err="1">
                <a:solidFill>
                  <a:schemeClr val="bg1"/>
                </a:solidFill>
              </a:rPr>
              <a:t>vehicula</a:t>
            </a:r>
            <a:r>
              <a:rPr lang="en-US" dirty="0">
                <a:solidFill>
                  <a:schemeClr val="bg1"/>
                </a:solidFill>
              </a:rPr>
              <a:t> libero lacinia. </a:t>
            </a:r>
          </a:p>
        </p:txBody>
      </p:sp>
      <p:grpSp>
        <p:nvGrpSpPr>
          <p:cNvPr id="3319" name="Group 3318">
            <a:extLst>
              <a:ext uri="{FF2B5EF4-FFF2-40B4-BE49-F238E27FC236}">
                <a16:creationId xmlns="" xmlns:a16="http://schemas.microsoft.com/office/drawing/2014/main" id="{948C0CD8-2C91-AE03-8E3C-3AB8E26DA4F8}"/>
              </a:ext>
            </a:extLst>
          </p:cNvPr>
          <p:cNvGrpSpPr/>
          <p:nvPr/>
        </p:nvGrpSpPr>
        <p:grpSpPr>
          <a:xfrm>
            <a:off x="608553" y="1774417"/>
            <a:ext cx="657847" cy="657847"/>
            <a:chOff x="5149562" y="4859431"/>
            <a:chExt cx="657847" cy="657847"/>
          </a:xfrm>
        </p:grpSpPr>
        <p:sp>
          <p:nvSpPr>
            <p:cNvPr id="3317" name="Oval 3316">
              <a:extLst>
                <a:ext uri="{FF2B5EF4-FFF2-40B4-BE49-F238E27FC236}">
                  <a16:creationId xmlns="" xmlns:a16="http://schemas.microsoft.com/office/drawing/2014/main" id="{B2DC8CE6-F36C-888E-5715-1F4B4C1BC3CE}"/>
                </a:ext>
              </a:extLst>
            </p:cNvPr>
            <p:cNvSpPr/>
            <p:nvPr/>
          </p:nvSpPr>
          <p:spPr>
            <a:xfrm>
              <a:off x="5149562" y="4859431"/>
              <a:ext cx="657847" cy="6578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18" name="Freeform: Shape 3317">
              <a:extLst>
                <a:ext uri="{FF2B5EF4-FFF2-40B4-BE49-F238E27FC236}">
                  <a16:creationId xmlns="" xmlns:a16="http://schemas.microsoft.com/office/drawing/2014/main" id="{D3C58426-76EF-5C9A-9BB6-686FEFD48DF3}"/>
                </a:ext>
              </a:extLst>
            </p:cNvPr>
            <p:cNvSpPr/>
            <p:nvPr/>
          </p:nvSpPr>
          <p:spPr>
            <a:xfrm>
              <a:off x="5262622" y="4859431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3321" name="Rectangle: Rounded Corners 3320">
            <a:extLst>
              <a:ext uri="{FF2B5EF4-FFF2-40B4-BE49-F238E27FC236}">
                <a16:creationId xmlns="" xmlns:a16="http://schemas.microsoft.com/office/drawing/2014/main" id="{85C29228-5146-FABF-072E-3E5A60831D50}"/>
              </a:ext>
            </a:extLst>
          </p:cNvPr>
          <p:cNvSpPr/>
          <p:nvPr/>
        </p:nvSpPr>
        <p:spPr>
          <a:xfrm>
            <a:off x="608553" y="5360543"/>
            <a:ext cx="868680" cy="78740"/>
          </a:xfrm>
          <a:prstGeom prst="roundRect">
            <a:avLst>
              <a:gd name="adj" fmla="val 50000"/>
            </a:avLst>
          </a:prstGeom>
          <a:solidFill>
            <a:srgbClr val="B0D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22" name="Group 3321">
            <a:extLst>
              <a:ext uri="{FF2B5EF4-FFF2-40B4-BE49-F238E27FC236}">
                <a16:creationId xmlns="" xmlns:a16="http://schemas.microsoft.com/office/drawing/2014/main" id="{5549B2D7-5CC5-F42C-58ED-E11ECE65B388}"/>
              </a:ext>
            </a:extLst>
          </p:cNvPr>
          <p:cNvGrpSpPr/>
          <p:nvPr/>
        </p:nvGrpSpPr>
        <p:grpSpPr>
          <a:xfrm>
            <a:off x="788566" y="1953774"/>
            <a:ext cx="297821" cy="299132"/>
            <a:chOff x="4113213" y="2163763"/>
            <a:chExt cx="360363" cy="361950"/>
          </a:xfrm>
          <a:solidFill>
            <a:srgbClr val="4B8539"/>
          </a:solidFill>
        </p:grpSpPr>
        <p:sp>
          <p:nvSpPr>
            <p:cNvPr id="3323" name="Freeform 185">
              <a:extLst>
                <a:ext uri="{FF2B5EF4-FFF2-40B4-BE49-F238E27FC236}">
                  <a16:creationId xmlns="" xmlns:a16="http://schemas.microsoft.com/office/drawing/2014/main" id="{3B12BEDF-8034-BA3F-D114-726E3B26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4825" y="2382838"/>
              <a:ext cx="120650" cy="120650"/>
            </a:xfrm>
            <a:custGeom>
              <a:avLst/>
              <a:gdLst>
                <a:gd name="T0" fmla="*/ 45 w 76"/>
                <a:gd name="T1" fmla="*/ 0 h 76"/>
                <a:gd name="T2" fmla="*/ 0 w 76"/>
                <a:gd name="T3" fmla="*/ 45 h 76"/>
                <a:gd name="T4" fmla="*/ 31 w 76"/>
                <a:gd name="T5" fmla="*/ 76 h 76"/>
                <a:gd name="T6" fmla="*/ 76 w 76"/>
                <a:gd name="T7" fmla="*/ 30 h 76"/>
                <a:gd name="T8" fmla="*/ 45 w 7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76">
                  <a:moveTo>
                    <a:pt x="45" y="0"/>
                  </a:moveTo>
                  <a:lnTo>
                    <a:pt x="0" y="45"/>
                  </a:lnTo>
                  <a:lnTo>
                    <a:pt x="31" y="76"/>
                  </a:lnTo>
                  <a:lnTo>
                    <a:pt x="76" y="3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24" name="Freeform 186">
              <a:extLst>
                <a:ext uri="{FF2B5EF4-FFF2-40B4-BE49-F238E27FC236}">
                  <a16:creationId xmlns="" xmlns:a16="http://schemas.microsoft.com/office/drawing/2014/main" id="{8C9E6639-0604-E998-5651-EB08EF030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600" y="2468563"/>
              <a:ext cx="57150" cy="57150"/>
            </a:xfrm>
            <a:custGeom>
              <a:avLst/>
              <a:gdLst>
                <a:gd name="T0" fmla="*/ 4 w 15"/>
                <a:gd name="T1" fmla="*/ 0 h 15"/>
                <a:gd name="T2" fmla="*/ 0 w 15"/>
                <a:gd name="T3" fmla="*/ 12 h 15"/>
                <a:gd name="T4" fmla="*/ 1 w 15"/>
                <a:gd name="T5" fmla="*/ 14 h 15"/>
                <a:gd name="T6" fmla="*/ 2 w 15"/>
                <a:gd name="T7" fmla="*/ 15 h 15"/>
                <a:gd name="T8" fmla="*/ 3 w 15"/>
                <a:gd name="T9" fmla="*/ 15 h 15"/>
                <a:gd name="T10" fmla="*/ 15 w 15"/>
                <a:gd name="T11" fmla="*/ 11 h 15"/>
                <a:gd name="T12" fmla="*/ 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1" y="14"/>
                  </a:cubicBezTo>
                  <a:cubicBezTo>
                    <a:pt x="1" y="15"/>
                    <a:pt x="1" y="15"/>
                    <a:pt x="2" y="15"/>
                  </a:cubicBezTo>
                  <a:cubicBezTo>
                    <a:pt x="2" y="15"/>
                    <a:pt x="2" y="15"/>
                    <a:pt x="3" y="15"/>
                  </a:cubicBezTo>
                  <a:cubicBezTo>
                    <a:pt x="15" y="11"/>
                    <a:pt x="15" y="11"/>
                    <a:pt x="15" y="1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25" name="Freeform 187">
              <a:extLst>
                <a:ext uri="{FF2B5EF4-FFF2-40B4-BE49-F238E27FC236}">
                  <a16:creationId xmlns="" xmlns:a16="http://schemas.microsoft.com/office/drawing/2014/main" id="{B7ADD1F6-F3D2-6EE0-58A0-8FE5773E8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963" y="2344738"/>
              <a:ext cx="74613" cy="74613"/>
            </a:xfrm>
            <a:custGeom>
              <a:avLst/>
              <a:gdLst>
                <a:gd name="T0" fmla="*/ 19 w 20"/>
                <a:gd name="T1" fmla="*/ 11 h 20"/>
                <a:gd name="T2" fmla="*/ 9 w 20"/>
                <a:gd name="T3" fmla="*/ 1 h 20"/>
                <a:gd name="T4" fmla="*/ 7 w 20"/>
                <a:gd name="T5" fmla="*/ 1 h 20"/>
                <a:gd name="T6" fmla="*/ 0 w 20"/>
                <a:gd name="T7" fmla="*/ 7 h 20"/>
                <a:gd name="T8" fmla="*/ 13 w 20"/>
                <a:gd name="T9" fmla="*/ 20 h 20"/>
                <a:gd name="T10" fmla="*/ 19 w 20"/>
                <a:gd name="T11" fmla="*/ 13 h 20"/>
                <a:gd name="T12" fmla="*/ 19 w 20"/>
                <a:gd name="T13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9" y="1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0" y="11"/>
                    <a:pt x="1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26" name="Freeform 188">
              <a:extLst>
                <a:ext uri="{FF2B5EF4-FFF2-40B4-BE49-F238E27FC236}">
                  <a16:creationId xmlns="" xmlns:a16="http://schemas.microsoft.com/office/drawing/2014/main" id="{9C2BC72E-5ACA-CA0B-09F0-469DC65FB8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2163763"/>
              <a:ext cx="255588" cy="331788"/>
            </a:xfrm>
            <a:custGeom>
              <a:avLst/>
              <a:gdLst>
                <a:gd name="T0" fmla="*/ 48 w 68"/>
                <a:gd name="T1" fmla="*/ 78 h 88"/>
                <a:gd name="T2" fmla="*/ 50 w 68"/>
                <a:gd name="T3" fmla="*/ 76 h 88"/>
                <a:gd name="T4" fmla="*/ 68 w 68"/>
                <a:gd name="T5" fmla="*/ 58 h 88"/>
                <a:gd name="T6" fmla="*/ 68 w 68"/>
                <a:gd name="T7" fmla="*/ 22 h 88"/>
                <a:gd name="T8" fmla="*/ 67 w 68"/>
                <a:gd name="T9" fmla="*/ 21 h 88"/>
                <a:gd name="T10" fmla="*/ 47 w 68"/>
                <a:gd name="T11" fmla="*/ 1 h 88"/>
                <a:gd name="T12" fmla="*/ 46 w 68"/>
                <a:gd name="T13" fmla="*/ 0 h 88"/>
                <a:gd name="T14" fmla="*/ 2 w 68"/>
                <a:gd name="T15" fmla="*/ 0 h 88"/>
                <a:gd name="T16" fmla="*/ 0 w 68"/>
                <a:gd name="T17" fmla="*/ 2 h 88"/>
                <a:gd name="T18" fmla="*/ 0 w 68"/>
                <a:gd name="T19" fmla="*/ 86 h 88"/>
                <a:gd name="T20" fmla="*/ 2 w 68"/>
                <a:gd name="T21" fmla="*/ 88 h 88"/>
                <a:gd name="T22" fmla="*/ 45 w 68"/>
                <a:gd name="T23" fmla="*/ 88 h 88"/>
                <a:gd name="T24" fmla="*/ 48 w 68"/>
                <a:gd name="T25" fmla="*/ 78 h 88"/>
                <a:gd name="T26" fmla="*/ 46 w 68"/>
                <a:gd name="T27" fmla="*/ 2 h 88"/>
                <a:gd name="T28" fmla="*/ 66 w 68"/>
                <a:gd name="T29" fmla="*/ 22 h 88"/>
                <a:gd name="T30" fmla="*/ 46 w 68"/>
                <a:gd name="T31" fmla="*/ 22 h 88"/>
                <a:gd name="T32" fmla="*/ 46 w 68"/>
                <a:gd name="T33" fmla="*/ 2 h 88"/>
                <a:gd name="T34" fmla="*/ 36 w 68"/>
                <a:gd name="T35" fmla="*/ 40 h 88"/>
                <a:gd name="T36" fmla="*/ 52 w 68"/>
                <a:gd name="T37" fmla="*/ 40 h 88"/>
                <a:gd name="T38" fmla="*/ 54 w 68"/>
                <a:gd name="T39" fmla="*/ 42 h 88"/>
                <a:gd name="T40" fmla="*/ 52 w 68"/>
                <a:gd name="T41" fmla="*/ 44 h 88"/>
                <a:gd name="T42" fmla="*/ 36 w 68"/>
                <a:gd name="T43" fmla="*/ 44 h 88"/>
                <a:gd name="T44" fmla="*/ 34 w 68"/>
                <a:gd name="T45" fmla="*/ 42 h 88"/>
                <a:gd name="T46" fmla="*/ 36 w 68"/>
                <a:gd name="T47" fmla="*/ 40 h 88"/>
                <a:gd name="T48" fmla="*/ 31 w 68"/>
                <a:gd name="T49" fmla="*/ 51 h 88"/>
                <a:gd name="T50" fmla="*/ 21 w 68"/>
                <a:gd name="T51" fmla="*/ 61 h 88"/>
                <a:gd name="T52" fmla="*/ 20 w 68"/>
                <a:gd name="T53" fmla="*/ 62 h 88"/>
                <a:gd name="T54" fmla="*/ 19 w 68"/>
                <a:gd name="T55" fmla="*/ 61 h 88"/>
                <a:gd name="T56" fmla="*/ 13 w 68"/>
                <a:gd name="T57" fmla="*/ 55 h 88"/>
                <a:gd name="T58" fmla="*/ 13 w 68"/>
                <a:gd name="T59" fmla="*/ 53 h 88"/>
                <a:gd name="T60" fmla="*/ 15 w 68"/>
                <a:gd name="T61" fmla="*/ 53 h 88"/>
                <a:gd name="T62" fmla="*/ 20 w 68"/>
                <a:gd name="T63" fmla="*/ 57 h 88"/>
                <a:gd name="T64" fmla="*/ 29 w 68"/>
                <a:gd name="T65" fmla="*/ 49 h 88"/>
                <a:gd name="T66" fmla="*/ 31 w 68"/>
                <a:gd name="T67" fmla="*/ 49 h 88"/>
                <a:gd name="T68" fmla="*/ 31 w 68"/>
                <a:gd name="T69" fmla="*/ 51 h 88"/>
                <a:gd name="T70" fmla="*/ 31 w 68"/>
                <a:gd name="T71" fmla="*/ 35 h 88"/>
                <a:gd name="T72" fmla="*/ 21 w 68"/>
                <a:gd name="T73" fmla="*/ 45 h 88"/>
                <a:gd name="T74" fmla="*/ 20 w 68"/>
                <a:gd name="T75" fmla="*/ 46 h 88"/>
                <a:gd name="T76" fmla="*/ 19 w 68"/>
                <a:gd name="T77" fmla="*/ 45 h 88"/>
                <a:gd name="T78" fmla="*/ 13 w 68"/>
                <a:gd name="T79" fmla="*/ 39 h 88"/>
                <a:gd name="T80" fmla="*/ 13 w 68"/>
                <a:gd name="T81" fmla="*/ 37 h 88"/>
                <a:gd name="T82" fmla="*/ 15 w 68"/>
                <a:gd name="T83" fmla="*/ 37 h 88"/>
                <a:gd name="T84" fmla="*/ 20 w 68"/>
                <a:gd name="T85" fmla="*/ 41 h 88"/>
                <a:gd name="T86" fmla="*/ 29 w 68"/>
                <a:gd name="T87" fmla="*/ 33 h 88"/>
                <a:gd name="T88" fmla="*/ 31 w 68"/>
                <a:gd name="T89" fmla="*/ 33 h 88"/>
                <a:gd name="T90" fmla="*/ 31 w 68"/>
                <a:gd name="T91" fmla="*/ 35 h 88"/>
                <a:gd name="T92" fmla="*/ 34 w 68"/>
                <a:gd name="T93" fmla="*/ 58 h 88"/>
                <a:gd name="T94" fmla="*/ 36 w 68"/>
                <a:gd name="T95" fmla="*/ 56 h 88"/>
                <a:gd name="T96" fmla="*/ 52 w 68"/>
                <a:gd name="T97" fmla="*/ 56 h 88"/>
                <a:gd name="T98" fmla="*/ 54 w 68"/>
                <a:gd name="T99" fmla="*/ 58 h 88"/>
                <a:gd name="T100" fmla="*/ 52 w 68"/>
                <a:gd name="T101" fmla="*/ 60 h 88"/>
                <a:gd name="T102" fmla="*/ 36 w 68"/>
                <a:gd name="T103" fmla="*/ 60 h 88"/>
                <a:gd name="T104" fmla="*/ 34 w 68"/>
                <a:gd name="T105" fmla="*/ 5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8" h="88">
                  <a:moveTo>
                    <a:pt x="48" y="78"/>
                  </a:moveTo>
                  <a:cubicBezTo>
                    <a:pt x="49" y="77"/>
                    <a:pt x="49" y="76"/>
                    <a:pt x="50" y="76"/>
                  </a:cubicBezTo>
                  <a:cubicBezTo>
                    <a:pt x="68" y="58"/>
                    <a:pt x="68" y="58"/>
                    <a:pt x="68" y="58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68" y="21"/>
                    <a:pt x="68" y="21"/>
                    <a:pt x="67" y="21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0"/>
                    <a:pt x="47" y="0"/>
                    <a:pt x="4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7"/>
                    <a:pt x="1" y="88"/>
                    <a:pt x="2" y="88"/>
                  </a:cubicBezTo>
                  <a:cubicBezTo>
                    <a:pt x="45" y="88"/>
                    <a:pt x="45" y="88"/>
                    <a:pt x="45" y="88"/>
                  </a:cubicBezTo>
                  <a:lnTo>
                    <a:pt x="48" y="78"/>
                  </a:lnTo>
                  <a:close/>
                  <a:moveTo>
                    <a:pt x="46" y="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46" y="22"/>
                    <a:pt x="46" y="22"/>
                    <a:pt x="46" y="22"/>
                  </a:cubicBezTo>
                  <a:lnTo>
                    <a:pt x="46" y="2"/>
                  </a:lnTo>
                  <a:close/>
                  <a:moveTo>
                    <a:pt x="36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4" y="41"/>
                    <a:pt x="54" y="42"/>
                  </a:cubicBezTo>
                  <a:cubicBezTo>
                    <a:pt x="54" y="43"/>
                    <a:pt x="53" y="44"/>
                    <a:pt x="52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5" y="44"/>
                    <a:pt x="34" y="43"/>
                    <a:pt x="34" y="42"/>
                  </a:cubicBezTo>
                  <a:cubicBezTo>
                    <a:pt x="34" y="41"/>
                    <a:pt x="35" y="40"/>
                    <a:pt x="36" y="40"/>
                  </a:cubicBezTo>
                  <a:close/>
                  <a:moveTo>
                    <a:pt x="31" y="51"/>
                  </a:moveTo>
                  <a:cubicBezTo>
                    <a:pt x="21" y="61"/>
                    <a:pt x="21" y="61"/>
                    <a:pt x="21" y="61"/>
                  </a:cubicBezTo>
                  <a:cubicBezTo>
                    <a:pt x="21" y="62"/>
                    <a:pt x="21" y="62"/>
                    <a:pt x="20" y="62"/>
                  </a:cubicBezTo>
                  <a:cubicBezTo>
                    <a:pt x="19" y="62"/>
                    <a:pt x="19" y="62"/>
                    <a:pt x="19" y="61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2" y="55"/>
                    <a:pt x="12" y="53"/>
                    <a:pt x="13" y="53"/>
                  </a:cubicBezTo>
                  <a:cubicBezTo>
                    <a:pt x="13" y="52"/>
                    <a:pt x="15" y="52"/>
                    <a:pt x="15" y="53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8"/>
                    <a:pt x="31" y="48"/>
                    <a:pt x="31" y="49"/>
                  </a:cubicBezTo>
                  <a:cubicBezTo>
                    <a:pt x="32" y="49"/>
                    <a:pt x="32" y="51"/>
                    <a:pt x="31" y="51"/>
                  </a:cubicBezTo>
                  <a:close/>
                  <a:moveTo>
                    <a:pt x="31" y="35"/>
                  </a:moveTo>
                  <a:cubicBezTo>
                    <a:pt x="21" y="45"/>
                    <a:pt x="21" y="45"/>
                    <a:pt x="21" y="45"/>
                  </a:cubicBezTo>
                  <a:cubicBezTo>
                    <a:pt x="21" y="46"/>
                    <a:pt x="21" y="46"/>
                    <a:pt x="20" y="46"/>
                  </a:cubicBezTo>
                  <a:cubicBezTo>
                    <a:pt x="19" y="46"/>
                    <a:pt x="19" y="46"/>
                    <a:pt x="19" y="45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7"/>
                    <a:pt x="13" y="37"/>
                  </a:cubicBezTo>
                  <a:cubicBezTo>
                    <a:pt x="13" y="36"/>
                    <a:pt x="15" y="36"/>
                    <a:pt x="15" y="37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31" y="32"/>
                    <a:pt x="31" y="33"/>
                  </a:cubicBezTo>
                  <a:cubicBezTo>
                    <a:pt x="32" y="33"/>
                    <a:pt x="32" y="35"/>
                    <a:pt x="31" y="35"/>
                  </a:cubicBezTo>
                  <a:close/>
                  <a:moveTo>
                    <a:pt x="34" y="58"/>
                  </a:moveTo>
                  <a:cubicBezTo>
                    <a:pt x="34" y="57"/>
                    <a:pt x="35" y="56"/>
                    <a:pt x="36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3" y="56"/>
                    <a:pt x="54" y="57"/>
                    <a:pt x="54" y="58"/>
                  </a:cubicBezTo>
                  <a:cubicBezTo>
                    <a:pt x="54" y="59"/>
                    <a:pt x="53" y="60"/>
                    <a:pt x="52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5" y="60"/>
                    <a:pt x="34" y="59"/>
                    <a:pt x="3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75" name="Group 3374">
            <a:extLst>
              <a:ext uri="{FF2B5EF4-FFF2-40B4-BE49-F238E27FC236}">
                <a16:creationId xmlns="" xmlns:a16="http://schemas.microsoft.com/office/drawing/2014/main" id="{5CDCCB7A-F7BD-8C39-10C0-8FAD8BAFAB0B}"/>
              </a:ext>
            </a:extLst>
          </p:cNvPr>
          <p:cNvGrpSpPr/>
          <p:nvPr/>
        </p:nvGrpSpPr>
        <p:grpSpPr>
          <a:xfrm>
            <a:off x="6453951" y="3068260"/>
            <a:ext cx="657847" cy="657847"/>
            <a:chOff x="7681188" y="1458950"/>
            <a:chExt cx="657847" cy="657847"/>
          </a:xfrm>
        </p:grpSpPr>
        <p:sp>
          <p:nvSpPr>
            <p:cNvPr id="3353" name="Oval 3352">
              <a:extLst>
                <a:ext uri="{FF2B5EF4-FFF2-40B4-BE49-F238E27FC236}">
                  <a16:creationId xmlns="" xmlns:a16="http://schemas.microsoft.com/office/drawing/2014/main" id="{4742564E-B1C9-1C26-A64B-2D077E018E47}"/>
                </a:ext>
              </a:extLst>
            </p:cNvPr>
            <p:cNvSpPr/>
            <p:nvPr/>
          </p:nvSpPr>
          <p:spPr>
            <a:xfrm>
              <a:off x="7681188" y="1458950"/>
              <a:ext cx="657847" cy="6578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56" name="Freeform: Shape 3355">
              <a:extLst>
                <a:ext uri="{FF2B5EF4-FFF2-40B4-BE49-F238E27FC236}">
                  <a16:creationId xmlns="" xmlns:a16="http://schemas.microsoft.com/office/drawing/2014/main" id="{A53C3046-B6A7-B67F-234B-BDFC9297ADA1}"/>
                </a:ext>
              </a:extLst>
            </p:cNvPr>
            <p:cNvSpPr/>
            <p:nvPr/>
          </p:nvSpPr>
          <p:spPr>
            <a:xfrm>
              <a:off x="7794248" y="1458950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grpSp>
          <p:nvGrpSpPr>
            <p:cNvPr id="3359" name="Group 3358">
              <a:extLst>
                <a:ext uri="{FF2B5EF4-FFF2-40B4-BE49-F238E27FC236}">
                  <a16:creationId xmlns="" xmlns:a16="http://schemas.microsoft.com/office/drawing/2014/main" id="{70F8351E-F2E6-8EE3-5D74-BD72A139F4BF}"/>
                </a:ext>
              </a:extLst>
            </p:cNvPr>
            <p:cNvGrpSpPr/>
            <p:nvPr/>
          </p:nvGrpSpPr>
          <p:grpSpPr>
            <a:xfrm>
              <a:off x="7845801" y="1637705"/>
              <a:ext cx="313565" cy="295196"/>
              <a:chOff x="6986588" y="1085850"/>
              <a:chExt cx="379413" cy="357188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3360" name="Freeform 48">
                <a:extLst>
                  <a:ext uri="{FF2B5EF4-FFF2-40B4-BE49-F238E27FC236}">
                    <a16:creationId xmlns="" xmlns:a16="http://schemas.microsoft.com/office/drawing/2014/main" id="{0F05125C-0408-BB3B-BD08-284466E51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8188" y="1173163"/>
                <a:ext cx="277813" cy="269875"/>
              </a:xfrm>
              <a:custGeom>
                <a:avLst/>
                <a:gdLst>
                  <a:gd name="T0" fmla="*/ 67 w 74"/>
                  <a:gd name="T1" fmla="*/ 0 h 72"/>
                  <a:gd name="T2" fmla="*/ 63 w 74"/>
                  <a:gd name="T3" fmla="*/ 7 h 72"/>
                  <a:gd name="T4" fmla="*/ 7 w 74"/>
                  <a:gd name="T5" fmla="*/ 64 h 72"/>
                  <a:gd name="T6" fmla="*/ 0 w 74"/>
                  <a:gd name="T7" fmla="*/ 68 h 72"/>
                  <a:gd name="T8" fmla="*/ 11 w 74"/>
                  <a:gd name="T9" fmla="*/ 72 h 72"/>
                  <a:gd name="T10" fmla="*/ 24 w 74"/>
                  <a:gd name="T11" fmla="*/ 67 h 72"/>
                  <a:gd name="T12" fmla="*/ 66 w 74"/>
                  <a:gd name="T13" fmla="*/ 24 h 72"/>
                  <a:gd name="T14" fmla="*/ 67 w 74"/>
                  <a:gd name="T1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2">
                    <a:moveTo>
                      <a:pt x="67" y="0"/>
                    </a:moveTo>
                    <a:cubicBezTo>
                      <a:pt x="67" y="3"/>
                      <a:pt x="65" y="5"/>
                      <a:pt x="63" y="7"/>
                    </a:cubicBezTo>
                    <a:cubicBezTo>
                      <a:pt x="7" y="64"/>
                      <a:pt x="7" y="64"/>
                      <a:pt x="7" y="64"/>
                    </a:cubicBezTo>
                    <a:cubicBezTo>
                      <a:pt x="5" y="66"/>
                      <a:pt x="2" y="67"/>
                      <a:pt x="0" y="68"/>
                    </a:cubicBezTo>
                    <a:cubicBezTo>
                      <a:pt x="3" y="71"/>
                      <a:pt x="7" y="72"/>
                      <a:pt x="11" y="72"/>
                    </a:cubicBezTo>
                    <a:cubicBezTo>
                      <a:pt x="16" y="72"/>
                      <a:pt x="20" y="70"/>
                      <a:pt x="24" y="67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72" y="19"/>
                      <a:pt x="74" y="9"/>
                      <a:pt x="6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3361" name="Group 3360">
                <a:extLst>
                  <a:ext uri="{FF2B5EF4-FFF2-40B4-BE49-F238E27FC236}">
                    <a16:creationId xmlns="" xmlns:a16="http://schemas.microsoft.com/office/drawing/2014/main" id="{B980669A-BFF5-204E-EE7E-32BAAC711B00}"/>
                  </a:ext>
                </a:extLst>
              </p:cNvPr>
              <p:cNvGrpSpPr/>
              <p:nvPr/>
            </p:nvGrpSpPr>
            <p:grpSpPr>
              <a:xfrm>
                <a:off x="6986588" y="1085850"/>
                <a:ext cx="346076" cy="331788"/>
                <a:chOff x="6986588" y="1085850"/>
                <a:chExt cx="346076" cy="331788"/>
              </a:xfrm>
              <a:grpFill/>
            </p:grpSpPr>
            <p:sp>
              <p:nvSpPr>
                <p:cNvPr id="3362" name="Freeform 47">
                  <a:extLst>
                    <a:ext uri="{FF2B5EF4-FFF2-40B4-BE49-F238E27FC236}">
                      <a16:creationId xmlns="" xmlns:a16="http://schemas.microsoft.com/office/drawing/2014/main" id="{8E7ED421-B849-0179-F71C-7EF1EC0C9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86588" y="1085850"/>
                  <a:ext cx="277813" cy="268288"/>
                </a:xfrm>
                <a:custGeom>
                  <a:avLst/>
                  <a:gdLst>
                    <a:gd name="T0" fmla="*/ 68 w 74"/>
                    <a:gd name="T1" fmla="*/ 8 h 71"/>
                    <a:gd name="T2" fmla="*/ 74 w 74"/>
                    <a:gd name="T3" fmla="*/ 4 h 71"/>
                    <a:gd name="T4" fmla="*/ 63 w 74"/>
                    <a:gd name="T5" fmla="*/ 0 h 71"/>
                    <a:gd name="T6" fmla="*/ 51 w 74"/>
                    <a:gd name="T7" fmla="*/ 5 h 71"/>
                    <a:gd name="T8" fmla="*/ 8 w 74"/>
                    <a:gd name="T9" fmla="*/ 47 h 71"/>
                    <a:gd name="T10" fmla="*/ 7 w 74"/>
                    <a:gd name="T11" fmla="*/ 71 h 71"/>
                    <a:gd name="T12" fmla="*/ 11 w 74"/>
                    <a:gd name="T13" fmla="*/ 64 h 71"/>
                    <a:gd name="T14" fmla="*/ 68 w 74"/>
                    <a:gd name="T15" fmla="*/ 8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4" h="71">
                      <a:moveTo>
                        <a:pt x="68" y="8"/>
                      </a:moveTo>
                      <a:cubicBezTo>
                        <a:pt x="70" y="6"/>
                        <a:pt x="72" y="4"/>
                        <a:pt x="74" y="4"/>
                      </a:cubicBezTo>
                      <a:cubicBezTo>
                        <a:pt x="71" y="1"/>
                        <a:pt x="67" y="0"/>
                        <a:pt x="63" y="0"/>
                      </a:cubicBezTo>
                      <a:cubicBezTo>
                        <a:pt x="58" y="0"/>
                        <a:pt x="54" y="1"/>
                        <a:pt x="51" y="5"/>
                      </a:cubicBezTo>
                      <a:cubicBezTo>
                        <a:pt x="8" y="47"/>
                        <a:pt x="8" y="47"/>
                        <a:pt x="8" y="47"/>
                      </a:cubicBezTo>
                      <a:cubicBezTo>
                        <a:pt x="3" y="53"/>
                        <a:pt x="0" y="62"/>
                        <a:pt x="7" y="71"/>
                      </a:cubicBezTo>
                      <a:cubicBezTo>
                        <a:pt x="8" y="69"/>
                        <a:pt x="9" y="66"/>
                        <a:pt x="11" y="64"/>
                      </a:cubicBezTo>
                      <a:lnTo>
                        <a:pt x="6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363" name="Freeform 49">
                  <a:extLst>
                    <a:ext uri="{FF2B5EF4-FFF2-40B4-BE49-F238E27FC236}">
                      <a16:creationId xmlns="" xmlns:a16="http://schemas.microsoft.com/office/drawing/2014/main" id="{BC87C0D4-F6CF-F77D-0442-F043272066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9926" y="1112838"/>
                  <a:ext cx="312738" cy="304800"/>
                </a:xfrm>
                <a:custGeom>
                  <a:avLst/>
                  <a:gdLst>
                    <a:gd name="T0" fmla="*/ 78 w 83"/>
                    <a:gd name="T1" fmla="*/ 4 h 81"/>
                    <a:gd name="T2" fmla="*/ 61 w 83"/>
                    <a:gd name="T3" fmla="*/ 4 h 81"/>
                    <a:gd name="T4" fmla="*/ 5 w 83"/>
                    <a:gd name="T5" fmla="*/ 77 h 81"/>
                    <a:gd name="T6" fmla="*/ 22 w 83"/>
                    <a:gd name="T7" fmla="*/ 77 h 81"/>
                    <a:gd name="T8" fmla="*/ 15 w 83"/>
                    <a:gd name="T9" fmla="*/ 67 h 81"/>
                    <a:gd name="T10" fmla="*/ 12 w 83"/>
                    <a:gd name="T11" fmla="*/ 67 h 81"/>
                    <a:gd name="T12" fmla="*/ 12 w 83"/>
                    <a:gd name="T13" fmla="*/ 70 h 81"/>
                    <a:gd name="T14" fmla="*/ 11 w 83"/>
                    <a:gd name="T15" fmla="*/ 73 h 81"/>
                    <a:gd name="T16" fmla="*/ 7 w 83"/>
                    <a:gd name="T17" fmla="*/ 69 h 81"/>
                    <a:gd name="T18" fmla="*/ 13 w 83"/>
                    <a:gd name="T19" fmla="*/ 63 h 81"/>
                    <a:gd name="T20" fmla="*/ 18 w 83"/>
                    <a:gd name="T21" fmla="*/ 64 h 81"/>
                    <a:gd name="T22" fmla="*/ 20 w 83"/>
                    <a:gd name="T23" fmla="*/ 62 h 81"/>
                    <a:gd name="T24" fmla="*/ 20 w 83"/>
                    <a:gd name="T25" fmla="*/ 53 h 81"/>
                    <a:gd name="T26" fmla="*/ 32 w 83"/>
                    <a:gd name="T27" fmla="*/ 53 h 81"/>
                    <a:gd name="T28" fmla="*/ 32 w 83"/>
                    <a:gd name="T29" fmla="*/ 50 h 81"/>
                    <a:gd name="T30" fmla="*/ 36 w 83"/>
                    <a:gd name="T31" fmla="*/ 40 h 81"/>
                    <a:gd name="T32" fmla="*/ 40 w 83"/>
                    <a:gd name="T33" fmla="*/ 42 h 81"/>
                    <a:gd name="T34" fmla="*/ 44 w 83"/>
                    <a:gd name="T35" fmla="*/ 40 h 81"/>
                    <a:gd name="T36" fmla="*/ 43 w 83"/>
                    <a:gd name="T37" fmla="*/ 30 h 81"/>
                    <a:gd name="T38" fmla="*/ 53 w 83"/>
                    <a:gd name="T39" fmla="*/ 31 h 81"/>
                    <a:gd name="T40" fmla="*/ 54 w 83"/>
                    <a:gd name="T41" fmla="*/ 28 h 81"/>
                    <a:gd name="T42" fmla="*/ 63 w 83"/>
                    <a:gd name="T43" fmla="*/ 19 h 81"/>
                    <a:gd name="T44" fmla="*/ 66 w 83"/>
                    <a:gd name="T45" fmla="*/ 18 h 81"/>
                    <a:gd name="T46" fmla="*/ 66 w 83"/>
                    <a:gd name="T47" fmla="*/ 8 h 81"/>
                    <a:gd name="T48" fmla="*/ 74 w 83"/>
                    <a:gd name="T49" fmla="*/ 11 h 81"/>
                    <a:gd name="T50" fmla="*/ 69 w 83"/>
                    <a:gd name="T51" fmla="*/ 11 h 81"/>
                    <a:gd name="T52" fmla="*/ 70 w 83"/>
                    <a:gd name="T53" fmla="*/ 18 h 81"/>
                    <a:gd name="T54" fmla="*/ 60 w 83"/>
                    <a:gd name="T55" fmla="*/ 22 h 81"/>
                    <a:gd name="T56" fmla="*/ 57 w 83"/>
                    <a:gd name="T57" fmla="*/ 25 h 81"/>
                    <a:gd name="T58" fmla="*/ 53 w 83"/>
                    <a:gd name="T59" fmla="*/ 35 h 81"/>
                    <a:gd name="T60" fmla="*/ 49 w 83"/>
                    <a:gd name="T61" fmla="*/ 33 h 81"/>
                    <a:gd name="T62" fmla="*/ 46 w 83"/>
                    <a:gd name="T63" fmla="*/ 36 h 81"/>
                    <a:gd name="T64" fmla="*/ 46 w 83"/>
                    <a:gd name="T65" fmla="*/ 45 h 81"/>
                    <a:gd name="T66" fmla="*/ 36 w 83"/>
                    <a:gd name="T67" fmla="*/ 44 h 81"/>
                    <a:gd name="T68" fmla="*/ 35 w 83"/>
                    <a:gd name="T69" fmla="*/ 47 h 81"/>
                    <a:gd name="T70" fmla="*/ 35 w 83"/>
                    <a:gd name="T71" fmla="*/ 56 h 81"/>
                    <a:gd name="T72" fmla="*/ 23 w 83"/>
                    <a:gd name="T73" fmla="*/ 56 h 81"/>
                    <a:gd name="T74" fmla="*/ 23 w 83"/>
                    <a:gd name="T75" fmla="*/ 59 h 81"/>
                    <a:gd name="T76" fmla="*/ 15 w 83"/>
                    <a:gd name="T77" fmla="*/ 67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3" h="81">
                      <a:moveTo>
                        <a:pt x="78" y="21"/>
                      </a:moveTo>
                      <a:cubicBezTo>
                        <a:pt x="83" y="16"/>
                        <a:pt x="83" y="8"/>
                        <a:pt x="78" y="4"/>
                      </a:cubicBezTo>
                      <a:cubicBezTo>
                        <a:pt x="76" y="1"/>
                        <a:pt x="73" y="0"/>
                        <a:pt x="70" y="0"/>
                      </a:cubicBezTo>
                      <a:cubicBezTo>
                        <a:pt x="67" y="0"/>
                        <a:pt x="64" y="1"/>
                        <a:pt x="61" y="4"/>
                      </a:cubicBezTo>
                      <a:cubicBezTo>
                        <a:pt x="5" y="60"/>
                        <a:pt x="5" y="60"/>
                        <a:pt x="5" y="60"/>
                      </a:cubicBezTo>
                      <a:cubicBezTo>
                        <a:pt x="0" y="65"/>
                        <a:pt x="0" y="72"/>
                        <a:pt x="5" y="77"/>
                      </a:cubicBezTo>
                      <a:cubicBezTo>
                        <a:pt x="7" y="79"/>
                        <a:pt x="10" y="81"/>
                        <a:pt x="13" y="81"/>
                      </a:cubicBezTo>
                      <a:cubicBezTo>
                        <a:pt x="17" y="81"/>
                        <a:pt x="20" y="79"/>
                        <a:pt x="22" y="77"/>
                      </a:cubicBezTo>
                      <a:lnTo>
                        <a:pt x="78" y="21"/>
                      </a:lnTo>
                      <a:close/>
                      <a:moveTo>
                        <a:pt x="15" y="67"/>
                      </a:moveTo>
                      <a:cubicBezTo>
                        <a:pt x="14" y="67"/>
                        <a:pt x="14" y="67"/>
                        <a:pt x="13" y="67"/>
                      </a:cubicBezTo>
                      <a:cubicBezTo>
                        <a:pt x="13" y="67"/>
                        <a:pt x="12" y="67"/>
                        <a:pt x="12" y="67"/>
                      </a:cubicBezTo>
                      <a:cubicBezTo>
                        <a:pt x="12" y="68"/>
                        <a:pt x="11" y="68"/>
                        <a:pt x="11" y="69"/>
                      </a:cubicBezTo>
                      <a:cubicBezTo>
                        <a:pt x="11" y="69"/>
                        <a:pt x="12" y="70"/>
                        <a:pt x="12" y="70"/>
                      </a:cubicBezTo>
                      <a:cubicBezTo>
                        <a:pt x="13" y="71"/>
                        <a:pt x="13" y="72"/>
                        <a:pt x="12" y="73"/>
                      </a:cubicBezTo>
                      <a:cubicBezTo>
                        <a:pt x="12" y="73"/>
                        <a:pt x="11" y="73"/>
                        <a:pt x="11" y="73"/>
                      </a:cubicBezTo>
                      <a:cubicBezTo>
                        <a:pt x="10" y="73"/>
                        <a:pt x="10" y="73"/>
                        <a:pt x="9" y="73"/>
                      </a:cubicBezTo>
                      <a:cubicBezTo>
                        <a:pt x="8" y="72"/>
                        <a:pt x="7" y="70"/>
                        <a:pt x="7" y="69"/>
                      </a:cubicBezTo>
                      <a:cubicBezTo>
                        <a:pt x="7" y="67"/>
                        <a:pt x="8" y="65"/>
                        <a:pt x="9" y="64"/>
                      </a:cubicBezTo>
                      <a:cubicBezTo>
                        <a:pt x="10" y="63"/>
                        <a:pt x="12" y="63"/>
                        <a:pt x="13" y="63"/>
                      </a:cubicBezTo>
                      <a:cubicBezTo>
                        <a:pt x="13" y="63"/>
                        <a:pt x="13" y="63"/>
                        <a:pt x="13" y="63"/>
                      </a:cubicBezTo>
                      <a:cubicBezTo>
                        <a:pt x="15" y="63"/>
                        <a:pt x="16" y="63"/>
                        <a:pt x="18" y="64"/>
                      </a:cubicBezTo>
                      <a:cubicBezTo>
                        <a:pt x="18" y="65"/>
                        <a:pt x="20" y="65"/>
                        <a:pt x="20" y="64"/>
                      </a:cubicBezTo>
                      <a:cubicBezTo>
                        <a:pt x="21" y="64"/>
                        <a:pt x="21" y="62"/>
                        <a:pt x="20" y="62"/>
                      </a:cubicBezTo>
                      <a:cubicBezTo>
                        <a:pt x="19" y="60"/>
                        <a:pt x="19" y="59"/>
                        <a:pt x="19" y="57"/>
                      </a:cubicBezTo>
                      <a:cubicBezTo>
                        <a:pt x="19" y="56"/>
                        <a:pt x="19" y="54"/>
                        <a:pt x="20" y="53"/>
                      </a:cubicBezTo>
                      <a:cubicBezTo>
                        <a:pt x="23" y="51"/>
                        <a:pt x="27" y="51"/>
                        <a:pt x="29" y="53"/>
                      </a:cubicBezTo>
                      <a:cubicBezTo>
                        <a:pt x="30" y="54"/>
                        <a:pt x="31" y="54"/>
                        <a:pt x="32" y="53"/>
                      </a:cubicBezTo>
                      <a:cubicBezTo>
                        <a:pt x="32" y="53"/>
                        <a:pt x="32" y="52"/>
                        <a:pt x="32" y="52"/>
                      </a:cubicBezTo>
                      <a:cubicBezTo>
                        <a:pt x="32" y="51"/>
                        <a:pt x="32" y="51"/>
                        <a:pt x="32" y="50"/>
                      </a:cubicBezTo>
                      <a:cubicBezTo>
                        <a:pt x="29" y="48"/>
                        <a:pt x="29" y="44"/>
                        <a:pt x="32" y="42"/>
                      </a:cubicBezTo>
                      <a:cubicBezTo>
                        <a:pt x="33" y="41"/>
                        <a:pt x="34" y="40"/>
                        <a:pt x="36" y="40"/>
                      </a:cubicBezTo>
                      <a:cubicBezTo>
                        <a:pt x="36" y="40"/>
                        <a:pt x="36" y="40"/>
                        <a:pt x="36" y="40"/>
                      </a:cubicBezTo>
                      <a:cubicBezTo>
                        <a:pt x="38" y="40"/>
                        <a:pt x="39" y="41"/>
                        <a:pt x="40" y="42"/>
                      </a:cubicBezTo>
                      <a:cubicBezTo>
                        <a:pt x="41" y="42"/>
                        <a:pt x="42" y="42"/>
                        <a:pt x="43" y="42"/>
                      </a:cubicBezTo>
                      <a:cubicBezTo>
                        <a:pt x="43" y="41"/>
                        <a:pt x="44" y="41"/>
                        <a:pt x="44" y="40"/>
                      </a:cubicBezTo>
                      <a:cubicBezTo>
                        <a:pt x="44" y="40"/>
                        <a:pt x="43" y="39"/>
                        <a:pt x="43" y="39"/>
                      </a:cubicBezTo>
                      <a:cubicBezTo>
                        <a:pt x="41" y="37"/>
                        <a:pt x="41" y="33"/>
                        <a:pt x="43" y="30"/>
                      </a:cubicBezTo>
                      <a:cubicBezTo>
                        <a:pt x="45" y="28"/>
                        <a:pt x="49" y="28"/>
                        <a:pt x="52" y="30"/>
                      </a:cubicBezTo>
                      <a:cubicBezTo>
                        <a:pt x="52" y="31"/>
                        <a:pt x="52" y="31"/>
                        <a:pt x="53" y="31"/>
                      </a:cubicBezTo>
                      <a:cubicBezTo>
                        <a:pt x="54" y="31"/>
                        <a:pt x="54" y="31"/>
                        <a:pt x="54" y="30"/>
                      </a:cubicBezTo>
                      <a:cubicBezTo>
                        <a:pt x="55" y="30"/>
                        <a:pt x="55" y="28"/>
                        <a:pt x="54" y="28"/>
                      </a:cubicBezTo>
                      <a:cubicBezTo>
                        <a:pt x="52" y="25"/>
                        <a:pt x="52" y="21"/>
                        <a:pt x="54" y="19"/>
                      </a:cubicBezTo>
                      <a:cubicBezTo>
                        <a:pt x="57" y="17"/>
                        <a:pt x="61" y="17"/>
                        <a:pt x="63" y="19"/>
                      </a:cubicBezTo>
                      <a:cubicBezTo>
                        <a:pt x="64" y="20"/>
                        <a:pt x="65" y="20"/>
                        <a:pt x="66" y="19"/>
                      </a:cubicBezTo>
                      <a:cubicBezTo>
                        <a:pt x="66" y="19"/>
                        <a:pt x="66" y="18"/>
                        <a:pt x="66" y="18"/>
                      </a:cubicBezTo>
                      <a:cubicBezTo>
                        <a:pt x="66" y="17"/>
                        <a:pt x="66" y="17"/>
                        <a:pt x="66" y="16"/>
                      </a:cubicBezTo>
                      <a:cubicBezTo>
                        <a:pt x="63" y="14"/>
                        <a:pt x="63" y="10"/>
                        <a:pt x="66" y="8"/>
                      </a:cubicBezTo>
                      <a:cubicBezTo>
                        <a:pt x="68" y="5"/>
                        <a:pt x="72" y="5"/>
                        <a:pt x="74" y="8"/>
                      </a:cubicBezTo>
                      <a:cubicBezTo>
                        <a:pt x="75" y="9"/>
                        <a:pt x="75" y="10"/>
                        <a:pt x="74" y="11"/>
                      </a:cubicBezTo>
                      <a:cubicBezTo>
                        <a:pt x="73" y="11"/>
                        <a:pt x="72" y="11"/>
                        <a:pt x="71" y="11"/>
                      </a:cubicBezTo>
                      <a:cubicBezTo>
                        <a:pt x="71" y="10"/>
                        <a:pt x="69" y="10"/>
                        <a:pt x="69" y="11"/>
                      </a:cubicBezTo>
                      <a:cubicBezTo>
                        <a:pt x="68" y="11"/>
                        <a:pt x="68" y="13"/>
                        <a:pt x="69" y="13"/>
                      </a:cubicBezTo>
                      <a:cubicBezTo>
                        <a:pt x="70" y="15"/>
                        <a:pt x="70" y="16"/>
                        <a:pt x="70" y="18"/>
                      </a:cubicBezTo>
                      <a:cubicBezTo>
                        <a:pt x="70" y="19"/>
                        <a:pt x="70" y="21"/>
                        <a:pt x="69" y="22"/>
                      </a:cubicBezTo>
                      <a:cubicBezTo>
                        <a:pt x="66" y="24"/>
                        <a:pt x="62" y="24"/>
                        <a:pt x="60" y="22"/>
                      </a:cubicBezTo>
                      <a:cubicBezTo>
                        <a:pt x="59" y="21"/>
                        <a:pt x="58" y="21"/>
                        <a:pt x="57" y="22"/>
                      </a:cubicBezTo>
                      <a:cubicBezTo>
                        <a:pt x="56" y="23"/>
                        <a:pt x="56" y="24"/>
                        <a:pt x="57" y="25"/>
                      </a:cubicBezTo>
                      <a:cubicBezTo>
                        <a:pt x="60" y="27"/>
                        <a:pt x="60" y="31"/>
                        <a:pt x="57" y="33"/>
                      </a:cubicBezTo>
                      <a:cubicBezTo>
                        <a:pt x="56" y="34"/>
                        <a:pt x="55" y="35"/>
                        <a:pt x="53" y="35"/>
                      </a:cubicBezTo>
                      <a:cubicBezTo>
                        <a:pt x="53" y="35"/>
                        <a:pt x="53" y="35"/>
                        <a:pt x="53" y="35"/>
                      </a:cubicBezTo>
                      <a:cubicBezTo>
                        <a:pt x="51" y="35"/>
                        <a:pt x="50" y="34"/>
                        <a:pt x="49" y="33"/>
                      </a:cubicBezTo>
                      <a:cubicBezTo>
                        <a:pt x="48" y="32"/>
                        <a:pt x="47" y="32"/>
                        <a:pt x="46" y="33"/>
                      </a:cubicBezTo>
                      <a:cubicBezTo>
                        <a:pt x="45" y="34"/>
                        <a:pt x="45" y="35"/>
                        <a:pt x="46" y="36"/>
                      </a:cubicBezTo>
                      <a:cubicBezTo>
                        <a:pt x="47" y="37"/>
                        <a:pt x="48" y="39"/>
                        <a:pt x="48" y="40"/>
                      </a:cubicBezTo>
                      <a:cubicBezTo>
                        <a:pt x="48" y="42"/>
                        <a:pt x="47" y="43"/>
                        <a:pt x="46" y="45"/>
                      </a:cubicBezTo>
                      <a:cubicBezTo>
                        <a:pt x="44" y="47"/>
                        <a:pt x="40" y="47"/>
                        <a:pt x="37" y="45"/>
                      </a:cubicBezTo>
                      <a:cubicBezTo>
                        <a:pt x="37" y="44"/>
                        <a:pt x="37" y="44"/>
                        <a:pt x="36" y="44"/>
                      </a:cubicBezTo>
                      <a:cubicBezTo>
                        <a:pt x="35" y="44"/>
                        <a:pt x="35" y="44"/>
                        <a:pt x="35" y="45"/>
                      </a:cubicBezTo>
                      <a:cubicBezTo>
                        <a:pt x="34" y="45"/>
                        <a:pt x="34" y="47"/>
                        <a:pt x="35" y="47"/>
                      </a:cubicBezTo>
                      <a:cubicBezTo>
                        <a:pt x="36" y="49"/>
                        <a:pt x="36" y="50"/>
                        <a:pt x="36" y="52"/>
                      </a:cubicBezTo>
                      <a:cubicBezTo>
                        <a:pt x="36" y="53"/>
                        <a:pt x="36" y="55"/>
                        <a:pt x="35" y="56"/>
                      </a:cubicBezTo>
                      <a:cubicBezTo>
                        <a:pt x="32" y="58"/>
                        <a:pt x="28" y="58"/>
                        <a:pt x="26" y="56"/>
                      </a:cubicBezTo>
                      <a:cubicBezTo>
                        <a:pt x="25" y="55"/>
                        <a:pt x="24" y="55"/>
                        <a:pt x="23" y="56"/>
                      </a:cubicBezTo>
                      <a:cubicBezTo>
                        <a:pt x="23" y="56"/>
                        <a:pt x="23" y="57"/>
                        <a:pt x="23" y="57"/>
                      </a:cubicBezTo>
                      <a:cubicBezTo>
                        <a:pt x="23" y="58"/>
                        <a:pt x="23" y="58"/>
                        <a:pt x="23" y="59"/>
                      </a:cubicBezTo>
                      <a:cubicBezTo>
                        <a:pt x="26" y="61"/>
                        <a:pt x="26" y="65"/>
                        <a:pt x="23" y="67"/>
                      </a:cubicBezTo>
                      <a:cubicBezTo>
                        <a:pt x="21" y="70"/>
                        <a:pt x="17" y="70"/>
                        <a:pt x="15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grpSp>
        <p:nvGrpSpPr>
          <p:cNvPr id="3377" name="Group 3376">
            <a:extLst>
              <a:ext uri="{FF2B5EF4-FFF2-40B4-BE49-F238E27FC236}">
                <a16:creationId xmlns="" xmlns:a16="http://schemas.microsoft.com/office/drawing/2014/main" id="{5B66DEC9-6735-B325-D626-720E3927CC1D}"/>
              </a:ext>
            </a:extLst>
          </p:cNvPr>
          <p:cNvGrpSpPr/>
          <p:nvPr/>
        </p:nvGrpSpPr>
        <p:grpSpPr>
          <a:xfrm>
            <a:off x="6453951" y="4620536"/>
            <a:ext cx="657847" cy="657847"/>
            <a:chOff x="7816226" y="4859431"/>
            <a:chExt cx="657847" cy="657847"/>
          </a:xfrm>
        </p:grpSpPr>
        <p:sp>
          <p:nvSpPr>
            <p:cNvPr id="3355" name="Oval 3354">
              <a:extLst>
                <a:ext uri="{FF2B5EF4-FFF2-40B4-BE49-F238E27FC236}">
                  <a16:creationId xmlns="" xmlns:a16="http://schemas.microsoft.com/office/drawing/2014/main" id="{605EA279-AC17-4665-2A62-454A82DB3600}"/>
                </a:ext>
              </a:extLst>
            </p:cNvPr>
            <p:cNvSpPr/>
            <p:nvPr/>
          </p:nvSpPr>
          <p:spPr>
            <a:xfrm>
              <a:off x="7816226" y="4859431"/>
              <a:ext cx="657847" cy="6578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58" name="Freeform: Shape 3357">
              <a:extLst>
                <a:ext uri="{FF2B5EF4-FFF2-40B4-BE49-F238E27FC236}">
                  <a16:creationId xmlns="" xmlns:a16="http://schemas.microsoft.com/office/drawing/2014/main" id="{8EC19F94-B173-0836-8844-E86E6AB8E47F}"/>
                </a:ext>
              </a:extLst>
            </p:cNvPr>
            <p:cNvSpPr/>
            <p:nvPr/>
          </p:nvSpPr>
          <p:spPr>
            <a:xfrm>
              <a:off x="7929286" y="4859431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grpSp>
          <p:nvGrpSpPr>
            <p:cNvPr id="3364" name="Group 3363">
              <a:extLst>
                <a:ext uri="{FF2B5EF4-FFF2-40B4-BE49-F238E27FC236}">
                  <a16:creationId xmlns="" xmlns:a16="http://schemas.microsoft.com/office/drawing/2014/main" id="{27911B8A-6AC8-DB7F-D4CF-88A57CE97B3F}"/>
                </a:ext>
              </a:extLst>
            </p:cNvPr>
            <p:cNvGrpSpPr/>
            <p:nvPr/>
          </p:nvGrpSpPr>
          <p:grpSpPr>
            <a:xfrm>
              <a:off x="7980191" y="5052597"/>
              <a:ext cx="297821" cy="288637"/>
              <a:chOff x="4113213" y="1816100"/>
              <a:chExt cx="360363" cy="349251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3365" name="Freeform 214">
                <a:extLst>
                  <a:ext uri="{FF2B5EF4-FFF2-40B4-BE49-F238E27FC236}">
                    <a16:creationId xmlns="" xmlns:a16="http://schemas.microsoft.com/office/drawing/2014/main" id="{24BF76DA-9FA8-E249-22C9-6630C9EF1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6550" y="1816100"/>
                <a:ext cx="315913" cy="244475"/>
              </a:xfrm>
              <a:custGeom>
                <a:avLst/>
                <a:gdLst>
                  <a:gd name="T0" fmla="*/ 31 w 84"/>
                  <a:gd name="T1" fmla="*/ 65 h 65"/>
                  <a:gd name="T2" fmla="*/ 31 w 84"/>
                  <a:gd name="T3" fmla="*/ 63 h 65"/>
                  <a:gd name="T4" fmla="*/ 53 w 84"/>
                  <a:gd name="T5" fmla="*/ 41 h 65"/>
                  <a:gd name="T6" fmla="*/ 63 w 84"/>
                  <a:gd name="T7" fmla="*/ 41 h 65"/>
                  <a:gd name="T8" fmla="*/ 79 w 84"/>
                  <a:gd name="T9" fmla="*/ 25 h 65"/>
                  <a:gd name="T10" fmla="*/ 79 w 84"/>
                  <a:gd name="T11" fmla="*/ 5 h 65"/>
                  <a:gd name="T12" fmla="*/ 59 w 84"/>
                  <a:gd name="T13" fmla="*/ 5 h 65"/>
                  <a:gd name="T14" fmla="*/ 54 w 84"/>
                  <a:gd name="T15" fmla="*/ 10 h 65"/>
                  <a:gd name="T16" fmla="*/ 54 w 84"/>
                  <a:gd name="T17" fmla="*/ 10 h 65"/>
                  <a:gd name="T18" fmla="*/ 58 w 84"/>
                  <a:gd name="T19" fmla="*/ 14 h 65"/>
                  <a:gd name="T20" fmla="*/ 62 w 84"/>
                  <a:gd name="T21" fmla="*/ 20 h 65"/>
                  <a:gd name="T22" fmla="*/ 60 w 84"/>
                  <a:gd name="T23" fmla="*/ 23 h 65"/>
                  <a:gd name="T24" fmla="*/ 55 w 84"/>
                  <a:gd name="T25" fmla="*/ 25 h 65"/>
                  <a:gd name="T26" fmla="*/ 45 w 84"/>
                  <a:gd name="T27" fmla="*/ 19 h 65"/>
                  <a:gd name="T28" fmla="*/ 35 w 84"/>
                  <a:gd name="T29" fmla="*/ 29 h 65"/>
                  <a:gd name="T30" fmla="*/ 35 w 84"/>
                  <a:gd name="T31" fmla="*/ 29 h 65"/>
                  <a:gd name="T32" fmla="*/ 39 w 84"/>
                  <a:gd name="T33" fmla="*/ 33 h 65"/>
                  <a:gd name="T34" fmla="*/ 43 w 84"/>
                  <a:gd name="T35" fmla="*/ 39 h 65"/>
                  <a:gd name="T36" fmla="*/ 41 w 84"/>
                  <a:gd name="T37" fmla="*/ 42 h 65"/>
                  <a:gd name="T38" fmla="*/ 36 w 84"/>
                  <a:gd name="T39" fmla="*/ 44 h 65"/>
                  <a:gd name="T40" fmla="*/ 26 w 84"/>
                  <a:gd name="T41" fmla="*/ 38 h 65"/>
                  <a:gd name="T42" fmla="*/ 17 w 84"/>
                  <a:gd name="T43" fmla="*/ 47 h 65"/>
                  <a:gd name="T44" fmla="*/ 17 w 84"/>
                  <a:gd name="T45" fmla="*/ 47 h 65"/>
                  <a:gd name="T46" fmla="*/ 21 w 84"/>
                  <a:gd name="T47" fmla="*/ 51 h 65"/>
                  <a:gd name="T48" fmla="*/ 25 w 84"/>
                  <a:gd name="T49" fmla="*/ 57 h 65"/>
                  <a:gd name="T50" fmla="*/ 23 w 84"/>
                  <a:gd name="T51" fmla="*/ 60 h 65"/>
                  <a:gd name="T52" fmla="*/ 18 w 84"/>
                  <a:gd name="T53" fmla="*/ 62 h 65"/>
                  <a:gd name="T54" fmla="*/ 8 w 84"/>
                  <a:gd name="T55" fmla="*/ 56 h 65"/>
                  <a:gd name="T56" fmla="*/ 3 w 84"/>
                  <a:gd name="T57" fmla="*/ 62 h 65"/>
                  <a:gd name="T58" fmla="*/ 0 w 84"/>
                  <a:gd name="T59" fmla="*/ 65 h 65"/>
                  <a:gd name="T60" fmla="*/ 31 w 84"/>
                  <a:gd name="T6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4" h="65">
                    <a:moveTo>
                      <a:pt x="31" y="65"/>
                    </a:moveTo>
                    <a:cubicBezTo>
                      <a:pt x="31" y="64"/>
                      <a:pt x="31" y="64"/>
                      <a:pt x="31" y="63"/>
                    </a:cubicBezTo>
                    <a:cubicBezTo>
                      <a:pt x="31" y="51"/>
                      <a:pt x="41" y="41"/>
                      <a:pt x="53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84" y="20"/>
                      <a:pt x="84" y="11"/>
                      <a:pt x="79" y="5"/>
                    </a:cubicBezTo>
                    <a:cubicBezTo>
                      <a:pt x="73" y="0"/>
                      <a:pt x="65" y="0"/>
                      <a:pt x="59" y="5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4" y="10"/>
                      <a:pt x="54" y="10"/>
                      <a:pt x="54" y="10"/>
                    </a:cubicBezTo>
                    <a:cubicBezTo>
                      <a:pt x="55" y="12"/>
                      <a:pt x="57" y="13"/>
                      <a:pt x="58" y="14"/>
                    </a:cubicBezTo>
                    <a:cubicBezTo>
                      <a:pt x="60" y="16"/>
                      <a:pt x="61" y="17"/>
                      <a:pt x="62" y="20"/>
                    </a:cubicBezTo>
                    <a:cubicBezTo>
                      <a:pt x="62" y="21"/>
                      <a:pt x="61" y="22"/>
                      <a:pt x="60" y="23"/>
                    </a:cubicBezTo>
                    <a:cubicBezTo>
                      <a:pt x="58" y="25"/>
                      <a:pt x="57" y="25"/>
                      <a:pt x="55" y="25"/>
                    </a:cubicBezTo>
                    <a:cubicBezTo>
                      <a:pt x="51" y="25"/>
                      <a:pt x="48" y="22"/>
                      <a:pt x="45" y="1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6" y="31"/>
                      <a:pt x="38" y="32"/>
                      <a:pt x="39" y="33"/>
                    </a:cubicBezTo>
                    <a:cubicBezTo>
                      <a:pt x="41" y="35"/>
                      <a:pt x="42" y="36"/>
                      <a:pt x="43" y="39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4"/>
                      <a:pt x="38" y="44"/>
                      <a:pt x="36" y="44"/>
                    </a:cubicBezTo>
                    <a:cubicBezTo>
                      <a:pt x="32" y="44"/>
                      <a:pt x="29" y="41"/>
                      <a:pt x="26" y="38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8" y="49"/>
                      <a:pt x="20" y="50"/>
                      <a:pt x="21" y="51"/>
                    </a:cubicBezTo>
                    <a:cubicBezTo>
                      <a:pt x="23" y="53"/>
                      <a:pt x="24" y="54"/>
                      <a:pt x="25" y="57"/>
                    </a:cubicBezTo>
                    <a:cubicBezTo>
                      <a:pt x="25" y="58"/>
                      <a:pt x="24" y="59"/>
                      <a:pt x="23" y="60"/>
                    </a:cubicBezTo>
                    <a:cubicBezTo>
                      <a:pt x="21" y="62"/>
                      <a:pt x="20" y="62"/>
                      <a:pt x="18" y="62"/>
                    </a:cubicBezTo>
                    <a:cubicBezTo>
                      <a:pt x="14" y="62"/>
                      <a:pt x="11" y="59"/>
                      <a:pt x="8" y="56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63"/>
                      <a:pt x="1" y="64"/>
                      <a:pt x="0" y="65"/>
                    </a:cubicBezTo>
                    <a:lnTo>
                      <a:pt x="31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66" name="Freeform 215">
                <a:extLst>
                  <a:ext uri="{FF2B5EF4-FFF2-40B4-BE49-F238E27FC236}">
                    <a16:creationId xmlns="" xmlns:a16="http://schemas.microsoft.com/office/drawing/2014/main" id="{FBF1B968-BB24-0AEF-4AFE-766E79A42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313" y="1985963"/>
                <a:ext cx="179388" cy="74613"/>
              </a:xfrm>
              <a:custGeom>
                <a:avLst/>
                <a:gdLst>
                  <a:gd name="T0" fmla="*/ 48 w 48"/>
                  <a:gd name="T1" fmla="*/ 20 h 20"/>
                  <a:gd name="T2" fmla="*/ 48 w 48"/>
                  <a:gd name="T3" fmla="*/ 18 h 20"/>
                  <a:gd name="T4" fmla="*/ 30 w 48"/>
                  <a:gd name="T5" fmla="*/ 0 h 20"/>
                  <a:gd name="T6" fmla="*/ 32 w 48"/>
                  <a:gd name="T7" fmla="*/ 2 h 20"/>
                  <a:gd name="T8" fmla="*/ 33 w 48"/>
                  <a:gd name="T9" fmla="*/ 17 h 20"/>
                  <a:gd name="T10" fmla="*/ 31 w 48"/>
                  <a:gd name="T11" fmla="*/ 18 h 20"/>
                  <a:gd name="T12" fmla="*/ 30 w 48"/>
                  <a:gd name="T13" fmla="*/ 18 h 20"/>
                  <a:gd name="T14" fmla="*/ 29 w 48"/>
                  <a:gd name="T15" fmla="*/ 16 h 20"/>
                  <a:gd name="T16" fmla="*/ 28 w 48"/>
                  <a:gd name="T17" fmla="*/ 4 h 20"/>
                  <a:gd name="T18" fmla="*/ 26 w 48"/>
                  <a:gd name="T19" fmla="*/ 0 h 20"/>
                  <a:gd name="T20" fmla="*/ 22 w 48"/>
                  <a:gd name="T21" fmla="*/ 0 h 20"/>
                  <a:gd name="T22" fmla="*/ 24 w 48"/>
                  <a:gd name="T23" fmla="*/ 2 h 20"/>
                  <a:gd name="T24" fmla="*/ 25 w 48"/>
                  <a:gd name="T25" fmla="*/ 17 h 20"/>
                  <a:gd name="T26" fmla="*/ 23 w 48"/>
                  <a:gd name="T27" fmla="*/ 18 h 20"/>
                  <a:gd name="T28" fmla="*/ 22 w 48"/>
                  <a:gd name="T29" fmla="*/ 18 h 20"/>
                  <a:gd name="T30" fmla="*/ 21 w 48"/>
                  <a:gd name="T31" fmla="*/ 16 h 20"/>
                  <a:gd name="T32" fmla="*/ 20 w 48"/>
                  <a:gd name="T33" fmla="*/ 4 h 20"/>
                  <a:gd name="T34" fmla="*/ 18 w 48"/>
                  <a:gd name="T35" fmla="*/ 1 h 20"/>
                  <a:gd name="T36" fmla="*/ 18 w 48"/>
                  <a:gd name="T37" fmla="*/ 0 h 20"/>
                  <a:gd name="T38" fmla="*/ 18 w 48"/>
                  <a:gd name="T39" fmla="*/ 0 h 20"/>
                  <a:gd name="T40" fmla="*/ 14 w 48"/>
                  <a:gd name="T41" fmla="*/ 0 h 20"/>
                  <a:gd name="T42" fmla="*/ 16 w 48"/>
                  <a:gd name="T43" fmla="*/ 2 h 20"/>
                  <a:gd name="T44" fmla="*/ 17 w 48"/>
                  <a:gd name="T45" fmla="*/ 17 h 20"/>
                  <a:gd name="T46" fmla="*/ 15 w 48"/>
                  <a:gd name="T47" fmla="*/ 18 h 20"/>
                  <a:gd name="T48" fmla="*/ 14 w 48"/>
                  <a:gd name="T49" fmla="*/ 18 h 20"/>
                  <a:gd name="T50" fmla="*/ 13 w 48"/>
                  <a:gd name="T51" fmla="*/ 16 h 20"/>
                  <a:gd name="T52" fmla="*/ 12 w 48"/>
                  <a:gd name="T53" fmla="*/ 4 h 20"/>
                  <a:gd name="T54" fmla="*/ 11 w 48"/>
                  <a:gd name="T55" fmla="*/ 2 h 20"/>
                  <a:gd name="T56" fmla="*/ 0 w 48"/>
                  <a:gd name="T57" fmla="*/ 18 h 20"/>
                  <a:gd name="T58" fmla="*/ 0 w 48"/>
                  <a:gd name="T59" fmla="*/ 20 h 20"/>
                  <a:gd name="T60" fmla="*/ 48 w 48"/>
                  <a:gd name="T6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8" h="20">
                    <a:moveTo>
                      <a:pt x="48" y="20"/>
                    </a:moveTo>
                    <a:cubicBezTo>
                      <a:pt x="48" y="19"/>
                      <a:pt x="48" y="19"/>
                      <a:pt x="48" y="18"/>
                    </a:cubicBezTo>
                    <a:cubicBezTo>
                      <a:pt x="48" y="8"/>
                      <a:pt x="40" y="0"/>
                      <a:pt x="30" y="0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3"/>
                      <a:pt x="35" y="10"/>
                      <a:pt x="33" y="17"/>
                    </a:cubicBezTo>
                    <a:cubicBezTo>
                      <a:pt x="32" y="18"/>
                      <a:pt x="32" y="18"/>
                      <a:pt x="31" y="18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8"/>
                      <a:pt x="28" y="17"/>
                      <a:pt x="29" y="16"/>
                    </a:cubicBezTo>
                    <a:cubicBezTo>
                      <a:pt x="31" y="10"/>
                      <a:pt x="28" y="4"/>
                      <a:pt x="28" y="4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7" y="10"/>
                      <a:pt x="25" y="17"/>
                    </a:cubicBezTo>
                    <a:cubicBezTo>
                      <a:pt x="24" y="18"/>
                      <a:pt x="24" y="18"/>
                      <a:pt x="23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1" y="18"/>
                      <a:pt x="20" y="17"/>
                      <a:pt x="21" y="16"/>
                    </a:cubicBezTo>
                    <a:cubicBezTo>
                      <a:pt x="23" y="10"/>
                      <a:pt x="20" y="4"/>
                      <a:pt x="20" y="4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3"/>
                      <a:pt x="19" y="10"/>
                      <a:pt x="17" y="17"/>
                    </a:cubicBezTo>
                    <a:cubicBezTo>
                      <a:pt x="16" y="18"/>
                      <a:pt x="16" y="18"/>
                      <a:pt x="15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8"/>
                      <a:pt x="12" y="17"/>
                      <a:pt x="13" y="16"/>
                    </a:cubicBezTo>
                    <a:cubicBezTo>
                      <a:pt x="15" y="10"/>
                      <a:pt x="12" y="4"/>
                      <a:pt x="12" y="4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lnTo>
                      <a:pt x="4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67" name="Freeform 216">
                <a:extLst>
                  <a:ext uri="{FF2B5EF4-FFF2-40B4-BE49-F238E27FC236}">
                    <a16:creationId xmlns="" xmlns:a16="http://schemas.microsoft.com/office/drawing/2014/main" id="{DAE57792-553B-6EA3-5571-1EE53CAA9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3213" y="2074863"/>
                <a:ext cx="360363" cy="90488"/>
              </a:xfrm>
              <a:custGeom>
                <a:avLst/>
                <a:gdLst>
                  <a:gd name="T0" fmla="*/ 96 w 96"/>
                  <a:gd name="T1" fmla="*/ 1 h 24"/>
                  <a:gd name="T2" fmla="*/ 94 w 96"/>
                  <a:gd name="T3" fmla="*/ 0 h 24"/>
                  <a:gd name="T4" fmla="*/ 2 w 96"/>
                  <a:gd name="T5" fmla="*/ 0 h 24"/>
                  <a:gd name="T6" fmla="*/ 0 w 96"/>
                  <a:gd name="T7" fmla="*/ 1 h 24"/>
                  <a:gd name="T8" fmla="*/ 1 w 96"/>
                  <a:gd name="T9" fmla="*/ 3 h 24"/>
                  <a:gd name="T10" fmla="*/ 21 w 96"/>
                  <a:gd name="T11" fmla="*/ 23 h 24"/>
                  <a:gd name="T12" fmla="*/ 22 w 96"/>
                  <a:gd name="T13" fmla="*/ 24 h 24"/>
                  <a:gd name="T14" fmla="*/ 74 w 96"/>
                  <a:gd name="T15" fmla="*/ 24 h 24"/>
                  <a:gd name="T16" fmla="*/ 75 w 96"/>
                  <a:gd name="T17" fmla="*/ 23 h 24"/>
                  <a:gd name="T18" fmla="*/ 95 w 96"/>
                  <a:gd name="T19" fmla="*/ 3 h 24"/>
                  <a:gd name="T20" fmla="*/ 96 w 96"/>
                  <a:gd name="T21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6" h="24">
                    <a:moveTo>
                      <a:pt x="96" y="1"/>
                    </a:moveTo>
                    <a:cubicBezTo>
                      <a:pt x="96" y="1"/>
                      <a:pt x="95" y="0"/>
                      <a:pt x="9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4"/>
                      <a:pt x="21" y="24"/>
                      <a:pt x="22" y="24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5" y="24"/>
                      <a:pt x="75" y="24"/>
                      <a:pt x="75" y="2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6" y="3"/>
                      <a:pt x="96" y="2"/>
                      <a:pt x="9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376" name="Group 3375">
            <a:extLst>
              <a:ext uri="{FF2B5EF4-FFF2-40B4-BE49-F238E27FC236}">
                <a16:creationId xmlns="" xmlns:a16="http://schemas.microsoft.com/office/drawing/2014/main" id="{705960C6-02A1-CBFA-647A-7AB1BCACF107}"/>
              </a:ext>
            </a:extLst>
          </p:cNvPr>
          <p:cNvGrpSpPr/>
          <p:nvPr/>
        </p:nvGrpSpPr>
        <p:grpSpPr>
          <a:xfrm>
            <a:off x="6453951" y="1503021"/>
            <a:ext cx="657847" cy="657847"/>
            <a:chOff x="8433741" y="3173579"/>
            <a:chExt cx="657847" cy="657847"/>
          </a:xfrm>
        </p:grpSpPr>
        <p:sp>
          <p:nvSpPr>
            <p:cNvPr id="3354" name="Oval 3353">
              <a:extLst>
                <a:ext uri="{FF2B5EF4-FFF2-40B4-BE49-F238E27FC236}">
                  <a16:creationId xmlns="" xmlns:a16="http://schemas.microsoft.com/office/drawing/2014/main" id="{FD797A03-7D51-7304-D33D-FA1B1A2AD47F}"/>
                </a:ext>
              </a:extLst>
            </p:cNvPr>
            <p:cNvSpPr/>
            <p:nvPr/>
          </p:nvSpPr>
          <p:spPr>
            <a:xfrm>
              <a:off x="8433741" y="3173579"/>
              <a:ext cx="657847" cy="6578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57" name="Freeform: Shape 3356">
              <a:extLst>
                <a:ext uri="{FF2B5EF4-FFF2-40B4-BE49-F238E27FC236}">
                  <a16:creationId xmlns="" xmlns:a16="http://schemas.microsoft.com/office/drawing/2014/main" id="{C725AA0F-5463-4C31-ABB2-A865B6FF673B}"/>
                </a:ext>
              </a:extLst>
            </p:cNvPr>
            <p:cNvSpPr/>
            <p:nvPr/>
          </p:nvSpPr>
          <p:spPr>
            <a:xfrm>
              <a:off x="8546801" y="3173579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grpSp>
          <p:nvGrpSpPr>
            <p:cNvPr id="3368" name="Group 3367">
              <a:extLst>
                <a:ext uri="{FF2B5EF4-FFF2-40B4-BE49-F238E27FC236}">
                  <a16:creationId xmlns="" xmlns:a16="http://schemas.microsoft.com/office/drawing/2014/main" id="{197F7334-E817-23D3-36EC-1F20BD193AFE}"/>
                </a:ext>
              </a:extLst>
            </p:cNvPr>
            <p:cNvGrpSpPr/>
            <p:nvPr/>
          </p:nvGrpSpPr>
          <p:grpSpPr>
            <a:xfrm>
              <a:off x="8636949" y="3328869"/>
              <a:ext cx="272893" cy="299132"/>
              <a:chOff x="3406775" y="3609976"/>
              <a:chExt cx="330200" cy="361950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3369" name="Freeform 54">
                <a:extLst>
                  <a:ext uri="{FF2B5EF4-FFF2-40B4-BE49-F238E27FC236}">
                    <a16:creationId xmlns="" xmlns:a16="http://schemas.microsoft.com/office/drawing/2014/main" id="{4467D0AA-D38F-CB5A-D170-159E0C5D4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948113"/>
                <a:ext cx="119063" cy="23813"/>
              </a:xfrm>
              <a:custGeom>
                <a:avLst/>
                <a:gdLst>
                  <a:gd name="T0" fmla="*/ 14 w 32"/>
                  <a:gd name="T1" fmla="*/ 2 h 6"/>
                  <a:gd name="T2" fmla="*/ 0 w 32"/>
                  <a:gd name="T3" fmla="*/ 0 h 6"/>
                  <a:gd name="T4" fmla="*/ 0 w 32"/>
                  <a:gd name="T5" fmla="*/ 4 h 6"/>
                  <a:gd name="T6" fmla="*/ 2 w 32"/>
                  <a:gd name="T7" fmla="*/ 6 h 6"/>
                  <a:gd name="T8" fmla="*/ 30 w 32"/>
                  <a:gd name="T9" fmla="*/ 6 h 6"/>
                  <a:gd name="T10" fmla="*/ 32 w 32"/>
                  <a:gd name="T11" fmla="*/ 4 h 6"/>
                  <a:gd name="T12" fmla="*/ 32 w 32"/>
                  <a:gd name="T13" fmla="*/ 0 h 6"/>
                  <a:gd name="T14" fmla="*/ 18 w 32"/>
                  <a:gd name="T15" fmla="*/ 2 h 6"/>
                  <a:gd name="T16" fmla="*/ 14 w 32"/>
                  <a:gd name="T1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6">
                    <a:moveTo>
                      <a:pt x="14" y="2"/>
                    </a:moveTo>
                    <a:cubicBezTo>
                      <a:pt x="9" y="2"/>
                      <a:pt x="4" y="1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6"/>
                      <a:pt x="32" y="5"/>
                      <a:pt x="32" y="4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8" y="1"/>
                      <a:pt x="23" y="2"/>
                      <a:pt x="18" y="2"/>
                    </a:cubicBezTo>
                    <a:lnTo>
                      <a:pt x="14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0" name="Freeform 55">
                <a:extLst>
                  <a:ext uri="{FF2B5EF4-FFF2-40B4-BE49-F238E27FC236}">
                    <a16:creationId xmlns="" xmlns:a16="http://schemas.microsoft.com/office/drawing/2014/main" id="{52F67E3E-045C-580B-B677-F8198AC3E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775" y="3805238"/>
                <a:ext cx="300038" cy="136525"/>
              </a:xfrm>
              <a:custGeom>
                <a:avLst/>
                <a:gdLst>
                  <a:gd name="T0" fmla="*/ 78 w 80"/>
                  <a:gd name="T1" fmla="*/ 0 h 36"/>
                  <a:gd name="T2" fmla="*/ 2 w 80"/>
                  <a:gd name="T3" fmla="*/ 0 h 36"/>
                  <a:gd name="T4" fmla="*/ 0 w 80"/>
                  <a:gd name="T5" fmla="*/ 1 h 36"/>
                  <a:gd name="T6" fmla="*/ 0 w 80"/>
                  <a:gd name="T7" fmla="*/ 2 h 36"/>
                  <a:gd name="T8" fmla="*/ 38 w 80"/>
                  <a:gd name="T9" fmla="*/ 36 h 36"/>
                  <a:gd name="T10" fmla="*/ 42 w 80"/>
                  <a:gd name="T11" fmla="*/ 36 h 36"/>
                  <a:gd name="T12" fmla="*/ 80 w 80"/>
                  <a:gd name="T13" fmla="*/ 2 h 36"/>
                  <a:gd name="T14" fmla="*/ 79 w 80"/>
                  <a:gd name="T15" fmla="*/ 1 h 36"/>
                  <a:gd name="T16" fmla="*/ 78 w 80"/>
                  <a:gd name="T1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36">
                    <a:moveTo>
                      <a:pt x="7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2" y="22"/>
                      <a:pt x="19" y="36"/>
                      <a:pt x="38" y="36"/>
                    </a:cubicBezTo>
                    <a:cubicBezTo>
                      <a:pt x="42" y="36"/>
                      <a:pt x="42" y="36"/>
                      <a:pt x="42" y="36"/>
                    </a:cubicBezTo>
                    <a:cubicBezTo>
                      <a:pt x="61" y="36"/>
                      <a:pt x="78" y="22"/>
                      <a:pt x="80" y="2"/>
                    </a:cubicBezTo>
                    <a:cubicBezTo>
                      <a:pt x="80" y="2"/>
                      <a:pt x="80" y="1"/>
                      <a:pt x="79" y="1"/>
                    </a:cubicBezTo>
                    <a:cubicBezTo>
                      <a:pt x="79" y="0"/>
                      <a:pt x="7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1" name="Freeform 56">
                <a:extLst>
                  <a:ext uri="{FF2B5EF4-FFF2-40B4-BE49-F238E27FC236}">
                    <a16:creationId xmlns="" xmlns:a16="http://schemas.microsoft.com/office/drawing/2014/main" id="{EE9B129A-BC75-1CE1-3219-8FCFDC2CC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3609976"/>
                <a:ext cx="165100" cy="150813"/>
              </a:xfrm>
              <a:custGeom>
                <a:avLst/>
                <a:gdLst>
                  <a:gd name="T0" fmla="*/ 43 w 44"/>
                  <a:gd name="T1" fmla="*/ 24 h 40"/>
                  <a:gd name="T2" fmla="*/ 33 w 44"/>
                  <a:gd name="T3" fmla="*/ 2 h 40"/>
                  <a:gd name="T4" fmla="*/ 31 w 44"/>
                  <a:gd name="T5" fmla="*/ 1 h 40"/>
                  <a:gd name="T6" fmla="*/ 2 w 44"/>
                  <a:gd name="T7" fmla="*/ 14 h 40"/>
                  <a:gd name="T8" fmla="*/ 1 w 44"/>
                  <a:gd name="T9" fmla="*/ 15 h 40"/>
                  <a:gd name="T10" fmla="*/ 1 w 44"/>
                  <a:gd name="T11" fmla="*/ 17 h 40"/>
                  <a:gd name="T12" fmla="*/ 11 w 44"/>
                  <a:gd name="T13" fmla="*/ 38 h 40"/>
                  <a:gd name="T14" fmla="*/ 12 w 44"/>
                  <a:gd name="T15" fmla="*/ 40 h 40"/>
                  <a:gd name="T16" fmla="*/ 13 w 44"/>
                  <a:gd name="T17" fmla="*/ 39 h 40"/>
                  <a:gd name="T18" fmla="*/ 42 w 44"/>
                  <a:gd name="T19" fmla="*/ 26 h 40"/>
                  <a:gd name="T20" fmla="*/ 43 w 44"/>
                  <a:gd name="T21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40">
                    <a:moveTo>
                      <a:pt x="43" y="24"/>
                    </a:moveTo>
                    <a:cubicBezTo>
                      <a:pt x="33" y="2"/>
                      <a:pt x="33" y="2"/>
                      <a:pt x="33" y="2"/>
                    </a:cubicBezTo>
                    <a:cubicBezTo>
                      <a:pt x="33" y="1"/>
                      <a:pt x="32" y="0"/>
                      <a:pt x="31" y="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1" y="15"/>
                      <a:pt x="1" y="15"/>
                    </a:cubicBezTo>
                    <a:cubicBezTo>
                      <a:pt x="0" y="16"/>
                      <a:pt x="0" y="16"/>
                      <a:pt x="1" y="17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9"/>
                      <a:pt x="12" y="40"/>
                      <a:pt x="12" y="40"/>
                    </a:cubicBezTo>
                    <a:cubicBezTo>
                      <a:pt x="13" y="40"/>
                      <a:pt x="13" y="40"/>
                      <a:pt x="13" y="39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26"/>
                      <a:pt x="44" y="25"/>
                      <a:pt x="4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2" name="Freeform 57">
                <a:extLst>
                  <a:ext uri="{FF2B5EF4-FFF2-40B4-BE49-F238E27FC236}">
                    <a16:creationId xmlns="" xmlns:a16="http://schemas.microsoft.com/office/drawing/2014/main" id="{F999A5C0-8953-ECB8-C3E4-1074959E7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4725" y="3700463"/>
                <a:ext cx="34925" cy="25400"/>
              </a:xfrm>
              <a:custGeom>
                <a:avLst/>
                <a:gdLst>
                  <a:gd name="T0" fmla="*/ 2 w 9"/>
                  <a:gd name="T1" fmla="*/ 7 h 7"/>
                  <a:gd name="T2" fmla="*/ 3 w 9"/>
                  <a:gd name="T3" fmla="*/ 7 h 7"/>
                  <a:gd name="T4" fmla="*/ 8 w 9"/>
                  <a:gd name="T5" fmla="*/ 4 h 7"/>
                  <a:gd name="T6" fmla="*/ 9 w 9"/>
                  <a:gd name="T7" fmla="*/ 1 h 7"/>
                  <a:gd name="T8" fmla="*/ 6 w 9"/>
                  <a:gd name="T9" fmla="*/ 0 h 7"/>
                  <a:gd name="T10" fmla="*/ 1 w 9"/>
                  <a:gd name="T11" fmla="*/ 4 h 7"/>
                  <a:gd name="T12" fmla="*/ 0 w 9"/>
                  <a:gd name="T13" fmla="*/ 6 h 7"/>
                  <a:gd name="T14" fmla="*/ 2 w 9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7">
                    <a:moveTo>
                      <a:pt x="2" y="7"/>
                    </a:moveTo>
                    <a:cubicBezTo>
                      <a:pt x="2" y="7"/>
                      <a:pt x="3" y="7"/>
                      <a:pt x="3" y="7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9" y="3"/>
                      <a:pt x="9" y="2"/>
                      <a:pt x="9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1" y="7"/>
                      <a:pt x="1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3" name="Freeform 58">
                <a:extLst>
                  <a:ext uri="{FF2B5EF4-FFF2-40B4-BE49-F238E27FC236}">
                    <a16:creationId xmlns="" xmlns:a16="http://schemas.microsoft.com/office/drawing/2014/main" id="{EEBB18FE-849F-A49C-04A6-CA134610C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3760788"/>
                <a:ext cx="26988" cy="25400"/>
              </a:xfrm>
              <a:custGeom>
                <a:avLst/>
                <a:gdLst>
                  <a:gd name="T0" fmla="*/ 1 w 7"/>
                  <a:gd name="T1" fmla="*/ 7 h 7"/>
                  <a:gd name="T2" fmla="*/ 2 w 7"/>
                  <a:gd name="T3" fmla="*/ 7 h 7"/>
                  <a:gd name="T4" fmla="*/ 3 w 7"/>
                  <a:gd name="T5" fmla="*/ 7 h 7"/>
                  <a:gd name="T6" fmla="*/ 6 w 7"/>
                  <a:gd name="T7" fmla="*/ 3 h 7"/>
                  <a:gd name="T8" fmla="*/ 6 w 7"/>
                  <a:gd name="T9" fmla="*/ 1 h 7"/>
                  <a:gd name="T10" fmla="*/ 4 w 7"/>
                  <a:gd name="T11" fmla="*/ 1 h 7"/>
                  <a:gd name="T12" fmla="*/ 0 w 7"/>
                  <a:gd name="T13" fmla="*/ 4 h 7"/>
                  <a:gd name="T14" fmla="*/ 1 w 7"/>
                  <a:gd name="T1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7">
                    <a:moveTo>
                      <a:pt x="1" y="7"/>
                    </a:moveTo>
                    <a:cubicBezTo>
                      <a:pt x="1" y="7"/>
                      <a:pt x="1" y="7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7" y="3"/>
                      <a:pt x="7" y="1"/>
                      <a:pt x="6" y="1"/>
                    </a:cubicBezTo>
                    <a:cubicBezTo>
                      <a:pt x="6" y="0"/>
                      <a:pt x="4" y="0"/>
                      <a:pt x="4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6"/>
                      <a:pt x="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74" name="Freeform 59">
                <a:extLst>
                  <a:ext uri="{FF2B5EF4-FFF2-40B4-BE49-F238E27FC236}">
                    <a16:creationId xmlns="" xmlns:a16="http://schemas.microsoft.com/office/drawing/2014/main" id="{9A30786E-E8EC-EEAA-B775-B206087BE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550" y="3738563"/>
                <a:ext cx="33338" cy="30163"/>
              </a:xfrm>
              <a:custGeom>
                <a:avLst/>
                <a:gdLst>
                  <a:gd name="T0" fmla="*/ 2 w 9"/>
                  <a:gd name="T1" fmla="*/ 8 h 8"/>
                  <a:gd name="T2" fmla="*/ 3 w 9"/>
                  <a:gd name="T3" fmla="*/ 8 h 8"/>
                  <a:gd name="T4" fmla="*/ 8 w 9"/>
                  <a:gd name="T5" fmla="*/ 4 h 8"/>
                  <a:gd name="T6" fmla="*/ 8 w 9"/>
                  <a:gd name="T7" fmla="*/ 1 h 8"/>
                  <a:gd name="T8" fmla="*/ 5 w 9"/>
                  <a:gd name="T9" fmla="*/ 1 h 8"/>
                  <a:gd name="T10" fmla="*/ 1 w 9"/>
                  <a:gd name="T11" fmla="*/ 5 h 8"/>
                  <a:gd name="T12" fmla="*/ 0 w 9"/>
                  <a:gd name="T13" fmla="*/ 7 h 8"/>
                  <a:gd name="T14" fmla="*/ 2 w 9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8">
                    <a:moveTo>
                      <a:pt x="2" y="8"/>
                    </a:moveTo>
                    <a:cubicBezTo>
                      <a:pt x="2" y="8"/>
                      <a:pt x="3" y="8"/>
                      <a:pt x="3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9" y="2"/>
                      <a:pt x="8" y="1"/>
                    </a:cubicBezTo>
                    <a:cubicBezTo>
                      <a:pt x="7" y="0"/>
                      <a:pt x="6" y="0"/>
                      <a:pt x="5" y="1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7"/>
                      <a:pt x="0" y="7"/>
                    </a:cubicBezTo>
                    <a:cubicBezTo>
                      <a:pt x="1" y="8"/>
                      <a:pt x="1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380" name="TextBox 3379">
            <a:extLst>
              <a:ext uri="{FF2B5EF4-FFF2-40B4-BE49-F238E27FC236}">
                <a16:creationId xmlns="" xmlns:a16="http://schemas.microsoft.com/office/drawing/2014/main" id="{E44D72A2-0E49-9A13-4434-5BF3242EC13C}"/>
              </a:ext>
            </a:extLst>
          </p:cNvPr>
          <p:cNvSpPr txBox="1"/>
          <p:nvPr/>
        </p:nvSpPr>
        <p:spPr>
          <a:xfrm>
            <a:off x="7559010" y="2183677"/>
            <a:ext cx="330362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Morbi semper </a:t>
            </a:r>
            <a:r>
              <a:rPr lang="en-US" sz="1400" dirty="0" err="1"/>
              <a:t>nibh</a:t>
            </a:r>
            <a:r>
              <a:rPr lang="en-US" sz="1400" dirty="0"/>
              <a:t> ac magna pulvinar,  non </a:t>
            </a:r>
            <a:r>
              <a:rPr lang="en-US" sz="1400" dirty="0" err="1"/>
              <a:t>vehicula</a:t>
            </a:r>
            <a:r>
              <a:rPr lang="en-US" sz="1400" dirty="0"/>
              <a:t> libero lacinia. </a:t>
            </a:r>
          </a:p>
        </p:txBody>
      </p:sp>
      <p:sp>
        <p:nvSpPr>
          <p:cNvPr id="3381" name="TextBox 3380">
            <a:extLst>
              <a:ext uri="{FF2B5EF4-FFF2-40B4-BE49-F238E27FC236}">
                <a16:creationId xmlns="" xmlns:a16="http://schemas.microsoft.com/office/drawing/2014/main" id="{48661170-8028-DACF-BD43-3674F9DA0345}"/>
              </a:ext>
            </a:extLst>
          </p:cNvPr>
          <p:cNvSpPr txBox="1"/>
          <p:nvPr/>
        </p:nvSpPr>
        <p:spPr>
          <a:xfrm>
            <a:off x="7559010" y="3748916"/>
            <a:ext cx="3024851" cy="848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</p:txBody>
      </p:sp>
      <p:sp>
        <p:nvSpPr>
          <p:cNvPr id="3382" name="TextBox 3381">
            <a:extLst>
              <a:ext uri="{FF2B5EF4-FFF2-40B4-BE49-F238E27FC236}">
                <a16:creationId xmlns="" xmlns:a16="http://schemas.microsoft.com/office/drawing/2014/main" id="{4A21D22F-5D1D-A11B-FB16-446D613DBB89}"/>
              </a:ext>
            </a:extLst>
          </p:cNvPr>
          <p:cNvSpPr txBox="1"/>
          <p:nvPr/>
        </p:nvSpPr>
        <p:spPr>
          <a:xfrm>
            <a:off x="7559010" y="5301192"/>
            <a:ext cx="3024851" cy="84881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</p:txBody>
      </p:sp>
      <p:sp>
        <p:nvSpPr>
          <p:cNvPr id="3383" name="TextBox 3382">
            <a:extLst>
              <a:ext uri="{FF2B5EF4-FFF2-40B4-BE49-F238E27FC236}">
                <a16:creationId xmlns="" xmlns:a16="http://schemas.microsoft.com/office/drawing/2014/main" id="{C1A90F73-8627-1581-DF36-328B162201BB}"/>
              </a:ext>
            </a:extLst>
          </p:cNvPr>
          <p:cNvSpPr txBox="1"/>
          <p:nvPr/>
        </p:nvSpPr>
        <p:spPr>
          <a:xfrm>
            <a:off x="7559010" y="1670095"/>
            <a:ext cx="2047093" cy="323699"/>
          </a:xfrm>
          <a:prstGeom prst="roundRect">
            <a:avLst>
              <a:gd name="adj" fmla="val 50000"/>
            </a:avLst>
          </a:prstGeom>
          <a:solidFill>
            <a:srgbClr val="FEE191"/>
          </a:solidFill>
        </p:spPr>
        <p:txBody>
          <a:bodyPr wrap="square" lIns="180000" anchor="ctr">
            <a:noAutofit/>
          </a:bodyPr>
          <a:lstStyle/>
          <a:p>
            <a:r>
              <a:rPr lang="en-US" sz="1600" b="1" dirty="0"/>
              <a:t>Sauce</a:t>
            </a:r>
            <a:endParaRPr lang="en-ID" sz="1600" b="1" dirty="0"/>
          </a:p>
        </p:txBody>
      </p:sp>
      <p:sp>
        <p:nvSpPr>
          <p:cNvPr id="3384" name="TextBox 3383">
            <a:extLst>
              <a:ext uri="{FF2B5EF4-FFF2-40B4-BE49-F238E27FC236}">
                <a16:creationId xmlns="" xmlns:a16="http://schemas.microsoft.com/office/drawing/2014/main" id="{554C6472-CAD0-8E7A-51E1-A0337C33A234}"/>
              </a:ext>
            </a:extLst>
          </p:cNvPr>
          <p:cNvSpPr txBox="1"/>
          <p:nvPr/>
        </p:nvSpPr>
        <p:spPr>
          <a:xfrm>
            <a:off x="7559010" y="3235334"/>
            <a:ext cx="2047093" cy="323699"/>
          </a:xfrm>
          <a:prstGeom prst="roundRect">
            <a:avLst>
              <a:gd name="adj" fmla="val 50000"/>
            </a:avLst>
          </a:prstGeom>
          <a:solidFill>
            <a:srgbClr val="FEE191"/>
          </a:solidFill>
        </p:spPr>
        <p:txBody>
          <a:bodyPr wrap="square" lIns="180000" anchor="ctr">
            <a:noAutofit/>
          </a:bodyPr>
          <a:lstStyle/>
          <a:p>
            <a:r>
              <a:rPr lang="en-US" sz="1600" b="1" dirty="0"/>
              <a:t>Wrap</a:t>
            </a:r>
            <a:endParaRPr lang="en-ID" sz="1600" b="1" dirty="0"/>
          </a:p>
        </p:txBody>
      </p:sp>
      <p:sp>
        <p:nvSpPr>
          <p:cNvPr id="3385" name="TextBox 3384">
            <a:extLst>
              <a:ext uri="{FF2B5EF4-FFF2-40B4-BE49-F238E27FC236}">
                <a16:creationId xmlns="" xmlns:a16="http://schemas.microsoft.com/office/drawing/2014/main" id="{CAB52299-BFF9-8298-FD92-1B2CE64EEAD0}"/>
              </a:ext>
            </a:extLst>
          </p:cNvPr>
          <p:cNvSpPr txBox="1"/>
          <p:nvPr/>
        </p:nvSpPr>
        <p:spPr>
          <a:xfrm>
            <a:off x="7559010" y="4787610"/>
            <a:ext cx="2047093" cy="323699"/>
          </a:xfrm>
          <a:prstGeom prst="roundRect">
            <a:avLst>
              <a:gd name="adj" fmla="val 50000"/>
            </a:avLst>
          </a:prstGeom>
          <a:solidFill>
            <a:srgbClr val="FEE191"/>
          </a:solidFill>
        </p:spPr>
        <p:txBody>
          <a:bodyPr wrap="square" lIns="180000" anchor="ctr">
            <a:noAutofit/>
          </a:bodyPr>
          <a:lstStyle/>
          <a:p>
            <a:r>
              <a:rPr lang="en-US" sz="1600" b="1" dirty="0"/>
              <a:t>Toppings</a:t>
            </a:r>
            <a:endParaRPr lang="en-ID" sz="1600" b="1" dirty="0"/>
          </a:p>
        </p:txBody>
      </p:sp>
      <p:cxnSp>
        <p:nvCxnSpPr>
          <p:cNvPr id="3388" name="Straight Connector 3387">
            <a:extLst>
              <a:ext uri="{FF2B5EF4-FFF2-40B4-BE49-F238E27FC236}">
                <a16:creationId xmlns="" xmlns:a16="http://schemas.microsoft.com/office/drawing/2014/main" id="{DE6D7E8C-4161-A1D2-6E93-628561484929}"/>
              </a:ext>
            </a:extLst>
          </p:cNvPr>
          <p:cNvCxnSpPr>
            <a:cxnSpLocks/>
            <a:endCxn id="3354" idx="2"/>
          </p:cNvCxnSpPr>
          <p:nvPr/>
        </p:nvCxnSpPr>
        <p:spPr>
          <a:xfrm flipV="1">
            <a:off x="4288126" y="1831945"/>
            <a:ext cx="2165825" cy="1502461"/>
          </a:xfrm>
          <a:prstGeom prst="bentConnector3">
            <a:avLst>
              <a:gd name="adj1" fmla="val -1015"/>
            </a:avLst>
          </a:prstGeom>
          <a:ln w="19050">
            <a:solidFill>
              <a:srgbClr val="B0D8A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5" name="Straight Connector 3387">
            <a:extLst>
              <a:ext uri="{FF2B5EF4-FFF2-40B4-BE49-F238E27FC236}">
                <a16:creationId xmlns="" xmlns:a16="http://schemas.microsoft.com/office/drawing/2014/main" id="{699D6336-7E73-426F-8922-A596EF2C476A}"/>
              </a:ext>
            </a:extLst>
          </p:cNvPr>
          <p:cNvCxnSpPr>
            <a:cxnSpLocks/>
            <a:endCxn id="3353" idx="4"/>
          </p:cNvCxnSpPr>
          <p:nvPr/>
        </p:nvCxnSpPr>
        <p:spPr>
          <a:xfrm flipV="1">
            <a:off x="5624989" y="3726107"/>
            <a:ext cx="1157886" cy="256065"/>
          </a:xfrm>
          <a:prstGeom prst="bentConnector2">
            <a:avLst/>
          </a:prstGeom>
          <a:ln w="19050">
            <a:solidFill>
              <a:srgbClr val="B0D8A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6" name="Straight Connector 3387">
            <a:extLst>
              <a:ext uri="{FF2B5EF4-FFF2-40B4-BE49-F238E27FC236}">
                <a16:creationId xmlns="" xmlns:a16="http://schemas.microsoft.com/office/drawing/2014/main" id="{47B9ADF6-82CE-B427-61E7-CCA8E46A4014}"/>
              </a:ext>
            </a:extLst>
          </p:cNvPr>
          <p:cNvCxnSpPr>
            <a:cxnSpLocks/>
            <a:endCxn id="3355" idx="4"/>
          </p:cNvCxnSpPr>
          <p:nvPr/>
        </p:nvCxnSpPr>
        <p:spPr>
          <a:xfrm>
            <a:off x="4400550" y="4755232"/>
            <a:ext cx="2382325" cy="523151"/>
          </a:xfrm>
          <a:prstGeom prst="bentConnector4">
            <a:avLst>
              <a:gd name="adj1" fmla="val 183"/>
              <a:gd name="adj2" fmla="val 143697"/>
            </a:avLst>
          </a:prstGeom>
          <a:ln w="19050">
            <a:solidFill>
              <a:srgbClr val="B0D8A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23620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 5">
            <a:extLst>
              <a:ext uri="{FF2B5EF4-FFF2-40B4-BE49-F238E27FC236}">
                <a16:creationId xmlns="" xmlns:a16="http://schemas.microsoft.com/office/drawing/2014/main" id="{11AE3883-D8C9-8BEA-7393-6D10BAB54473}"/>
              </a:ext>
            </a:extLst>
          </p:cNvPr>
          <p:cNvSpPr>
            <a:spLocks/>
          </p:cNvSpPr>
          <p:nvPr/>
        </p:nvSpPr>
        <p:spPr bwMode="auto">
          <a:xfrm>
            <a:off x="5350568" y="0"/>
            <a:ext cx="6841433" cy="1812952"/>
          </a:xfrm>
          <a:custGeom>
            <a:avLst/>
            <a:gdLst>
              <a:gd name="T0" fmla="*/ 526 w 2498"/>
              <a:gd name="T1" fmla="*/ 605 h 1835"/>
              <a:gd name="T2" fmla="*/ 1734 w 2498"/>
              <a:gd name="T3" fmla="*/ 1189 h 1835"/>
              <a:gd name="T4" fmla="*/ 2498 w 2498"/>
              <a:gd name="T5" fmla="*/ 1835 h 1835"/>
              <a:gd name="T6" fmla="*/ 2498 w 2498"/>
              <a:gd name="T7" fmla="*/ 0 h 1835"/>
              <a:gd name="T8" fmla="*/ 0 w 2498"/>
              <a:gd name="T9" fmla="*/ 0 h 1835"/>
              <a:gd name="T10" fmla="*/ 526 w 2498"/>
              <a:gd name="T11" fmla="*/ 605 h 1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98" h="1835">
                <a:moveTo>
                  <a:pt x="526" y="605"/>
                </a:moveTo>
                <a:cubicBezTo>
                  <a:pt x="916" y="676"/>
                  <a:pt x="1399" y="692"/>
                  <a:pt x="1734" y="1189"/>
                </a:cubicBezTo>
                <a:cubicBezTo>
                  <a:pt x="2037" y="1641"/>
                  <a:pt x="2315" y="1781"/>
                  <a:pt x="2498" y="1835"/>
                </a:cubicBezTo>
                <a:cubicBezTo>
                  <a:pt x="2498" y="0"/>
                  <a:pt x="2498" y="0"/>
                  <a:pt x="24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23" y="514"/>
                  <a:pt x="526" y="605"/>
                </a:cubicBezTo>
                <a:close/>
              </a:path>
            </a:pathLst>
          </a:custGeom>
          <a:solidFill>
            <a:srgbClr val="B0D8A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E973FE6-9B81-284D-B3CA-6FFF453920A6}"/>
              </a:ext>
            </a:extLst>
          </p:cNvPr>
          <p:cNvSpPr/>
          <p:nvPr/>
        </p:nvSpPr>
        <p:spPr>
          <a:xfrm>
            <a:off x="0" y="6589400"/>
            <a:ext cx="12192000" cy="59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9E8EA39-461C-2E0E-5638-288277CF0ECF}"/>
              </a:ext>
            </a:extLst>
          </p:cNvPr>
          <p:cNvSpPr/>
          <p:nvPr/>
        </p:nvSpPr>
        <p:spPr>
          <a:xfrm>
            <a:off x="11101755" y="6331682"/>
            <a:ext cx="873370" cy="436685"/>
          </a:xfrm>
          <a:custGeom>
            <a:avLst/>
            <a:gdLst>
              <a:gd name="connsiteX0" fmla="*/ 1166447 w 2332894"/>
              <a:gd name="connsiteY0" fmla="*/ 0 h 1166446"/>
              <a:gd name="connsiteX1" fmla="*/ 2309196 w 2332894"/>
              <a:gd name="connsiteY1" fmla="*/ 931367 h 1166446"/>
              <a:gd name="connsiteX2" fmla="*/ 2332894 w 2332894"/>
              <a:gd name="connsiteY2" fmla="*/ 1166446 h 1166446"/>
              <a:gd name="connsiteX3" fmla="*/ 0 w 2332894"/>
              <a:gd name="connsiteY3" fmla="*/ 1166446 h 1166446"/>
              <a:gd name="connsiteX4" fmla="*/ 23698 w 2332894"/>
              <a:gd name="connsiteY4" fmla="*/ 931367 h 1166446"/>
              <a:gd name="connsiteX5" fmla="*/ 1166447 w 2332894"/>
              <a:gd name="connsiteY5" fmla="*/ 0 h 116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2894" h="1166446">
                <a:moveTo>
                  <a:pt x="1166447" y="0"/>
                </a:moveTo>
                <a:cubicBezTo>
                  <a:pt x="1730132" y="0"/>
                  <a:pt x="2200429" y="399837"/>
                  <a:pt x="2309196" y="931367"/>
                </a:cubicBezTo>
                <a:lnTo>
                  <a:pt x="2332894" y="1166446"/>
                </a:lnTo>
                <a:lnTo>
                  <a:pt x="0" y="1166446"/>
                </a:lnTo>
                <a:lnTo>
                  <a:pt x="23698" y="931367"/>
                </a:lnTo>
                <a:cubicBezTo>
                  <a:pt x="132465" y="399837"/>
                  <a:pt x="602763" y="0"/>
                  <a:pt x="1166447" y="0"/>
                </a:cubicBezTo>
                <a:close/>
              </a:path>
            </a:pathLst>
          </a:custGeom>
          <a:solidFill>
            <a:srgbClr val="B0D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A74DB16-2AFF-044F-8EB8-B5D31ACD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11</a:t>
            </a:fld>
            <a:endParaRPr lang="en-ID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A0D5AEDB-9636-A22F-53D6-43875382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18" y="365125"/>
            <a:ext cx="11363765" cy="783737"/>
          </a:xfrm>
        </p:spPr>
        <p:txBody>
          <a:bodyPr>
            <a:normAutofit fontScale="90000"/>
          </a:bodyPr>
          <a:lstStyle/>
          <a:p>
            <a:r>
              <a:rPr lang="en-US" dirty="0"/>
              <a:t>Most Popular Dish</a:t>
            </a:r>
            <a:br>
              <a:rPr lang="en-US" dirty="0"/>
            </a:br>
            <a:r>
              <a:rPr lang="en-ID" sz="2700" b="0" i="0" dirty="0">
                <a:solidFill>
                  <a:srgbClr val="E84258"/>
                </a:solidFill>
                <a:effectLst/>
                <a:latin typeface="+mn-lt"/>
              </a:rPr>
              <a:t>Chile </a:t>
            </a:r>
            <a:r>
              <a:rPr lang="en-ID" sz="2700" b="0" i="0" dirty="0" err="1">
                <a:solidFill>
                  <a:srgbClr val="E84258"/>
                </a:solidFill>
                <a:effectLst/>
                <a:latin typeface="+mn-lt"/>
              </a:rPr>
              <a:t>en</a:t>
            </a:r>
            <a:r>
              <a:rPr lang="en-ID" sz="2700" b="0" i="0" dirty="0">
                <a:solidFill>
                  <a:srgbClr val="E84258"/>
                </a:solidFill>
                <a:effectLst/>
                <a:latin typeface="+mn-lt"/>
              </a:rPr>
              <a:t> </a:t>
            </a:r>
            <a:r>
              <a:rPr lang="en-ID" sz="2700" b="0" i="0" dirty="0" err="1">
                <a:solidFill>
                  <a:srgbClr val="E84258"/>
                </a:solidFill>
                <a:effectLst/>
                <a:latin typeface="+mn-lt"/>
              </a:rPr>
              <a:t>Nogada</a:t>
            </a:r>
            <a:endParaRPr lang="en-US" sz="2700" dirty="0">
              <a:solidFill>
                <a:srgbClr val="E84258"/>
              </a:solidFill>
              <a:latin typeface="+mn-lt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D9F02838-65B8-6756-4593-3837F65BA26E}"/>
              </a:ext>
            </a:extLst>
          </p:cNvPr>
          <p:cNvGrpSpPr/>
          <p:nvPr/>
        </p:nvGrpSpPr>
        <p:grpSpPr>
          <a:xfrm>
            <a:off x="3025268" y="2685408"/>
            <a:ext cx="6124069" cy="3682054"/>
            <a:chOff x="-1143277" y="2995864"/>
            <a:chExt cx="5607710" cy="3371597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34112447-8476-FD91-2BF0-ADB20D11A342}"/>
                </a:ext>
              </a:extLst>
            </p:cNvPr>
            <p:cNvSpPr/>
            <p:nvPr/>
          </p:nvSpPr>
          <p:spPr>
            <a:xfrm>
              <a:off x="-1143277" y="3563606"/>
              <a:ext cx="5607710" cy="2803855"/>
            </a:xfrm>
            <a:custGeom>
              <a:avLst/>
              <a:gdLst>
                <a:gd name="connsiteX0" fmla="*/ 3182205 w 6364410"/>
                <a:gd name="connsiteY0" fmla="*/ 0 h 3182205"/>
                <a:gd name="connsiteX1" fmla="*/ 6364410 w 6364410"/>
                <a:gd name="connsiteY1" fmla="*/ 3182205 h 3182205"/>
                <a:gd name="connsiteX2" fmla="*/ 0 w 6364410"/>
                <a:gd name="connsiteY2" fmla="*/ 3182205 h 3182205"/>
                <a:gd name="connsiteX3" fmla="*/ 3182205 w 6364410"/>
                <a:gd name="connsiteY3" fmla="*/ 0 h 318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64410" h="3182205">
                  <a:moveTo>
                    <a:pt x="3182205" y="0"/>
                  </a:moveTo>
                  <a:cubicBezTo>
                    <a:pt x="4939688" y="0"/>
                    <a:pt x="6364410" y="1424722"/>
                    <a:pt x="6364410" y="3182205"/>
                  </a:cubicBezTo>
                  <a:lnTo>
                    <a:pt x="0" y="3182205"/>
                  </a:lnTo>
                  <a:cubicBezTo>
                    <a:pt x="0" y="1424722"/>
                    <a:pt x="1424722" y="0"/>
                    <a:pt x="3182205" y="0"/>
                  </a:cubicBezTo>
                  <a:close/>
                </a:path>
              </a:pathLst>
            </a:cu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  <p:pic>
          <p:nvPicPr>
            <p:cNvPr id="4" name="Graphic 3">
              <a:extLst>
                <a:ext uri="{FF2B5EF4-FFF2-40B4-BE49-F238E27FC236}">
                  <a16:creationId xmlns="" xmlns:a16="http://schemas.microsoft.com/office/drawing/2014/main" id="{8D045F6E-12FB-5B58-F675-EBB90B468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522692" y="2995864"/>
              <a:ext cx="4366541" cy="2844203"/>
            </a:xfrm>
            <a:prstGeom prst="rect">
              <a:avLst/>
            </a:prstGeom>
          </p:spPr>
        </p:pic>
      </p:grpSp>
      <p:sp>
        <p:nvSpPr>
          <p:cNvPr id="28" name="Arc 27">
            <a:extLst>
              <a:ext uri="{FF2B5EF4-FFF2-40B4-BE49-F238E27FC236}">
                <a16:creationId xmlns="" xmlns:a16="http://schemas.microsoft.com/office/drawing/2014/main" id="{7FECF0E3-50F8-6FC4-8A49-9F3DF5118CDF}"/>
              </a:ext>
            </a:extLst>
          </p:cNvPr>
          <p:cNvSpPr/>
          <p:nvPr/>
        </p:nvSpPr>
        <p:spPr>
          <a:xfrm>
            <a:off x="2401643" y="1942990"/>
            <a:ext cx="7371318" cy="7387133"/>
          </a:xfrm>
          <a:prstGeom prst="arc">
            <a:avLst>
              <a:gd name="adj1" fmla="val 10792701"/>
              <a:gd name="adj2" fmla="val 399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9E0A99BD-616F-B608-D5D0-A9854349DB9C}"/>
              </a:ext>
            </a:extLst>
          </p:cNvPr>
          <p:cNvGrpSpPr/>
          <p:nvPr/>
        </p:nvGrpSpPr>
        <p:grpSpPr>
          <a:xfrm>
            <a:off x="4759225" y="1729649"/>
            <a:ext cx="657847" cy="657847"/>
            <a:chOff x="5710546" y="2000926"/>
            <a:chExt cx="657847" cy="657847"/>
          </a:xfrm>
        </p:grpSpPr>
        <p:sp>
          <p:nvSpPr>
            <p:cNvPr id="58" name="Oval 57">
              <a:extLst>
                <a:ext uri="{FF2B5EF4-FFF2-40B4-BE49-F238E27FC236}">
                  <a16:creationId xmlns="" xmlns:a16="http://schemas.microsoft.com/office/drawing/2014/main" id="{67DE6C2B-3C5C-E53A-B55E-A8DE7BDDECBB}"/>
                </a:ext>
              </a:extLst>
            </p:cNvPr>
            <p:cNvSpPr/>
            <p:nvPr/>
          </p:nvSpPr>
          <p:spPr>
            <a:xfrm>
              <a:off x="5710546" y="2000926"/>
              <a:ext cx="657847" cy="6578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="" xmlns:a16="http://schemas.microsoft.com/office/drawing/2014/main" id="{BB1C38F4-C176-39E8-5E79-A24B5AA5B834}"/>
                </a:ext>
              </a:extLst>
            </p:cNvPr>
            <p:cNvSpPr/>
            <p:nvPr/>
          </p:nvSpPr>
          <p:spPr>
            <a:xfrm>
              <a:off x="5823606" y="2000926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40A8242D-13B1-2B84-50FA-6DCC6ED6C881}"/>
              </a:ext>
            </a:extLst>
          </p:cNvPr>
          <p:cNvGrpSpPr/>
          <p:nvPr/>
        </p:nvGrpSpPr>
        <p:grpSpPr>
          <a:xfrm>
            <a:off x="6774929" y="1729649"/>
            <a:ext cx="657847" cy="657847"/>
            <a:chOff x="5710546" y="2000926"/>
            <a:chExt cx="657847" cy="657847"/>
          </a:xfrm>
        </p:grpSpPr>
        <p:sp>
          <p:nvSpPr>
            <p:cNvPr id="63" name="Oval 62">
              <a:extLst>
                <a:ext uri="{FF2B5EF4-FFF2-40B4-BE49-F238E27FC236}">
                  <a16:creationId xmlns="" xmlns:a16="http://schemas.microsoft.com/office/drawing/2014/main" id="{737F1083-236A-2FC5-BC5A-CABB5477203E}"/>
                </a:ext>
              </a:extLst>
            </p:cNvPr>
            <p:cNvSpPr/>
            <p:nvPr/>
          </p:nvSpPr>
          <p:spPr>
            <a:xfrm>
              <a:off x="5710546" y="2000926"/>
              <a:ext cx="657847" cy="6578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="" xmlns:a16="http://schemas.microsoft.com/office/drawing/2014/main" id="{C307AC70-E4F2-875A-0DC7-B44EC117EFD9}"/>
                </a:ext>
              </a:extLst>
            </p:cNvPr>
            <p:cNvSpPr/>
            <p:nvPr/>
          </p:nvSpPr>
          <p:spPr>
            <a:xfrm>
              <a:off x="5823606" y="2000926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C82D7AF1-11DA-919B-1902-67EE25FDE202}"/>
              </a:ext>
            </a:extLst>
          </p:cNvPr>
          <p:cNvGrpSpPr/>
          <p:nvPr/>
        </p:nvGrpSpPr>
        <p:grpSpPr>
          <a:xfrm>
            <a:off x="2547946" y="3876949"/>
            <a:ext cx="657847" cy="657847"/>
            <a:chOff x="5710546" y="2000926"/>
            <a:chExt cx="657847" cy="657847"/>
          </a:xfrm>
        </p:grpSpPr>
        <p:sp>
          <p:nvSpPr>
            <p:cNvPr id="67" name="Oval 66">
              <a:extLst>
                <a:ext uri="{FF2B5EF4-FFF2-40B4-BE49-F238E27FC236}">
                  <a16:creationId xmlns="" xmlns:a16="http://schemas.microsoft.com/office/drawing/2014/main" id="{B4246FC6-5837-6D71-60B5-EC4A2F0A51FB}"/>
                </a:ext>
              </a:extLst>
            </p:cNvPr>
            <p:cNvSpPr/>
            <p:nvPr/>
          </p:nvSpPr>
          <p:spPr>
            <a:xfrm>
              <a:off x="5710546" y="2000926"/>
              <a:ext cx="657847" cy="6578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="" xmlns:a16="http://schemas.microsoft.com/office/drawing/2014/main" id="{22310475-3A08-BB9B-62F2-A3D1B0D0B5CB}"/>
                </a:ext>
              </a:extLst>
            </p:cNvPr>
            <p:cNvSpPr/>
            <p:nvPr/>
          </p:nvSpPr>
          <p:spPr>
            <a:xfrm>
              <a:off x="5823606" y="2000926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="" xmlns:a16="http://schemas.microsoft.com/office/drawing/2014/main" id="{23C6B059-DCE7-4ABC-DE1A-DBFCD28D2DA2}"/>
              </a:ext>
            </a:extLst>
          </p:cNvPr>
          <p:cNvGrpSpPr/>
          <p:nvPr/>
        </p:nvGrpSpPr>
        <p:grpSpPr>
          <a:xfrm>
            <a:off x="8986207" y="3876949"/>
            <a:ext cx="657847" cy="657847"/>
            <a:chOff x="5710546" y="2000926"/>
            <a:chExt cx="657847" cy="657847"/>
          </a:xfrm>
        </p:grpSpPr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1503B257-FA40-C6C3-2DA2-8C435635BF4B}"/>
                </a:ext>
              </a:extLst>
            </p:cNvPr>
            <p:cNvSpPr/>
            <p:nvPr/>
          </p:nvSpPr>
          <p:spPr>
            <a:xfrm>
              <a:off x="5710546" y="2000926"/>
              <a:ext cx="657847" cy="65784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="" xmlns:a16="http://schemas.microsoft.com/office/drawing/2014/main" id="{0DC469BF-F327-CBAD-44DD-385819D96306}"/>
                </a:ext>
              </a:extLst>
            </p:cNvPr>
            <p:cNvSpPr/>
            <p:nvPr/>
          </p:nvSpPr>
          <p:spPr>
            <a:xfrm>
              <a:off x="5823606" y="2000926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F035D6D9-5970-E7E2-0430-FDC76E4D447F}"/>
              </a:ext>
            </a:extLst>
          </p:cNvPr>
          <p:cNvSpPr txBox="1"/>
          <p:nvPr/>
        </p:nvSpPr>
        <p:spPr>
          <a:xfrm>
            <a:off x="9730790" y="1896723"/>
            <a:ext cx="2047093" cy="3236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180000" anchor="ctr">
            <a:no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ingredients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5FA5476A-0BAA-51DC-6158-817C875AA4F4}"/>
              </a:ext>
            </a:extLst>
          </p:cNvPr>
          <p:cNvSpPr txBox="1"/>
          <p:nvPr/>
        </p:nvSpPr>
        <p:spPr>
          <a:xfrm>
            <a:off x="414118" y="4059481"/>
            <a:ext cx="2047093" cy="323699"/>
          </a:xfrm>
          <a:prstGeom prst="roundRect">
            <a:avLst>
              <a:gd name="adj" fmla="val 50000"/>
            </a:avLst>
          </a:prstGeom>
          <a:solidFill>
            <a:srgbClr val="B0D8A4"/>
          </a:solidFill>
        </p:spPr>
        <p:txBody>
          <a:bodyPr wrap="square" lIns="180000" anchor="ctr">
            <a:noAutofit/>
          </a:bodyPr>
          <a:lstStyle/>
          <a:p>
            <a:r>
              <a:rPr lang="en-US" sz="1600" b="1" dirty="0"/>
              <a:t>Sauce</a:t>
            </a:r>
            <a:endParaRPr lang="en-ID" sz="1600" b="1" dirty="0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D066121-4DB3-5523-E32C-4D94C2687D3E}"/>
              </a:ext>
            </a:extLst>
          </p:cNvPr>
          <p:cNvSpPr txBox="1"/>
          <p:nvPr/>
        </p:nvSpPr>
        <p:spPr>
          <a:xfrm>
            <a:off x="9730790" y="4059481"/>
            <a:ext cx="2047093" cy="323699"/>
          </a:xfrm>
          <a:prstGeom prst="roundRect">
            <a:avLst>
              <a:gd name="adj" fmla="val 50000"/>
            </a:avLst>
          </a:prstGeom>
          <a:solidFill>
            <a:srgbClr val="B0D8A4"/>
          </a:solidFill>
        </p:spPr>
        <p:txBody>
          <a:bodyPr wrap="square" lIns="180000" anchor="ctr">
            <a:noAutofit/>
          </a:bodyPr>
          <a:lstStyle/>
          <a:p>
            <a:pPr algn="r"/>
            <a:r>
              <a:rPr lang="en-US" sz="1600" b="1" dirty="0"/>
              <a:t>Toppings</a:t>
            </a:r>
            <a:endParaRPr lang="en-ID" sz="1600" b="1" dirty="0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B684B586-7242-FC17-8B19-D7411B4D864B}"/>
              </a:ext>
            </a:extLst>
          </p:cNvPr>
          <p:cNvSpPr txBox="1"/>
          <p:nvPr/>
        </p:nvSpPr>
        <p:spPr>
          <a:xfrm>
            <a:off x="414118" y="1896723"/>
            <a:ext cx="2047093" cy="32369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18000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Composition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48108AFD-DB1B-F258-F1D2-391337ADA45E}"/>
              </a:ext>
            </a:extLst>
          </p:cNvPr>
          <p:cNvSpPr txBox="1"/>
          <p:nvPr/>
        </p:nvSpPr>
        <p:spPr>
          <a:xfrm>
            <a:off x="414118" y="4578793"/>
            <a:ext cx="1983493" cy="1548000"/>
          </a:xfrm>
          <a:prstGeom prst="rect">
            <a:avLst/>
          </a:prstGeom>
          <a:noFill/>
        </p:spPr>
        <p:txBody>
          <a:bodyPr wrap="square" lIns="18000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1BBB99E5-5F1E-3B85-AFFE-ECB1874D18F0}"/>
              </a:ext>
            </a:extLst>
          </p:cNvPr>
          <p:cNvSpPr txBox="1"/>
          <p:nvPr/>
        </p:nvSpPr>
        <p:spPr>
          <a:xfrm>
            <a:off x="9794390" y="4578793"/>
            <a:ext cx="1983493" cy="1548000"/>
          </a:xfrm>
          <a:prstGeom prst="rect">
            <a:avLst/>
          </a:prstGeom>
          <a:noFill/>
        </p:spPr>
        <p:txBody>
          <a:bodyPr wrap="square" lIns="180000" tIns="0" rIns="0" bIns="0" rtlCol="0">
            <a:noAutofit/>
          </a:bodyPr>
          <a:lstStyle/>
          <a:p>
            <a:pPr marL="285750" indent="-285750" algn="r" rtl="1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 algn="r" rtl="1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 algn="r" rtl="1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0519CCDA-1C95-32DE-53AD-8FC7FCFFE964}"/>
              </a:ext>
            </a:extLst>
          </p:cNvPr>
          <p:cNvSpPr txBox="1"/>
          <p:nvPr/>
        </p:nvSpPr>
        <p:spPr>
          <a:xfrm>
            <a:off x="414118" y="2318380"/>
            <a:ext cx="2340185" cy="1332000"/>
          </a:xfrm>
          <a:prstGeom prst="rect">
            <a:avLst/>
          </a:prstGeom>
          <a:noFill/>
        </p:spPr>
        <p:txBody>
          <a:bodyPr wrap="square" lIns="18000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Morbi semper </a:t>
            </a:r>
            <a:r>
              <a:rPr lang="en-US" sz="1400" dirty="0" err="1"/>
              <a:t>nibh</a:t>
            </a:r>
            <a:r>
              <a:rPr lang="en-US" sz="1400" dirty="0"/>
              <a:t> ac magna pulvinar, non </a:t>
            </a:r>
            <a:r>
              <a:rPr lang="en-US" sz="1400" dirty="0" err="1"/>
              <a:t>vehicula</a:t>
            </a:r>
            <a:r>
              <a:rPr lang="en-US" sz="1400" dirty="0"/>
              <a:t> libero lacinia.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933FDC2C-D484-5A06-1F29-AF4A3E98E7BF}"/>
              </a:ext>
            </a:extLst>
          </p:cNvPr>
          <p:cNvSpPr txBox="1"/>
          <p:nvPr/>
        </p:nvSpPr>
        <p:spPr>
          <a:xfrm>
            <a:off x="9437698" y="2318380"/>
            <a:ext cx="2340185" cy="1332000"/>
          </a:xfrm>
          <a:prstGeom prst="rect">
            <a:avLst/>
          </a:prstGeom>
          <a:noFill/>
        </p:spPr>
        <p:txBody>
          <a:bodyPr wrap="square" lIns="180000" tIns="0" rIns="0" bIns="0" rtlCol="0">
            <a:noAutofit/>
          </a:bodyPr>
          <a:lstStyle/>
          <a:p>
            <a:pPr algn="r">
              <a:spcAft>
                <a:spcPts val="600"/>
              </a:spcAft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Morbi semper </a:t>
            </a:r>
            <a:r>
              <a:rPr lang="en-US" sz="1400" dirty="0" err="1"/>
              <a:t>nibh</a:t>
            </a:r>
            <a:r>
              <a:rPr lang="en-US" sz="1400" dirty="0"/>
              <a:t> ac magna pulvinar, non </a:t>
            </a:r>
            <a:r>
              <a:rPr lang="en-US" sz="1400" dirty="0" err="1"/>
              <a:t>vehicula</a:t>
            </a:r>
            <a:r>
              <a:rPr lang="en-US" sz="1400" dirty="0"/>
              <a:t> libero lacinia. 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="" xmlns:a16="http://schemas.microsoft.com/office/drawing/2014/main" id="{1C282BE5-445F-D7CB-1B1B-505B91A907E9}"/>
              </a:ext>
            </a:extLst>
          </p:cNvPr>
          <p:cNvCxnSpPr>
            <a:cxnSpLocks/>
          </p:cNvCxnSpPr>
          <p:nvPr/>
        </p:nvCxnSpPr>
        <p:spPr>
          <a:xfrm>
            <a:off x="515950" y="3854931"/>
            <a:ext cx="18434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="" xmlns:a16="http://schemas.microsoft.com/office/drawing/2014/main" id="{32BA30AC-8B37-49A1-6A8E-CC45109DE4A1}"/>
              </a:ext>
            </a:extLst>
          </p:cNvPr>
          <p:cNvCxnSpPr>
            <a:cxnSpLocks/>
          </p:cNvCxnSpPr>
          <p:nvPr/>
        </p:nvCxnSpPr>
        <p:spPr>
          <a:xfrm>
            <a:off x="9934454" y="3854931"/>
            <a:ext cx="184342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3347A31F-645B-ED8F-1BB1-B3C70322816F}"/>
              </a:ext>
            </a:extLst>
          </p:cNvPr>
          <p:cNvGrpSpPr/>
          <p:nvPr/>
        </p:nvGrpSpPr>
        <p:grpSpPr>
          <a:xfrm>
            <a:off x="9166220" y="4061554"/>
            <a:ext cx="297821" cy="288637"/>
            <a:chOff x="4113213" y="1816100"/>
            <a:chExt cx="360363" cy="349251"/>
          </a:xfrm>
          <a:solidFill>
            <a:schemeClr val="accent4">
              <a:lumMod val="50000"/>
            </a:schemeClr>
          </a:solidFill>
        </p:grpSpPr>
        <p:sp>
          <p:nvSpPr>
            <p:cNvPr id="97" name="Freeform 214">
              <a:extLst>
                <a:ext uri="{FF2B5EF4-FFF2-40B4-BE49-F238E27FC236}">
                  <a16:creationId xmlns="" xmlns:a16="http://schemas.microsoft.com/office/drawing/2014/main" id="{CAF7F7C7-0941-6FBF-D37C-B1C4D0C17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1816100"/>
              <a:ext cx="315913" cy="244475"/>
            </a:xfrm>
            <a:custGeom>
              <a:avLst/>
              <a:gdLst>
                <a:gd name="T0" fmla="*/ 31 w 84"/>
                <a:gd name="T1" fmla="*/ 65 h 65"/>
                <a:gd name="T2" fmla="*/ 31 w 84"/>
                <a:gd name="T3" fmla="*/ 63 h 65"/>
                <a:gd name="T4" fmla="*/ 53 w 84"/>
                <a:gd name="T5" fmla="*/ 41 h 65"/>
                <a:gd name="T6" fmla="*/ 63 w 84"/>
                <a:gd name="T7" fmla="*/ 41 h 65"/>
                <a:gd name="T8" fmla="*/ 79 w 84"/>
                <a:gd name="T9" fmla="*/ 25 h 65"/>
                <a:gd name="T10" fmla="*/ 79 w 84"/>
                <a:gd name="T11" fmla="*/ 5 h 65"/>
                <a:gd name="T12" fmla="*/ 59 w 84"/>
                <a:gd name="T13" fmla="*/ 5 h 65"/>
                <a:gd name="T14" fmla="*/ 54 w 84"/>
                <a:gd name="T15" fmla="*/ 10 h 65"/>
                <a:gd name="T16" fmla="*/ 54 w 84"/>
                <a:gd name="T17" fmla="*/ 10 h 65"/>
                <a:gd name="T18" fmla="*/ 58 w 84"/>
                <a:gd name="T19" fmla="*/ 14 h 65"/>
                <a:gd name="T20" fmla="*/ 62 w 84"/>
                <a:gd name="T21" fmla="*/ 20 h 65"/>
                <a:gd name="T22" fmla="*/ 60 w 84"/>
                <a:gd name="T23" fmla="*/ 23 h 65"/>
                <a:gd name="T24" fmla="*/ 55 w 84"/>
                <a:gd name="T25" fmla="*/ 25 h 65"/>
                <a:gd name="T26" fmla="*/ 45 w 84"/>
                <a:gd name="T27" fmla="*/ 19 h 65"/>
                <a:gd name="T28" fmla="*/ 35 w 84"/>
                <a:gd name="T29" fmla="*/ 29 h 65"/>
                <a:gd name="T30" fmla="*/ 35 w 84"/>
                <a:gd name="T31" fmla="*/ 29 h 65"/>
                <a:gd name="T32" fmla="*/ 39 w 84"/>
                <a:gd name="T33" fmla="*/ 33 h 65"/>
                <a:gd name="T34" fmla="*/ 43 w 84"/>
                <a:gd name="T35" fmla="*/ 39 h 65"/>
                <a:gd name="T36" fmla="*/ 41 w 84"/>
                <a:gd name="T37" fmla="*/ 42 h 65"/>
                <a:gd name="T38" fmla="*/ 36 w 84"/>
                <a:gd name="T39" fmla="*/ 44 h 65"/>
                <a:gd name="T40" fmla="*/ 26 w 84"/>
                <a:gd name="T41" fmla="*/ 38 h 65"/>
                <a:gd name="T42" fmla="*/ 17 w 84"/>
                <a:gd name="T43" fmla="*/ 47 h 65"/>
                <a:gd name="T44" fmla="*/ 17 w 84"/>
                <a:gd name="T45" fmla="*/ 47 h 65"/>
                <a:gd name="T46" fmla="*/ 21 w 84"/>
                <a:gd name="T47" fmla="*/ 51 h 65"/>
                <a:gd name="T48" fmla="*/ 25 w 84"/>
                <a:gd name="T49" fmla="*/ 57 h 65"/>
                <a:gd name="T50" fmla="*/ 23 w 84"/>
                <a:gd name="T51" fmla="*/ 60 h 65"/>
                <a:gd name="T52" fmla="*/ 18 w 84"/>
                <a:gd name="T53" fmla="*/ 62 h 65"/>
                <a:gd name="T54" fmla="*/ 8 w 84"/>
                <a:gd name="T55" fmla="*/ 56 h 65"/>
                <a:gd name="T56" fmla="*/ 3 w 84"/>
                <a:gd name="T57" fmla="*/ 62 h 65"/>
                <a:gd name="T58" fmla="*/ 0 w 84"/>
                <a:gd name="T59" fmla="*/ 65 h 65"/>
                <a:gd name="T60" fmla="*/ 31 w 84"/>
                <a:gd name="T6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" h="65">
                  <a:moveTo>
                    <a:pt x="31" y="65"/>
                  </a:moveTo>
                  <a:cubicBezTo>
                    <a:pt x="31" y="64"/>
                    <a:pt x="31" y="64"/>
                    <a:pt x="31" y="63"/>
                  </a:cubicBezTo>
                  <a:cubicBezTo>
                    <a:pt x="31" y="51"/>
                    <a:pt x="41" y="41"/>
                    <a:pt x="5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4" y="20"/>
                    <a:pt x="84" y="11"/>
                    <a:pt x="79" y="5"/>
                  </a:cubicBezTo>
                  <a:cubicBezTo>
                    <a:pt x="73" y="0"/>
                    <a:pt x="65" y="0"/>
                    <a:pt x="59" y="5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5" y="12"/>
                    <a:pt x="57" y="13"/>
                    <a:pt x="58" y="14"/>
                  </a:cubicBezTo>
                  <a:cubicBezTo>
                    <a:pt x="60" y="16"/>
                    <a:pt x="61" y="17"/>
                    <a:pt x="62" y="20"/>
                  </a:cubicBezTo>
                  <a:cubicBezTo>
                    <a:pt x="62" y="21"/>
                    <a:pt x="61" y="22"/>
                    <a:pt x="60" y="23"/>
                  </a:cubicBezTo>
                  <a:cubicBezTo>
                    <a:pt x="58" y="25"/>
                    <a:pt x="57" y="25"/>
                    <a:pt x="55" y="25"/>
                  </a:cubicBezTo>
                  <a:cubicBezTo>
                    <a:pt x="51" y="25"/>
                    <a:pt x="48" y="22"/>
                    <a:pt x="45" y="1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31"/>
                    <a:pt x="38" y="32"/>
                    <a:pt x="39" y="33"/>
                  </a:cubicBezTo>
                  <a:cubicBezTo>
                    <a:pt x="41" y="35"/>
                    <a:pt x="42" y="36"/>
                    <a:pt x="43" y="39"/>
                  </a:cubicBezTo>
                  <a:cubicBezTo>
                    <a:pt x="43" y="40"/>
                    <a:pt x="42" y="41"/>
                    <a:pt x="41" y="42"/>
                  </a:cubicBezTo>
                  <a:cubicBezTo>
                    <a:pt x="39" y="44"/>
                    <a:pt x="38" y="44"/>
                    <a:pt x="36" y="44"/>
                  </a:cubicBezTo>
                  <a:cubicBezTo>
                    <a:pt x="32" y="44"/>
                    <a:pt x="29" y="41"/>
                    <a:pt x="26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9"/>
                    <a:pt x="20" y="50"/>
                    <a:pt x="21" y="51"/>
                  </a:cubicBezTo>
                  <a:cubicBezTo>
                    <a:pt x="23" y="53"/>
                    <a:pt x="24" y="54"/>
                    <a:pt x="25" y="57"/>
                  </a:cubicBezTo>
                  <a:cubicBezTo>
                    <a:pt x="25" y="58"/>
                    <a:pt x="24" y="59"/>
                    <a:pt x="23" y="60"/>
                  </a:cubicBezTo>
                  <a:cubicBezTo>
                    <a:pt x="21" y="62"/>
                    <a:pt x="20" y="62"/>
                    <a:pt x="18" y="62"/>
                  </a:cubicBezTo>
                  <a:cubicBezTo>
                    <a:pt x="14" y="62"/>
                    <a:pt x="11" y="59"/>
                    <a:pt x="8" y="56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63"/>
                    <a:pt x="1" y="64"/>
                    <a:pt x="0" y="65"/>
                  </a:cubicBezTo>
                  <a:lnTo>
                    <a:pt x="3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215">
              <a:extLst>
                <a:ext uri="{FF2B5EF4-FFF2-40B4-BE49-F238E27FC236}">
                  <a16:creationId xmlns="" xmlns:a16="http://schemas.microsoft.com/office/drawing/2014/main" id="{BED96650-0FA9-E6CC-A2F1-CD877CE1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1985963"/>
              <a:ext cx="179388" cy="74613"/>
            </a:xfrm>
            <a:custGeom>
              <a:avLst/>
              <a:gdLst>
                <a:gd name="T0" fmla="*/ 48 w 48"/>
                <a:gd name="T1" fmla="*/ 20 h 20"/>
                <a:gd name="T2" fmla="*/ 48 w 48"/>
                <a:gd name="T3" fmla="*/ 18 h 20"/>
                <a:gd name="T4" fmla="*/ 30 w 48"/>
                <a:gd name="T5" fmla="*/ 0 h 20"/>
                <a:gd name="T6" fmla="*/ 32 w 48"/>
                <a:gd name="T7" fmla="*/ 2 h 20"/>
                <a:gd name="T8" fmla="*/ 33 w 48"/>
                <a:gd name="T9" fmla="*/ 17 h 20"/>
                <a:gd name="T10" fmla="*/ 31 w 48"/>
                <a:gd name="T11" fmla="*/ 18 h 20"/>
                <a:gd name="T12" fmla="*/ 30 w 48"/>
                <a:gd name="T13" fmla="*/ 18 h 20"/>
                <a:gd name="T14" fmla="*/ 29 w 48"/>
                <a:gd name="T15" fmla="*/ 16 h 20"/>
                <a:gd name="T16" fmla="*/ 28 w 48"/>
                <a:gd name="T17" fmla="*/ 4 h 20"/>
                <a:gd name="T18" fmla="*/ 26 w 48"/>
                <a:gd name="T19" fmla="*/ 0 h 20"/>
                <a:gd name="T20" fmla="*/ 22 w 48"/>
                <a:gd name="T21" fmla="*/ 0 h 20"/>
                <a:gd name="T22" fmla="*/ 24 w 48"/>
                <a:gd name="T23" fmla="*/ 2 h 20"/>
                <a:gd name="T24" fmla="*/ 25 w 48"/>
                <a:gd name="T25" fmla="*/ 17 h 20"/>
                <a:gd name="T26" fmla="*/ 23 w 48"/>
                <a:gd name="T27" fmla="*/ 18 h 20"/>
                <a:gd name="T28" fmla="*/ 22 w 48"/>
                <a:gd name="T29" fmla="*/ 18 h 20"/>
                <a:gd name="T30" fmla="*/ 21 w 48"/>
                <a:gd name="T31" fmla="*/ 16 h 20"/>
                <a:gd name="T32" fmla="*/ 20 w 48"/>
                <a:gd name="T33" fmla="*/ 4 h 20"/>
                <a:gd name="T34" fmla="*/ 18 w 48"/>
                <a:gd name="T35" fmla="*/ 1 h 20"/>
                <a:gd name="T36" fmla="*/ 18 w 48"/>
                <a:gd name="T37" fmla="*/ 0 h 20"/>
                <a:gd name="T38" fmla="*/ 18 w 48"/>
                <a:gd name="T39" fmla="*/ 0 h 20"/>
                <a:gd name="T40" fmla="*/ 14 w 48"/>
                <a:gd name="T41" fmla="*/ 0 h 20"/>
                <a:gd name="T42" fmla="*/ 16 w 48"/>
                <a:gd name="T43" fmla="*/ 2 h 20"/>
                <a:gd name="T44" fmla="*/ 17 w 48"/>
                <a:gd name="T45" fmla="*/ 17 h 20"/>
                <a:gd name="T46" fmla="*/ 15 w 48"/>
                <a:gd name="T47" fmla="*/ 18 h 20"/>
                <a:gd name="T48" fmla="*/ 14 w 48"/>
                <a:gd name="T49" fmla="*/ 18 h 20"/>
                <a:gd name="T50" fmla="*/ 13 w 48"/>
                <a:gd name="T51" fmla="*/ 16 h 20"/>
                <a:gd name="T52" fmla="*/ 12 w 48"/>
                <a:gd name="T53" fmla="*/ 4 h 20"/>
                <a:gd name="T54" fmla="*/ 11 w 48"/>
                <a:gd name="T55" fmla="*/ 2 h 20"/>
                <a:gd name="T56" fmla="*/ 0 w 48"/>
                <a:gd name="T57" fmla="*/ 18 h 20"/>
                <a:gd name="T58" fmla="*/ 0 w 48"/>
                <a:gd name="T59" fmla="*/ 20 h 20"/>
                <a:gd name="T60" fmla="*/ 48 w 48"/>
                <a:gd name="T6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20">
                  <a:moveTo>
                    <a:pt x="48" y="20"/>
                  </a:moveTo>
                  <a:cubicBezTo>
                    <a:pt x="48" y="19"/>
                    <a:pt x="48" y="19"/>
                    <a:pt x="48" y="18"/>
                  </a:cubicBezTo>
                  <a:cubicBezTo>
                    <a:pt x="48" y="8"/>
                    <a:pt x="40" y="0"/>
                    <a:pt x="30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5" y="10"/>
                    <a:pt x="33" y="17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7"/>
                    <a:pt x="29" y="16"/>
                  </a:cubicBezTo>
                  <a:cubicBezTo>
                    <a:pt x="31" y="10"/>
                    <a:pt x="28" y="4"/>
                    <a:pt x="28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7" y="10"/>
                    <a:pt x="25" y="17"/>
                  </a:cubicBezTo>
                  <a:cubicBezTo>
                    <a:pt x="24" y="18"/>
                    <a:pt x="24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0" y="17"/>
                    <a:pt x="21" y="16"/>
                  </a:cubicBezTo>
                  <a:cubicBezTo>
                    <a:pt x="23" y="10"/>
                    <a:pt x="20" y="4"/>
                    <a:pt x="20" y="4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3"/>
                    <a:pt x="19" y="10"/>
                    <a:pt x="17" y="17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5" y="10"/>
                    <a:pt x="12" y="4"/>
                    <a:pt x="12" y="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lnTo>
                    <a:pt x="4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216">
              <a:extLst>
                <a:ext uri="{FF2B5EF4-FFF2-40B4-BE49-F238E27FC236}">
                  <a16:creationId xmlns="" xmlns:a16="http://schemas.microsoft.com/office/drawing/2014/main" id="{F71FD923-CFDC-EA85-9E33-E3451DC9A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2074863"/>
              <a:ext cx="360363" cy="90488"/>
            </a:xfrm>
            <a:custGeom>
              <a:avLst/>
              <a:gdLst>
                <a:gd name="T0" fmla="*/ 96 w 96"/>
                <a:gd name="T1" fmla="*/ 1 h 24"/>
                <a:gd name="T2" fmla="*/ 94 w 96"/>
                <a:gd name="T3" fmla="*/ 0 h 24"/>
                <a:gd name="T4" fmla="*/ 2 w 96"/>
                <a:gd name="T5" fmla="*/ 0 h 24"/>
                <a:gd name="T6" fmla="*/ 0 w 96"/>
                <a:gd name="T7" fmla="*/ 1 h 24"/>
                <a:gd name="T8" fmla="*/ 1 w 96"/>
                <a:gd name="T9" fmla="*/ 3 h 24"/>
                <a:gd name="T10" fmla="*/ 21 w 96"/>
                <a:gd name="T11" fmla="*/ 23 h 24"/>
                <a:gd name="T12" fmla="*/ 22 w 96"/>
                <a:gd name="T13" fmla="*/ 24 h 24"/>
                <a:gd name="T14" fmla="*/ 74 w 96"/>
                <a:gd name="T15" fmla="*/ 24 h 24"/>
                <a:gd name="T16" fmla="*/ 75 w 96"/>
                <a:gd name="T17" fmla="*/ 23 h 24"/>
                <a:gd name="T18" fmla="*/ 95 w 96"/>
                <a:gd name="T19" fmla="*/ 3 h 24"/>
                <a:gd name="T20" fmla="*/ 96 w 96"/>
                <a:gd name="T2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24">
                  <a:moveTo>
                    <a:pt x="96" y="1"/>
                  </a:moveTo>
                  <a:cubicBezTo>
                    <a:pt x="96" y="1"/>
                    <a:pt x="95" y="0"/>
                    <a:pt x="9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5" y="24"/>
                    <a:pt x="75" y="2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3"/>
                    <a:pt x="96" y="2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AC21B3F0-E4AD-F5BF-16B3-32E07D15A64E}"/>
              </a:ext>
            </a:extLst>
          </p:cNvPr>
          <p:cNvGrpSpPr/>
          <p:nvPr/>
        </p:nvGrpSpPr>
        <p:grpSpPr>
          <a:xfrm>
            <a:off x="2740423" y="4056306"/>
            <a:ext cx="272893" cy="299132"/>
            <a:chOff x="3406775" y="3609976"/>
            <a:chExt cx="330200" cy="361950"/>
          </a:xfrm>
          <a:solidFill>
            <a:schemeClr val="accent4">
              <a:lumMod val="50000"/>
            </a:schemeClr>
          </a:solidFill>
        </p:grpSpPr>
        <p:sp>
          <p:nvSpPr>
            <p:cNvPr id="101" name="Freeform 54">
              <a:extLst>
                <a:ext uri="{FF2B5EF4-FFF2-40B4-BE49-F238E27FC236}">
                  <a16:creationId xmlns="" xmlns:a16="http://schemas.microsoft.com/office/drawing/2014/main" id="{B2A09A30-54E3-DADD-C6EE-E3A559F11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3948113"/>
              <a:ext cx="119063" cy="23813"/>
            </a:xfrm>
            <a:custGeom>
              <a:avLst/>
              <a:gdLst>
                <a:gd name="T0" fmla="*/ 14 w 32"/>
                <a:gd name="T1" fmla="*/ 2 h 6"/>
                <a:gd name="T2" fmla="*/ 0 w 32"/>
                <a:gd name="T3" fmla="*/ 0 h 6"/>
                <a:gd name="T4" fmla="*/ 0 w 32"/>
                <a:gd name="T5" fmla="*/ 4 h 6"/>
                <a:gd name="T6" fmla="*/ 2 w 32"/>
                <a:gd name="T7" fmla="*/ 6 h 6"/>
                <a:gd name="T8" fmla="*/ 30 w 32"/>
                <a:gd name="T9" fmla="*/ 6 h 6"/>
                <a:gd name="T10" fmla="*/ 32 w 32"/>
                <a:gd name="T11" fmla="*/ 4 h 6"/>
                <a:gd name="T12" fmla="*/ 32 w 32"/>
                <a:gd name="T13" fmla="*/ 0 h 6"/>
                <a:gd name="T14" fmla="*/ 18 w 32"/>
                <a:gd name="T15" fmla="*/ 2 h 6"/>
                <a:gd name="T16" fmla="*/ 14 w 32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">
                  <a:moveTo>
                    <a:pt x="14" y="2"/>
                  </a:moveTo>
                  <a:cubicBezTo>
                    <a:pt x="9" y="2"/>
                    <a:pt x="4" y="1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2" y="5"/>
                    <a:pt x="32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3" y="2"/>
                    <a:pt x="18" y="2"/>
                  </a:cubicBez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55">
              <a:extLst>
                <a:ext uri="{FF2B5EF4-FFF2-40B4-BE49-F238E27FC236}">
                  <a16:creationId xmlns="" xmlns:a16="http://schemas.microsoft.com/office/drawing/2014/main" id="{081427C3-6A2E-697E-DACA-DD57C122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805238"/>
              <a:ext cx="300038" cy="136525"/>
            </a:xfrm>
            <a:custGeom>
              <a:avLst/>
              <a:gdLst>
                <a:gd name="T0" fmla="*/ 78 w 80"/>
                <a:gd name="T1" fmla="*/ 0 h 36"/>
                <a:gd name="T2" fmla="*/ 2 w 80"/>
                <a:gd name="T3" fmla="*/ 0 h 36"/>
                <a:gd name="T4" fmla="*/ 0 w 80"/>
                <a:gd name="T5" fmla="*/ 1 h 36"/>
                <a:gd name="T6" fmla="*/ 0 w 80"/>
                <a:gd name="T7" fmla="*/ 2 h 36"/>
                <a:gd name="T8" fmla="*/ 38 w 80"/>
                <a:gd name="T9" fmla="*/ 36 h 36"/>
                <a:gd name="T10" fmla="*/ 42 w 80"/>
                <a:gd name="T11" fmla="*/ 36 h 36"/>
                <a:gd name="T12" fmla="*/ 80 w 80"/>
                <a:gd name="T13" fmla="*/ 2 h 36"/>
                <a:gd name="T14" fmla="*/ 79 w 80"/>
                <a:gd name="T15" fmla="*/ 1 h 36"/>
                <a:gd name="T16" fmla="*/ 78 w 80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36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22"/>
                    <a:pt x="19" y="36"/>
                    <a:pt x="38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61" y="36"/>
                    <a:pt x="78" y="22"/>
                    <a:pt x="80" y="2"/>
                  </a:cubicBezTo>
                  <a:cubicBezTo>
                    <a:pt x="80" y="2"/>
                    <a:pt x="80" y="1"/>
                    <a:pt x="79" y="1"/>
                  </a:cubicBezTo>
                  <a:cubicBezTo>
                    <a:pt x="79" y="0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Freeform 56">
              <a:extLst>
                <a:ext uri="{FF2B5EF4-FFF2-40B4-BE49-F238E27FC236}">
                  <a16:creationId xmlns="" xmlns:a16="http://schemas.microsoft.com/office/drawing/2014/main" id="{F745AB8F-25BE-5A31-9E7F-E4F533366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3609976"/>
              <a:ext cx="165100" cy="150813"/>
            </a:xfrm>
            <a:custGeom>
              <a:avLst/>
              <a:gdLst>
                <a:gd name="T0" fmla="*/ 43 w 44"/>
                <a:gd name="T1" fmla="*/ 24 h 40"/>
                <a:gd name="T2" fmla="*/ 33 w 44"/>
                <a:gd name="T3" fmla="*/ 2 h 40"/>
                <a:gd name="T4" fmla="*/ 31 w 44"/>
                <a:gd name="T5" fmla="*/ 1 h 40"/>
                <a:gd name="T6" fmla="*/ 2 w 44"/>
                <a:gd name="T7" fmla="*/ 14 h 40"/>
                <a:gd name="T8" fmla="*/ 1 w 44"/>
                <a:gd name="T9" fmla="*/ 15 h 40"/>
                <a:gd name="T10" fmla="*/ 1 w 44"/>
                <a:gd name="T11" fmla="*/ 17 h 40"/>
                <a:gd name="T12" fmla="*/ 11 w 44"/>
                <a:gd name="T13" fmla="*/ 38 h 40"/>
                <a:gd name="T14" fmla="*/ 12 w 44"/>
                <a:gd name="T15" fmla="*/ 40 h 40"/>
                <a:gd name="T16" fmla="*/ 13 w 44"/>
                <a:gd name="T17" fmla="*/ 39 h 40"/>
                <a:gd name="T18" fmla="*/ 42 w 44"/>
                <a:gd name="T19" fmla="*/ 26 h 40"/>
                <a:gd name="T20" fmla="*/ 43 w 44"/>
                <a:gd name="T21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0">
                  <a:moveTo>
                    <a:pt x="43" y="24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2" y="40"/>
                    <a:pt x="12" y="40"/>
                  </a:cubicBezTo>
                  <a:cubicBezTo>
                    <a:pt x="13" y="40"/>
                    <a:pt x="13" y="40"/>
                    <a:pt x="13" y="3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4" y="25"/>
                    <a:pt x="4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57">
              <a:extLst>
                <a:ext uri="{FF2B5EF4-FFF2-40B4-BE49-F238E27FC236}">
                  <a16:creationId xmlns="" xmlns:a16="http://schemas.microsoft.com/office/drawing/2014/main" id="{A373AC64-BEE4-1F7E-42B9-B968F9C33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725" y="3700463"/>
              <a:ext cx="34925" cy="25400"/>
            </a:xfrm>
            <a:custGeom>
              <a:avLst/>
              <a:gdLst>
                <a:gd name="T0" fmla="*/ 2 w 9"/>
                <a:gd name="T1" fmla="*/ 7 h 7"/>
                <a:gd name="T2" fmla="*/ 3 w 9"/>
                <a:gd name="T3" fmla="*/ 7 h 7"/>
                <a:gd name="T4" fmla="*/ 8 w 9"/>
                <a:gd name="T5" fmla="*/ 4 h 7"/>
                <a:gd name="T6" fmla="*/ 9 w 9"/>
                <a:gd name="T7" fmla="*/ 1 h 7"/>
                <a:gd name="T8" fmla="*/ 6 w 9"/>
                <a:gd name="T9" fmla="*/ 0 h 7"/>
                <a:gd name="T10" fmla="*/ 1 w 9"/>
                <a:gd name="T11" fmla="*/ 4 h 7"/>
                <a:gd name="T12" fmla="*/ 0 w 9"/>
                <a:gd name="T13" fmla="*/ 6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2" y="7"/>
                    <a:pt x="3" y="7"/>
                    <a:pt x="3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Freeform 58">
              <a:extLst>
                <a:ext uri="{FF2B5EF4-FFF2-40B4-BE49-F238E27FC236}">
                  <a16:creationId xmlns="" xmlns:a16="http://schemas.microsoft.com/office/drawing/2014/main" id="{0F037D2D-6227-5A66-E69C-9A8FF7EBD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3760788"/>
              <a:ext cx="26988" cy="25400"/>
            </a:xfrm>
            <a:custGeom>
              <a:avLst/>
              <a:gdLst>
                <a:gd name="T0" fmla="*/ 1 w 7"/>
                <a:gd name="T1" fmla="*/ 7 h 7"/>
                <a:gd name="T2" fmla="*/ 2 w 7"/>
                <a:gd name="T3" fmla="*/ 7 h 7"/>
                <a:gd name="T4" fmla="*/ 3 w 7"/>
                <a:gd name="T5" fmla="*/ 7 h 7"/>
                <a:gd name="T6" fmla="*/ 6 w 7"/>
                <a:gd name="T7" fmla="*/ 3 h 7"/>
                <a:gd name="T8" fmla="*/ 6 w 7"/>
                <a:gd name="T9" fmla="*/ 1 h 7"/>
                <a:gd name="T10" fmla="*/ 4 w 7"/>
                <a:gd name="T11" fmla="*/ 1 h 7"/>
                <a:gd name="T12" fmla="*/ 0 w 7"/>
                <a:gd name="T13" fmla="*/ 4 h 7"/>
                <a:gd name="T14" fmla="*/ 1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1" y="7"/>
                  </a:move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="" xmlns:a16="http://schemas.microsoft.com/office/drawing/2014/main" id="{6C093BDA-688F-E7E0-C094-7447CD709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3738563"/>
              <a:ext cx="33338" cy="30163"/>
            </a:xfrm>
            <a:custGeom>
              <a:avLst/>
              <a:gdLst>
                <a:gd name="T0" fmla="*/ 2 w 9"/>
                <a:gd name="T1" fmla="*/ 8 h 8"/>
                <a:gd name="T2" fmla="*/ 3 w 9"/>
                <a:gd name="T3" fmla="*/ 8 h 8"/>
                <a:gd name="T4" fmla="*/ 8 w 9"/>
                <a:gd name="T5" fmla="*/ 4 h 8"/>
                <a:gd name="T6" fmla="*/ 8 w 9"/>
                <a:gd name="T7" fmla="*/ 1 h 8"/>
                <a:gd name="T8" fmla="*/ 5 w 9"/>
                <a:gd name="T9" fmla="*/ 1 h 8"/>
                <a:gd name="T10" fmla="*/ 1 w 9"/>
                <a:gd name="T11" fmla="*/ 5 h 8"/>
                <a:gd name="T12" fmla="*/ 0 w 9"/>
                <a:gd name="T13" fmla="*/ 7 h 8"/>
                <a:gd name="T14" fmla="*/ 2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2" y="8"/>
                    <a:pt x="3" y="8"/>
                    <a:pt x="3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7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B4125414-2EEF-D340-A053-04158AA9ED11}"/>
              </a:ext>
            </a:extLst>
          </p:cNvPr>
          <p:cNvGrpSpPr/>
          <p:nvPr/>
        </p:nvGrpSpPr>
        <p:grpSpPr>
          <a:xfrm>
            <a:off x="4952058" y="1919458"/>
            <a:ext cx="272181" cy="278229"/>
            <a:chOff x="6997700" y="2522538"/>
            <a:chExt cx="357188" cy="365125"/>
          </a:xfrm>
          <a:solidFill>
            <a:srgbClr val="4B8539"/>
          </a:solidFill>
        </p:grpSpPr>
        <p:sp>
          <p:nvSpPr>
            <p:cNvPr id="111" name="Freeform 222">
              <a:extLst>
                <a:ext uri="{FF2B5EF4-FFF2-40B4-BE49-F238E27FC236}">
                  <a16:creationId xmlns="" xmlns:a16="http://schemas.microsoft.com/office/drawing/2014/main" id="{F30CC1EF-46AE-6648-836D-8E421B377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088" y="2676525"/>
              <a:ext cx="74613" cy="46038"/>
            </a:xfrm>
            <a:custGeom>
              <a:avLst/>
              <a:gdLst>
                <a:gd name="T0" fmla="*/ 18 w 20"/>
                <a:gd name="T1" fmla="*/ 12 h 12"/>
                <a:gd name="T2" fmla="*/ 16 w 20"/>
                <a:gd name="T3" fmla="*/ 10 h 12"/>
                <a:gd name="T4" fmla="*/ 10 w 20"/>
                <a:gd name="T5" fmla="*/ 4 h 12"/>
                <a:gd name="T6" fmla="*/ 4 w 20"/>
                <a:gd name="T7" fmla="*/ 10 h 12"/>
                <a:gd name="T8" fmla="*/ 2 w 20"/>
                <a:gd name="T9" fmla="*/ 12 h 12"/>
                <a:gd name="T10" fmla="*/ 0 w 20"/>
                <a:gd name="T11" fmla="*/ 10 h 12"/>
                <a:gd name="T12" fmla="*/ 10 w 20"/>
                <a:gd name="T13" fmla="*/ 0 h 12"/>
                <a:gd name="T14" fmla="*/ 20 w 20"/>
                <a:gd name="T15" fmla="*/ 10 h 12"/>
                <a:gd name="T16" fmla="*/ 18 w 20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12">
                  <a:moveTo>
                    <a:pt x="18" y="12"/>
                  </a:moveTo>
                  <a:cubicBezTo>
                    <a:pt x="17" y="12"/>
                    <a:pt x="16" y="11"/>
                    <a:pt x="16" y="10"/>
                  </a:cubicBezTo>
                  <a:cubicBezTo>
                    <a:pt x="16" y="7"/>
                    <a:pt x="13" y="4"/>
                    <a:pt x="10" y="4"/>
                  </a:cubicBezTo>
                  <a:cubicBezTo>
                    <a:pt x="7" y="4"/>
                    <a:pt x="4" y="7"/>
                    <a:pt x="4" y="10"/>
                  </a:cubicBezTo>
                  <a:cubicBezTo>
                    <a:pt x="4" y="11"/>
                    <a:pt x="3" y="12"/>
                    <a:pt x="2" y="12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1"/>
                    <a:pt x="19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223">
              <a:extLst>
                <a:ext uri="{FF2B5EF4-FFF2-40B4-BE49-F238E27FC236}">
                  <a16:creationId xmlns="" xmlns:a16="http://schemas.microsoft.com/office/drawing/2014/main" id="{4FA2E7A3-2954-1A70-8F25-64FFFFF8C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75" y="2711450"/>
              <a:ext cx="58738" cy="36513"/>
            </a:xfrm>
            <a:custGeom>
              <a:avLst/>
              <a:gdLst>
                <a:gd name="T0" fmla="*/ 14 w 16"/>
                <a:gd name="T1" fmla="*/ 10 h 10"/>
                <a:gd name="T2" fmla="*/ 12 w 16"/>
                <a:gd name="T3" fmla="*/ 8 h 10"/>
                <a:gd name="T4" fmla="*/ 8 w 16"/>
                <a:gd name="T5" fmla="*/ 4 h 10"/>
                <a:gd name="T6" fmla="*/ 4 w 16"/>
                <a:gd name="T7" fmla="*/ 8 h 10"/>
                <a:gd name="T8" fmla="*/ 2 w 16"/>
                <a:gd name="T9" fmla="*/ 10 h 10"/>
                <a:gd name="T10" fmla="*/ 0 w 16"/>
                <a:gd name="T11" fmla="*/ 8 h 10"/>
                <a:gd name="T12" fmla="*/ 8 w 16"/>
                <a:gd name="T13" fmla="*/ 0 h 10"/>
                <a:gd name="T14" fmla="*/ 16 w 16"/>
                <a:gd name="T15" fmla="*/ 8 h 10"/>
                <a:gd name="T16" fmla="*/ 14 w 16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0">
                  <a:moveTo>
                    <a:pt x="14" y="10"/>
                  </a:moveTo>
                  <a:cubicBezTo>
                    <a:pt x="13" y="10"/>
                    <a:pt x="12" y="9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ubicBezTo>
                    <a:pt x="6" y="4"/>
                    <a:pt x="4" y="6"/>
                    <a:pt x="4" y="8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1" y="10"/>
                    <a:pt x="0" y="9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9"/>
                    <a:pt x="15" y="10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Freeform 224">
              <a:extLst>
                <a:ext uri="{FF2B5EF4-FFF2-40B4-BE49-F238E27FC236}">
                  <a16:creationId xmlns="" xmlns:a16="http://schemas.microsoft.com/office/drawing/2014/main" id="{BBDF4BED-DC07-8021-3D1F-842F12E69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5" y="2662238"/>
              <a:ext cx="44450" cy="30163"/>
            </a:xfrm>
            <a:custGeom>
              <a:avLst/>
              <a:gdLst>
                <a:gd name="T0" fmla="*/ 10 w 12"/>
                <a:gd name="T1" fmla="*/ 8 h 8"/>
                <a:gd name="T2" fmla="*/ 8 w 12"/>
                <a:gd name="T3" fmla="*/ 6 h 8"/>
                <a:gd name="T4" fmla="*/ 6 w 12"/>
                <a:gd name="T5" fmla="*/ 4 h 8"/>
                <a:gd name="T6" fmla="*/ 4 w 12"/>
                <a:gd name="T7" fmla="*/ 6 h 8"/>
                <a:gd name="T8" fmla="*/ 2 w 12"/>
                <a:gd name="T9" fmla="*/ 8 h 8"/>
                <a:gd name="T10" fmla="*/ 0 w 12"/>
                <a:gd name="T11" fmla="*/ 6 h 8"/>
                <a:gd name="T12" fmla="*/ 6 w 12"/>
                <a:gd name="T13" fmla="*/ 0 h 8"/>
                <a:gd name="T14" fmla="*/ 12 w 12"/>
                <a:gd name="T15" fmla="*/ 6 h 8"/>
                <a:gd name="T16" fmla="*/ 10 w 12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8">
                  <a:moveTo>
                    <a:pt x="10" y="8"/>
                  </a:moveTo>
                  <a:cubicBezTo>
                    <a:pt x="9" y="8"/>
                    <a:pt x="8" y="7"/>
                    <a:pt x="8" y="6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5" y="4"/>
                    <a:pt x="4" y="5"/>
                    <a:pt x="4" y="6"/>
                  </a:cubicBezTo>
                  <a:cubicBezTo>
                    <a:pt x="4" y="7"/>
                    <a:pt x="3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7"/>
                    <a:pt x="11" y="8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225">
              <a:extLst>
                <a:ext uri="{FF2B5EF4-FFF2-40B4-BE49-F238E27FC236}">
                  <a16:creationId xmlns="" xmlns:a16="http://schemas.microsoft.com/office/drawing/2014/main" id="{B29762AC-E26A-D74F-D18A-862DBE5A57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2522538"/>
              <a:ext cx="357188" cy="365125"/>
            </a:xfrm>
            <a:custGeom>
              <a:avLst/>
              <a:gdLst>
                <a:gd name="T0" fmla="*/ 90 w 95"/>
                <a:gd name="T1" fmla="*/ 1 h 97"/>
                <a:gd name="T2" fmla="*/ 81 w 95"/>
                <a:gd name="T3" fmla="*/ 5 h 97"/>
                <a:gd name="T4" fmla="*/ 70 w 95"/>
                <a:gd name="T5" fmla="*/ 30 h 97"/>
                <a:gd name="T6" fmla="*/ 46 w 95"/>
                <a:gd name="T7" fmla="*/ 27 h 97"/>
                <a:gd name="T8" fmla="*/ 0 w 95"/>
                <a:gd name="T9" fmla="*/ 47 h 97"/>
                <a:gd name="T10" fmla="*/ 0 w 95"/>
                <a:gd name="T11" fmla="*/ 47 h 97"/>
                <a:gd name="T12" fmla="*/ 0 w 95"/>
                <a:gd name="T13" fmla="*/ 55 h 97"/>
                <a:gd name="T14" fmla="*/ 46 w 95"/>
                <a:gd name="T15" fmla="*/ 97 h 97"/>
                <a:gd name="T16" fmla="*/ 92 w 95"/>
                <a:gd name="T17" fmla="*/ 55 h 97"/>
                <a:gd name="T18" fmla="*/ 92 w 95"/>
                <a:gd name="T19" fmla="*/ 47 h 97"/>
                <a:gd name="T20" fmla="*/ 92 w 95"/>
                <a:gd name="T21" fmla="*/ 47 h 97"/>
                <a:gd name="T22" fmla="*/ 86 w 95"/>
                <a:gd name="T23" fmla="*/ 37 h 97"/>
                <a:gd name="T24" fmla="*/ 94 w 95"/>
                <a:gd name="T25" fmla="*/ 10 h 97"/>
                <a:gd name="T26" fmla="*/ 90 w 95"/>
                <a:gd name="T27" fmla="*/ 1 h 97"/>
                <a:gd name="T28" fmla="*/ 88 w 95"/>
                <a:gd name="T29" fmla="*/ 48 h 97"/>
                <a:gd name="T30" fmla="*/ 46 w 95"/>
                <a:gd name="T31" fmla="*/ 65 h 97"/>
                <a:gd name="T32" fmla="*/ 4 w 95"/>
                <a:gd name="T33" fmla="*/ 48 h 97"/>
                <a:gd name="T34" fmla="*/ 46 w 95"/>
                <a:gd name="T35" fmla="*/ 31 h 97"/>
                <a:gd name="T36" fmla="*/ 68 w 95"/>
                <a:gd name="T37" fmla="*/ 34 h 97"/>
                <a:gd name="T38" fmla="*/ 63 w 95"/>
                <a:gd name="T39" fmla="*/ 47 h 97"/>
                <a:gd name="T40" fmla="*/ 63 w 95"/>
                <a:gd name="T41" fmla="*/ 48 h 97"/>
                <a:gd name="T42" fmla="*/ 64 w 95"/>
                <a:gd name="T43" fmla="*/ 49 h 97"/>
                <a:gd name="T44" fmla="*/ 73 w 95"/>
                <a:gd name="T45" fmla="*/ 51 h 97"/>
                <a:gd name="T46" fmla="*/ 82 w 95"/>
                <a:gd name="T47" fmla="*/ 48 h 97"/>
                <a:gd name="T48" fmla="*/ 83 w 95"/>
                <a:gd name="T49" fmla="*/ 47 h 97"/>
                <a:gd name="T50" fmla="*/ 85 w 95"/>
                <a:gd name="T51" fmla="*/ 42 h 97"/>
                <a:gd name="T52" fmla="*/ 88 w 95"/>
                <a:gd name="T53" fmla="*/ 4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5" h="97">
                  <a:moveTo>
                    <a:pt x="90" y="1"/>
                  </a:moveTo>
                  <a:cubicBezTo>
                    <a:pt x="86" y="0"/>
                    <a:pt x="83" y="2"/>
                    <a:pt x="81" y="5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3" y="28"/>
                    <a:pt x="54" y="27"/>
                    <a:pt x="46" y="27"/>
                  </a:cubicBezTo>
                  <a:cubicBezTo>
                    <a:pt x="25" y="27"/>
                    <a:pt x="1" y="3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1"/>
                    <a:pt x="17" y="97"/>
                    <a:pt x="46" y="97"/>
                  </a:cubicBezTo>
                  <a:cubicBezTo>
                    <a:pt x="75" y="97"/>
                    <a:pt x="92" y="81"/>
                    <a:pt x="92" y="55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44"/>
                    <a:pt x="89" y="40"/>
                    <a:pt x="86" y="37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7"/>
                    <a:pt x="93" y="3"/>
                    <a:pt x="90" y="1"/>
                  </a:cubicBezTo>
                  <a:close/>
                  <a:moveTo>
                    <a:pt x="88" y="48"/>
                  </a:moveTo>
                  <a:cubicBezTo>
                    <a:pt x="88" y="57"/>
                    <a:pt x="68" y="65"/>
                    <a:pt x="46" y="65"/>
                  </a:cubicBezTo>
                  <a:cubicBezTo>
                    <a:pt x="24" y="65"/>
                    <a:pt x="4" y="57"/>
                    <a:pt x="4" y="48"/>
                  </a:cubicBezTo>
                  <a:cubicBezTo>
                    <a:pt x="4" y="39"/>
                    <a:pt x="24" y="31"/>
                    <a:pt x="46" y="31"/>
                  </a:cubicBezTo>
                  <a:cubicBezTo>
                    <a:pt x="54" y="31"/>
                    <a:pt x="62" y="32"/>
                    <a:pt x="68" y="34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2" y="47"/>
                    <a:pt x="62" y="48"/>
                    <a:pt x="63" y="48"/>
                  </a:cubicBezTo>
                  <a:cubicBezTo>
                    <a:pt x="63" y="49"/>
                    <a:pt x="63" y="49"/>
                    <a:pt x="64" y="49"/>
                  </a:cubicBezTo>
                  <a:cubicBezTo>
                    <a:pt x="66" y="50"/>
                    <a:pt x="69" y="51"/>
                    <a:pt x="73" y="51"/>
                  </a:cubicBezTo>
                  <a:cubicBezTo>
                    <a:pt x="77" y="51"/>
                    <a:pt x="80" y="50"/>
                    <a:pt x="82" y="48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3"/>
                    <a:pt x="88" y="46"/>
                    <a:pt x="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="" xmlns:a16="http://schemas.microsoft.com/office/drawing/2014/main" id="{10879144-0834-3356-1BE0-FCCE5045EBEC}"/>
              </a:ext>
            </a:extLst>
          </p:cNvPr>
          <p:cNvGrpSpPr/>
          <p:nvPr/>
        </p:nvGrpSpPr>
        <p:grpSpPr>
          <a:xfrm>
            <a:off x="6976965" y="1931126"/>
            <a:ext cx="253775" cy="254893"/>
            <a:chOff x="2670176" y="3248025"/>
            <a:chExt cx="360363" cy="361950"/>
          </a:xfrm>
          <a:solidFill>
            <a:srgbClr val="4B8539"/>
          </a:solidFill>
        </p:grpSpPr>
        <p:sp>
          <p:nvSpPr>
            <p:cNvPr id="116" name="Freeform 58">
              <a:extLst>
                <a:ext uri="{FF2B5EF4-FFF2-40B4-BE49-F238E27FC236}">
                  <a16:creationId xmlns="" xmlns:a16="http://schemas.microsoft.com/office/drawing/2014/main" id="{B7A6C44E-68AD-31BE-1048-A312E1A524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6" y="3444875"/>
              <a:ext cx="180975" cy="165100"/>
            </a:xfrm>
            <a:custGeom>
              <a:avLst/>
              <a:gdLst>
                <a:gd name="T0" fmla="*/ 24 w 48"/>
                <a:gd name="T1" fmla="*/ 0 h 44"/>
                <a:gd name="T2" fmla="*/ 0 w 48"/>
                <a:gd name="T3" fmla="*/ 42 h 44"/>
                <a:gd name="T4" fmla="*/ 2 w 48"/>
                <a:gd name="T5" fmla="*/ 44 h 44"/>
                <a:gd name="T6" fmla="*/ 46 w 48"/>
                <a:gd name="T7" fmla="*/ 44 h 44"/>
                <a:gd name="T8" fmla="*/ 46 w 48"/>
                <a:gd name="T9" fmla="*/ 44 h 44"/>
                <a:gd name="T10" fmla="*/ 48 w 48"/>
                <a:gd name="T11" fmla="*/ 42 h 44"/>
                <a:gd name="T12" fmla="*/ 48 w 48"/>
                <a:gd name="T13" fmla="*/ 42 h 44"/>
                <a:gd name="T14" fmla="*/ 24 w 48"/>
                <a:gd name="T15" fmla="*/ 0 h 44"/>
                <a:gd name="T16" fmla="*/ 20 w 48"/>
                <a:gd name="T17" fmla="*/ 12 h 44"/>
                <a:gd name="T18" fmla="*/ 18 w 48"/>
                <a:gd name="T19" fmla="*/ 10 h 44"/>
                <a:gd name="T20" fmla="*/ 20 w 48"/>
                <a:gd name="T21" fmla="*/ 8 h 44"/>
                <a:gd name="T22" fmla="*/ 22 w 48"/>
                <a:gd name="T23" fmla="*/ 10 h 44"/>
                <a:gd name="T24" fmla="*/ 20 w 48"/>
                <a:gd name="T25" fmla="*/ 12 h 44"/>
                <a:gd name="T26" fmla="*/ 28 w 48"/>
                <a:gd name="T27" fmla="*/ 12 h 44"/>
                <a:gd name="T28" fmla="*/ 26 w 48"/>
                <a:gd name="T29" fmla="*/ 10 h 44"/>
                <a:gd name="T30" fmla="*/ 28 w 48"/>
                <a:gd name="T31" fmla="*/ 8 h 44"/>
                <a:gd name="T32" fmla="*/ 30 w 48"/>
                <a:gd name="T33" fmla="*/ 10 h 44"/>
                <a:gd name="T34" fmla="*/ 28 w 48"/>
                <a:gd name="T35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4">
                  <a:moveTo>
                    <a:pt x="24" y="0"/>
                  </a:moveTo>
                  <a:cubicBezTo>
                    <a:pt x="6" y="0"/>
                    <a:pt x="0" y="28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44"/>
                    <a:pt x="48" y="43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28"/>
                    <a:pt x="42" y="0"/>
                    <a:pt x="24" y="0"/>
                  </a:cubicBezTo>
                  <a:close/>
                  <a:moveTo>
                    <a:pt x="20" y="12"/>
                  </a:moveTo>
                  <a:cubicBezTo>
                    <a:pt x="19" y="12"/>
                    <a:pt x="18" y="11"/>
                    <a:pt x="18" y="10"/>
                  </a:cubicBezTo>
                  <a:cubicBezTo>
                    <a:pt x="18" y="9"/>
                    <a:pt x="19" y="8"/>
                    <a:pt x="20" y="8"/>
                  </a:cubicBezTo>
                  <a:cubicBezTo>
                    <a:pt x="21" y="8"/>
                    <a:pt x="22" y="9"/>
                    <a:pt x="22" y="10"/>
                  </a:cubicBezTo>
                  <a:cubicBezTo>
                    <a:pt x="22" y="11"/>
                    <a:pt x="21" y="12"/>
                    <a:pt x="20" y="12"/>
                  </a:cubicBezTo>
                  <a:close/>
                  <a:moveTo>
                    <a:pt x="28" y="12"/>
                  </a:moveTo>
                  <a:cubicBezTo>
                    <a:pt x="27" y="12"/>
                    <a:pt x="26" y="11"/>
                    <a:pt x="26" y="10"/>
                  </a:cubicBezTo>
                  <a:cubicBezTo>
                    <a:pt x="26" y="9"/>
                    <a:pt x="27" y="8"/>
                    <a:pt x="28" y="8"/>
                  </a:cubicBezTo>
                  <a:cubicBezTo>
                    <a:pt x="29" y="8"/>
                    <a:pt x="30" y="9"/>
                    <a:pt x="30" y="10"/>
                  </a:cubicBezTo>
                  <a:cubicBezTo>
                    <a:pt x="30" y="11"/>
                    <a:pt x="29" y="12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Freeform 59">
              <a:extLst>
                <a:ext uri="{FF2B5EF4-FFF2-40B4-BE49-F238E27FC236}">
                  <a16:creationId xmlns="" xmlns:a16="http://schemas.microsoft.com/office/drawing/2014/main" id="{2517C6D3-D48A-7442-1A55-9CC5F31AD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438" y="3451225"/>
              <a:ext cx="150813" cy="158750"/>
            </a:xfrm>
            <a:custGeom>
              <a:avLst/>
              <a:gdLst>
                <a:gd name="T0" fmla="*/ 32 w 40"/>
                <a:gd name="T1" fmla="*/ 0 h 42"/>
                <a:gd name="T2" fmla="*/ 8 w 40"/>
                <a:gd name="T3" fmla="*/ 0 h 42"/>
                <a:gd name="T4" fmla="*/ 0 w 40"/>
                <a:gd name="T5" fmla="*/ 8 h 42"/>
                <a:gd name="T6" fmla="*/ 0 w 40"/>
                <a:gd name="T7" fmla="*/ 40 h 42"/>
                <a:gd name="T8" fmla="*/ 2 w 40"/>
                <a:gd name="T9" fmla="*/ 42 h 42"/>
                <a:gd name="T10" fmla="*/ 38 w 40"/>
                <a:gd name="T11" fmla="*/ 42 h 42"/>
                <a:gd name="T12" fmla="*/ 40 w 40"/>
                <a:gd name="T13" fmla="*/ 40 h 42"/>
                <a:gd name="T14" fmla="*/ 40 w 40"/>
                <a:gd name="T15" fmla="*/ 8 h 42"/>
                <a:gd name="T16" fmla="*/ 32 w 40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2">
                  <a:moveTo>
                    <a:pt x="32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40" y="41"/>
                    <a:pt x="40" y="4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4"/>
                    <a:pt x="36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Freeform 60">
              <a:extLst>
                <a:ext uri="{FF2B5EF4-FFF2-40B4-BE49-F238E27FC236}">
                  <a16:creationId xmlns="" xmlns:a16="http://schemas.microsoft.com/office/drawing/2014/main" id="{0FD62E6C-BBF3-6FE0-FC70-6C5610C03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1" y="3376613"/>
              <a:ext cx="90488" cy="68263"/>
            </a:xfrm>
            <a:custGeom>
              <a:avLst/>
              <a:gdLst>
                <a:gd name="T0" fmla="*/ 22 w 24"/>
                <a:gd name="T1" fmla="*/ 18 h 18"/>
                <a:gd name="T2" fmla="*/ 24 w 24"/>
                <a:gd name="T3" fmla="*/ 16 h 18"/>
                <a:gd name="T4" fmla="*/ 24 w 24"/>
                <a:gd name="T5" fmla="*/ 2 h 18"/>
                <a:gd name="T6" fmla="*/ 22 w 24"/>
                <a:gd name="T7" fmla="*/ 0 h 18"/>
                <a:gd name="T8" fmla="*/ 2 w 24"/>
                <a:gd name="T9" fmla="*/ 0 h 18"/>
                <a:gd name="T10" fmla="*/ 0 w 24"/>
                <a:gd name="T11" fmla="*/ 2 h 18"/>
                <a:gd name="T12" fmla="*/ 0 w 24"/>
                <a:gd name="T13" fmla="*/ 16 h 18"/>
                <a:gd name="T14" fmla="*/ 2 w 24"/>
                <a:gd name="T15" fmla="*/ 18 h 18"/>
                <a:gd name="T16" fmla="*/ 22 w 24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8">
                  <a:moveTo>
                    <a:pt x="22" y="18"/>
                  </a:moveTo>
                  <a:cubicBezTo>
                    <a:pt x="23" y="18"/>
                    <a:pt x="24" y="17"/>
                    <a:pt x="24" y="16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lnTo>
                    <a:pt x="2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" name="Freeform 61">
              <a:extLst>
                <a:ext uri="{FF2B5EF4-FFF2-40B4-BE49-F238E27FC236}">
                  <a16:creationId xmlns="" xmlns:a16="http://schemas.microsoft.com/office/drawing/2014/main" id="{C877F32A-EBCE-2A4F-813E-00D8E2ACA8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438" y="3330575"/>
              <a:ext cx="150813" cy="38100"/>
            </a:xfrm>
            <a:custGeom>
              <a:avLst/>
              <a:gdLst>
                <a:gd name="T0" fmla="*/ 38 w 40"/>
                <a:gd name="T1" fmla="*/ 0 h 10"/>
                <a:gd name="T2" fmla="*/ 2 w 40"/>
                <a:gd name="T3" fmla="*/ 0 h 10"/>
                <a:gd name="T4" fmla="*/ 0 w 40"/>
                <a:gd name="T5" fmla="*/ 2 h 10"/>
                <a:gd name="T6" fmla="*/ 0 w 40"/>
                <a:gd name="T7" fmla="*/ 4 h 10"/>
                <a:gd name="T8" fmla="*/ 8 w 40"/>
                <a:gd name="T9" fmla="*/ 10 h 10"/>
                <a:gd name="T10" fmla="*/ 32 w 40"/>
                <a:gd name="T11" fmla="*/ 10 h 10"/>
                <a:gd name="T12" fmla="*/ 40 w 40"/>
                <a:gd name="T13" fmla="*/ 4 h 10"/>
                <a:gd name="T14" fmla="*/ 40 w 40"/>
                <a:gd name="T15" fmla="*/ 2 h 10"/>
                <a:gd name="T16" fmla="*/ 38 w 40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10">
                  <a:moveTo>
                    <a:pt x="3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8"/>
                    <a:pt x="3" y="10"/>
                    <a:pt x="8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7" y="10"/>
                    <a:pt x="40" y="8"/>
                    <a:pt x="40" y="4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" name="Freeform 62">
              <a:extLst>
                <a:ext uri="{FF2B5EF4-FFF2-40B4-BE49-F238E27FC236}">
                  <a16:creationId xmlns="" xmlns:a16="http://schemas.microsoft.com/office/drawing/2014/main" id="{EF9B1713-1D96-F658-41C9-1458FC0F8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1" y="3248025"/>
              <a:ext cx="179388" cy="76200"/>
            </a:xfrm>
            <a:custGeom>
              <a:avLst/>
              <a:gdLst>
                <a:gd name="T0" fmla="*/ 40 w 48"/>
                <a:gd name="T1" fmla="*/ 8 h 20"/>
                <a:gd name="T2" fmla="*/ 26 w 48"/>
                <a:gd name="T3" fmla="*/ 8 h 20"/>
                <a:gd name="T4" fmla="*/ 26 w 48"/>
                <a:gd name="T5" fmla="*/ 4 h 20"/>
                <a:gd name="T6" fmla="*/ 28 w 48"/>
                <a:gd name="T7" fmla="*/ 4 h 20"/>
                <a:gd name="T8" fmla="*/ 30 w 48"/>
                <a:gd name="T9" fmla="*/ 2 h 20"/>
                <a:gd name="T10" fmla="*/ 28 w 48"/>
                <a:gd name="T11" fmla="*/ 0 h 20"/>
                <a:gd name="T12" fmla="*/ 20 w 48"/>
                <a:gd name="T13" fmla="*/ 0 h 20"/>
                <a:gd name="T14" fmla="*/ 18 w 48"/>
                <a:gd name="T15" fmla="*/ 2 h 20"/>
                <a:gd name="T16" fmla="*/ 20 w 48"/>
                <a:gd name="T17" fmla="*/ 4 h 20"/>
                <a:gd name="T18" fmla="*/ 22 w 48"/>
                <a:gd name="T19" fmla="*/ 4 h 20"/>
                <a:gd name="T20" fmla="*/ 22 w 48"/>
                <a:gd name="T21" fmla="*/ 8 h 20"/>
                <a:gd name="T22" fmla="*/ 8 w 48"/>
                <a:gd name="T23" fmla="*/ 8 h 20"/>
                <a:gd name="T24" fmla="*/ 0 w 48"/>
                <a:gd name="T25" fmla="*/ 14 h 20"/>
                <a:gd name="T26" fmla="*/ 8 w 48"/>
                <a:gd name="T27" fmla="*/ 20 h 20"/>
                <a:gd name="T28" fmla="*/ 40 w 48"/>
                <a:gd name="T29" fmla="*/ 20 h 20"/>
                <a:gd name="T30" fmla="*/ 48 w 48"/>
                <a:gd name="T31" fmla="*/ 14 h 20"/>
                <a:gd name="T32" fmla="*/ 40 w 48"/>
                <a:gd name="T3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20">
                  <a:moveTo>
                    <a:pt x="40" y="8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9" y="4"/>
                    <a:pt x="30" y="3"/>
                    <a:pt x="30" y="2"/>
                  </a:cubicBezTo>
                  <a:cubicBezTo>
                    <a:pt x="30" y="1"/>
                    <a:pt x="29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2"/>
                  </a:cubicBezTo>
                  <a:cubicBezTo>
                    <a:pt x="18" y="3"/>
                    <a:pt x="19" y="4"/>
                    <a:pt x="20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0" y="11"/>
                    <a:pt x="0" y="14"/>
                  </a:cubicBezTo>
                  <a:cubicBezTo>
                    <a:pt x="0" y="17"/>
                    <a:pt x="4" y="20"/>
                    <a:pt x="8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4" y="20"/>
                    <a:pt x="48" y="17"/>
                    <a:pt x="48" y="14"/>
                  </a:cubicBezTo>
                  <a:cubicBezTo>
                    <a:pt x="48" y="11"/>
                    <a:pt x="44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="" xmlns:p14="http://schemas.microsoft.com/office/powerpoint/2010/main" val="2830622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Rectangle: Top Corners Rounded 3199">
            <a:extLst>
              <a:ext uri="{FF2B5EF4-FFF2-40B4-BE49-F238E27FC236}">
                <a16:creationId xmlns="" xmlns:a16="http://schemas.microsoft.com/office/drawing/2014/main" id="{EA957E04-4E42-A23C-1C27-C3A60620F7BE}"/>
              </a:ext>
            </a:extLst>
          </p:cNvPr>
          <p:cNvSpPr/>
          <p:nvPr/>
        </p:nvSpPr>
        <p:spPr>
          <a:xfrm flipH="1">
            <a:off x="0" y="0"/>
            <a:ext cx="12192000" cy="1542705"/>
          </a:xfrm>
          <a:prstGeom prst="round2SameRect">
            <a:avLst>
              <a:gd name="adj1" fmla="val 0"/>
              <a:gd name="adj2" fmla="val 29290"/>
            </a:avLst>
          </a:prstGeom>
          <a:solidFill>
            <a:srgbClr val="FEE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176" name="Oval 3175">
            <a:extLst>
              <a:ext uri="{FF2B5EF4-FFF2-40B4-BE49-F238E27FC236}">
                <a16:creationId xmlns="" xmlns:a16="http://schemas.microsoft.com/office/drawing/2014/main" id="{EF94BDCB-4B16-AD1F-64B1-5555924C4DB7}"/>
              </a:ext>
            </a:extLst>
          </p:cNvPr>
          <p:cNvSpPr/>
          <p:nvPr/>
        </p:nvSpPr>
        <p:spPr>
          <a:xfrm>
            <a:off x="7046487" y="2160301"/>
            <a:ext cx="1061622" cy="1061622"/>
          </a:xfrm>
          <a:prstGeom prst="ellipse">
            <a:avLst/>
          </a:prstGeom>
          <a:noFill/>
          <a:ln w="63500">
            <a:solidFill>
              <a:srgbClr val="B0D8A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69" name="Group 3168">
            <a:extLst>
              <a:ext uri="{FF2B5EF4-FFF2-40B4-BE49-F238E27FC236}">
                <a16:creationId xmlns="" xmlns:a16="http://schemas.microsoft.com/office/drawing/2014/main" id="{969F249C-4813-D2A8-4833-6BF94FB6ADA2}"/>
              </a:ext>
            </a:extLst>
          </p:cNvPr>
          <p:cNvGrpSpPr/>
          <p:nvPr/>
        </p:nvGrpSpPr>
        <p:grpSpPr>
          <a:xfrm>
            <a:off x="3031241" y="2134358"/>
            <a:ext cx="2917724" cy="2917724"/>
            <a:chOff x="1930134" y="1847463"/>
            <a:chExt cx="3547893" cy="3547893"/>
          </a:xfrm>
        </p:grpSpPr>
        <p:sp>
          <p:nvSpPr>
            <p:cNvPr id="3170" name="Oval 3169">
              <a:extLst>
                <a:ext uri="{FF2B5EF4-FFF2-40B4-BE49-F238E27FC236}">
                  <a16:creationId xmlns="" xmlns:a16="http://schemas.microsoft.com/office/drawing/2014/main" id="{BB835929-7420-39C2-9705-5F3FBBDFF9B8}"/>
                </a:ext>
              </a:extLst>
            </p:cNvPr>
            <p:cNvSpPr/>
            <p:nvPr/>
          </p:nvSpPr>
          <p:spPr>
            <a:xfrm>
              <a:off x="1930134" y="1847463"/>
              <a:ext cx="3547893" cy="3547893"/>
            </a:xfrm>
            <a:prstGeom prst="ellipse">
              <a:avLst/>
            </a:prstGeom>
            <a:solidFill>
              <a:schemeClr val="accent4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171" name="Freeform: Shape 3170">
              <a:extLst>
                <a:ext uri="{FF2B5EF4-FFF2-40B4-BE49-F238E27FC236}">
                  <a16:creationId xmlns="" xmlns:a16="http://schemas.microsoft.com/office/drawing/2014/main" id="{C7791474-504C-DFD6-1DFA-CD0FB1E2DBBF}"/>
                </a:ext>
              </a:extLst>
            </p:cNvPr>
            <p:cNvSpPr/>
            <p:nvPr/>
          </p:nvSpPr>
          <p:spPr>
            <a:xfrm>
              <a:off x="2581154" y="1847463"/>
              <a:ext cx="2896873" cy="2951419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3163" name="Rectangle: Top Corners Rounded 3162">
            <a:extLst>
              <a:ext uri="{FF2B5EF4-FFF2-40B4-BE49-F238E27FC236}">
                <a16:creationId xmlns="" xmlns:a16="http://schemas.microsoft.com/office/drawing/2014/main" id="{F2D0E928-2BCB-55DB-D7CA-446C494762AD}"/>
              </a:ext>
            </a:extLst>
          </p:cNvPr>
          <p:cNvSpPr/>
          <p:nvPr/>
        </p:nvSpPr>
        <p:spPr>
          <a:xfrm flipH="1">
            <a:off x="414115" y="0"/>
            <a:ext cx="3926531" cy="6301648"/>
          </a:xfrm>
          <a:prstGeom prst="round2SameRect">
            <a:avLst>
              <a:gd name="adj1" fmla="val 0"/>
              <a:gd name="adj2" fmla="val 1280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168" name="Group 3167">
            <a:extLst>
              <a:ext uri="{FF2B5EF4-FFF2-40B4-BE49-F238E27FC236}">
                <a16:creationId xmlns="" xmlns:a16="http://schemas.microsoft.com/office/drawing/2014/main" id="{0330095C-0EF5-87F3-3EC8-A6527DF2AEFF}"/>
              </a:ext>
            </a:extLst>
          </p:cNvPr>
          <p:cNvGrpSpPr/>
          <p:nvPr/>
        </p:nvGrpSpPr>
        <p:grpSpPr>
          <a:xfrm>
            <a:off x="2578311" y="2157275"/>
            <a:ext cx="4242025" cy="3157632"/>
            <a:chOff x="2578311" y="2157275"/>
            <a:chExt cx="4242025" cy="3157632"/>
          </a:xfrm>
          <a:effectLst/>
        </p:grpSpPr>
        <p:sp>
          <p:nvSpPr>
            <p:cNvPr id="3092" name="Freeform: Shape 3091">
              <a:extLst>
                <a:ext uri="{FF2B5EF4-FFF2-40B4-BE49-F238E27FC236}">
                  <a16:creationId xmlns="" xmlns:a16="http://schemas.microsoft.com/office/drawing/2014/main" id="{4628B76F-0BB0-1519-5DFA-534478AB1202}"/>
                </a:ext>
              </a:extLst>
            </p:cNvPr>
            <p:cNvSpPr/>
            <p:nvPr/>
          </p:nvSpPr>
          <p:spPr>
            <a:xfrm flipV="1">
              <a:off x="3464159" y="2500879"/>
              <a:ext cx="1791652" cy="679058"/>
            </a:xfrm>
            <a:custGeom>
              <a:avLst/>
              <a:gdLst>
                <a:gd name="connsiteX0" fmla="*/ -1454 w 442339"/>
                <a:gd name="connsiteY0" fmla="*/ 80560 h 167652"/>
                <a:gd name="connsiteX1" fmla="*/ 219716 w 442339"/>
                <a:gd name="connsiteY1" fmla="*/ 164456 h 167652"/>
                <a:gd name="connsiteX2" fmla="*/ 440886 w 442339"/>
                <a:gd name="connsiteY2" fmla="*/ 80560 h 167652"/>
                <a:gd name="connsiteX3" fmla="*/ 438803 w 442339"/>
                <a:gd name="connsiteY3" fmla="*/ 68914 h 167652"/>
                <a:gd name="connsiteX4" fmla="*/ 219716 w 442339"/>
                <a:gd name="connsiteY4" fmla="*/ -3197 h 167652"/>
                <a:gd name="connsiteX5" fmla="*/ 629 w 442339"/>
                <a:gd name="connsiteY5" fmla="*/ 68914 h 167652"/>
                <a:gd name="connsiteX6" fmla="*/ -1454 w 442339"/>
                <a:gd name="connsiteY6" fmla="*/ 80560 h 167652"/>
                <a:gd name="connsiteX7" fmla="*/ 36951 w 442339"/>
                <a:gd name="connsiteY7" fmla="*/ 52137 h 167652"/>
                <a:gd name="connsiteX8" fmla="*/ 219716 w 442339"/>
                <a:gd name="connsiteY8" fmla="*/ 12894 h 167652"/>
                <a:gd name="connsiteX9" fmla="*/ 402342 w 442339"/>
                <a:gd name="connsiteY9" fmla="*/ 51997 h 167652"/>
                <a:gd name="connsiteX10" fmla="*/ 424808 w 442339"/>
                <a:gd name="connsiteY10" fmla="*/ 80560 h 167652"/>
                <a:gd name="connsiteX11" fmla="*/ 219716 w 442339"/>
                <a:gd name="connsiteY11" fmla="*/ 148365 h 167652"/>
                <a:gd name="connsiteX12" fmla="*/ 14637 w 442339"/>
                <a:gd name="connsiteY12" fmla="*/ 80560 h 167652"/>
                <a:gd name="connsiteX13" fmla="*/ 36951 w 442339"/>
                <a:gd name="connsiteY13" fmla="*/ 52137 h 167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39" h="167652">
                  <a:moveTo>
                    <a:pt x="-1454" y="80560"/>
                  </a:moveTo>
                  <a:cubicBezTo>
                    <a:pt x="-1454" y="126876"/>
                    <a:pt x="97555" y="164456"/>
                    <a:pt x="219716" y="164456"/>
                  </a:cubicBezTo>
                  <a:cubicBezTo>
                    <a:pt x="341877" y="164456"/>
                    <a:pt x="440886" y="126876"/>
                    <a:pt x="440886" y="80560"/>
                  </a:cubicBezTo>
                  <a:cubicBezTo>
                    <a:pt x="440188" y="76686"/>
                    <a:pt x="439362" y="72800"/>
                    <a:pt x="438803" y="68914"/>
                  </a:cubicBezTo>
                  <a:cubicBezTo>
                    <a:pt x="423830" y="28147"/>
                    <a:pt x="331476" y="-3197"/>
                    <a:pt x="219716" y="-3197"/>
                  </a:cubicBezTo>
                  <a:cubicBezTo>
                    <a:pt x="107956" y="-3197"/>
                    <a:pt x="15602" y="28147"/>
                    <a:pt x="629" y="68914"/>
                  </a:cubicBezTo>
                  <a:cubicBezTo>
                    <a:pt x="-69" y="72800"/>
                    <a:pt x="-755" y="76686"/>
                    <a:pt x="-1454" y="80560"/>
                  </a:cubicBezTo>
                  <a:close/>
                  <a:moveTo>
                    <a:pt x="36951" y="52137"/>
                  </a:moveTo>
                  <a:cubicBezTo>
                    <a:pt x="68574" y="31347"/>
                    <a:pt x="132633" y="12894"/>
                    <a:pt x="219716" y="12894"/>
                  </a:cubicBezTo>
                  <a:cubicBezTo>
                    <a:pt x="306660" y="12894"/>
                    <a:pt x="370719" y="31347"/>
                    <a:pt x="402342" y="51997"/>
                  </a:cubicBezTo>
                  <a:cubicBezTo>
                    <a:pt x="417036" y="61560"/>
                    <a:pt x="424808" y="71682"/>
                    <a:pt x="424808" y="80560"/>
                  </a:cubicBezTo>
                  <a:cubicBezTo>
                    <a:pt x="424808" y="108855"/>
                    <a:pt x="346729" y="148365"/>
                    <a:pt x="219716" y="148365"/>
                  </a:cubicBezTo>
                  <a:cubicBezTo>
                    <a:pt x="92704" y="148365"/>
                    <a:pt x="14637" y="108855"/>
                    <a:pt x="14637" y="80560"/>
                  </a:cubicBezTo>
                  <a:cubicBezTo>
                    <a:pt x="14637" y="71682"/>
                    <a:pt x="22397" y="61713"/>
                    <a:pt x="36951" y="52137"/>
                  </a:cubicBezTo>
                </a:path>
              </a:pathLst>
            </a:custGeom>
            <a:solidFill>
              <a:srgbClr val="CAEFE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="" xmlns:a16="http://schemas.microsoft.com/office/drawing/2014/main" id="{76859196-C802-AB39-ED79-8B9137534C01}"/>
                </a:ext>
              </a:extLst>
            </p:cNvPr>
            <p:cNvSpPr/>
            <p:nvPr/>
          </p:nvSpPr>
          <p:spPr>
            <a:xfrm flipV="1">
              <a:off x="3472596" y="2887863"/>
              <a:ext cx="1774782" cy="812134"/>
            </a:xfrm>
            <a:custGeom>
              <a:avLst/>
              <a:gdLst>
                <a:gd name="connsiteX0" fmla="*/ 217633 w 438174"/>
                <a:gd name="connsiteY0" fmla="*/ 125300 h 200507"/>
                <a:gd name="connsiteX1" fmla="*/ 436721 w 438174"/>
                <a:gd name="connsiteY1" fmla="*/ 197410 h 200507"/>
                <a:gd name="connsiteX2" fmla="*/ 217633 w 438174"/>
                <a:gd name="connsiteY2" fmla="*/ -3097 h 200507"/>
                <a:gd name="connsiteX3" fmla="*/ -1454 w 438174"/>
                <a:gd name="connsiteY3" fmla="*/ 197410 h 200507"/>
                <a:gd name="connsiteX4" fmla="*/ 217633 w 438174"/>
                <a:gd name="connsiteY4" fmla="*/ 125300 h 20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74" h="200507">
                  <a:moveTo>
                    <a:pt x="217633" y="125300"/>
                  </a:moveTo>
                  <a:cubicBezTo>
                    <a:pt x="329393" y="125300"/>
                    <a:pt x="421747" y="156643"/>
                    <a:pt x="436721" y="197410"/>
                  </a:cubicBezTo>
                  <a:cubicBezTo>
                    <a:pt x="416197" y="88419"/>
                    <a:pt x="398456" y="-3097"/>
                    <a:pt x="217633" y="-3097"/>
                  </a:cubicBezTo>
                  <a:cubicBezTo>
                    <a:pt x="36824" y="-3097"/>
                    <a:pt x="18930" y="88419"/>
                    <a:pt x="-1454" y="197410"/>
                  </a:cubicBezTo>
                  <a:cubicBezTo>
                    <a:pt x="13520" y="156643"/>
                    <a:pt x="105874" y="125300"/>
                    <a:pt x="217633" y="125300"/>
                  </a:cubicBezTo>
                </a:path>
              </a:pathLst>
            </a:custGeom>
            <a:solidFill>
              <a:srgbClr val="BAD8D5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="" xmlns:a16="http://schemas.microsoft.com/office/drawing/2014/main" id="{F922F4C3-B820-3E0C-7799-F4CAEF43532D}"/>
                </a:ext>
              </a:extLst>
            </p:cNvPr>
            <p:cNvSpPr/>
            <p:nvPr/>
          </p:nvSpPr>
          <p:spPr>
            <a:xfrm flipV="1">
              <a:off x="3529334" y="2566054"/>
              <a:ext cx="1661354" cy="390325"/>
            </a:xfrm>
            <a:custGeom>
              <a:avLst/>
              <a:gdLst>
                <a:gd name="connsiteX0" fmla="*/ 385972 w 410170"/>
                <a:gd name="connsiteY0" fmla="*/ -2795 h 96367"/>
                <a:gd name="connsiteX1" fmla="*/ 203625 w 410170"/>
                <a:gd name="connsiteY1" fmla="*/ 40194 h 96367"/>
                <a:gd name="connsiteX2" fmla="*/ 20860 w 410170"/>
                <a:gd name="connsiteY2" fmla="*/ -3074 h 96367"/>
                <a:gd name="connsiteX3" fmla="*/ -1454 w 410170"/>
                <a:gd name="connsiteY3" fmla="*/ 25348 h 96367"/>
                <a:gd name="connsiteX4" fmla="*/ 203625 w 410170"/>
                <a:gd name="connsiteY4" fmla="*/ 93153 h 96367"/>
                <a:gd name="connsiteX5" fmla="*/ 408717 w 410170"/>
                <a:gd name="connsiteY5" fmla="*/ 25348 h 96367"/>
                <a:gd name="connsiteX6" fmla="*/ 386251 w 410170"/>
                <a:gd name="connsiteY6" fmla="*/ -3214 h 96367"/>
                <a:gd name="connsiteX7" fmla="*/ 385972 w 410170"/>
                <a:gd name="connsiteY7" fmla="*/ -2795 h 9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70" h="96367">
                  <a:moveTo>
                    <a:pt x="385972" y="-2795"/>
                  </a:moveTo>
                  <a:cubicBezTo>
                    <a:pt x="356025" y="22440"/>
                    <a:pt x="285578" y="40194"/>
                    <a:pt x="203625" y="40194"/>
                  </a:cubicBezTo>
                  <a:cubicBezTo>
                    <a:pt x="121253" y="40194"/>
                    <a:pt x="50680" y="22300"/>
                    <a:pt x="20860" y="-3074"/>
                  </a:cubicBezTo>
                  <a:cubicBezTo>
                    <a:pt x="6306" y="6501"/>
                    <a:pt x="-1454" y="16471"/>
                    <a:pt x="-1454" y="25348"/>
                  </a:cubicBezTo>
                  <a:cubicBezTo>
                    <a:pt x="-1454" y="53644"/>
                    <a:pt x="76613" y="93153"/>
                    <a:pt x="203625" y="93153"/>
                  </a:cubicBezTo>
                  <a:cubicBezTo>
                    <a:pt x="330638" y="93153"/>
                    <a:pt x="408717" y="53644"/>
                    <a:pt x="408717" y="25348"/>
                  </a:cubicBezTo>
                  <a:cubicBezTo>
                    <a:pt x="408717" y="16471"/>
                    <a:pt x="400945" y="6349"/>
                    <a:pt x="386251" y="-3214"/>
                  </a:cubicBezTo>
                  <a:lnTo>
                    <a:pt x="385972" y="-2795"/>
                  </a:lnTo>
                </a:path>
              </a:pathLst>
            </a:custGeom>
            <a:solidFill>
              <a:srgbClr val="A6BCB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5" name="Freeform: Shape 3094">
              <a:extLst>
                <a:ext uri="{FF2B5EF4-FFF2-40B4-BE49-F238E27FC236}">
                  <a16:creationId xmlns="" xmlns:a16="http://schemas.microsoft.com/office/drawing/2014/main" id="{079556AD-E3BF-7427-B5F6-F085FEB7388A}"/>
                </a:ext>
              </a:extLst>
            </p:cNvPr>
            <p:cNvSpPr/>
            <p:nvPr/>
          </p:nvSpPr>
          <p:spPr>
            <a:xfrm flipV="1">
              <a:off x="3619715" y="2780559"/>
              <a:ext cx="1479977" cy="334203"/>
            </a:xfrm>
            <a:custGeom>
              <a:avLst/>
              <a:gdLst>
                <a:gd name="connsiteX0" fmla="*/ 363937 w 365390"/>
                <a:gd name="connsiteY0" fmla="*/ 35930 h 82511"/>
                <a:gd name="connsiteX1" fmla="*/ 181311 w 365390"/>
                <a:gd name="connsiteY1" fmla="*/ -3173 h 82511"/>
                <a:gd name="connsiteX2" fmla="*/ -1454 w 365390"/>
                <a:gd name="connsiteY2" fmla="*/ 36070 h 82511"/>
                <a:gd name="connsiteX3" fmla="*/ 181311 w 365390"/>
                <a:gd name="connsiteY3" fmla="*/ 79339 h 82511"/>
                <a:gd name="connsiteX4" fmla="*/ 363658 w 365390"/>
                <a:gd name="connsiteY4" fmla="*/ 36349 h 82511"/>
                <a:gd name="connsiteX5" fmla="*/ 363937 w 365390"/>
                <a:gd name="connsiteY5" fmla="*/ 35930 h 82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390" h="82511">
                  <a:moveTo>
                    <a:pt x="363937" y="35930"/>
                  </a:moveTo>
                  <a:cubicBezTo>
                    <a:pt x="332314" y="15280"/>
                    <a:pt x="268255" y="-3173"/>
                    <a:pt x="181311" y="-3173"/>
                  </a:cubicBezTo>
                  <a:cubicBezTo>
                    <a:pt x="94228" y="-3173"/>
                    <a:pt x="30169" y="15280"/>
                    <a:pt x="-1454" y="36070"/>
                  </a:cubicBezTo>
                  <a:cubicBezTo>
                    <a:pt x="28366" y="61445"/>
                    <a:pt x="98939" y="79339"/>
                    <a:pt x="181311" y="79339"/>
                  </a:cubicBezTo>
                  <a:cubicBezTo>
                    <a:pt x="263264" y="79339"/>
                    <a:pt x="333711" y="61584"/>
                    <a:pt x="363658" y="36349"/>
                  </a:cubicBezTo>
                  <a:lnTo>
                    <a:pt x="363937" y="35930"/>
                  </a:lnTo>
                </a:path>
              </a:pathLst>
            </a:custGeom>
            <a:solidFill>
              <a:srgbClr val="230408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6" name="Freeform: Shape 3095">
              <a:extLst>
                <a:ext uri="{FF2B5EF4-FFF2-40B4-BE49-F238E27FC236}">
                  <a16:creationId xmlns="" xmlns:a16="http://schemas.microsoft.com/office/drawing/2014/main" id="{19EE02CD-ED65-9997-589A-286FC3B4AA49}"/>
                </a:ext>
              </a:extLst>
            </p:cNvPr>
            <p:cNvSpPr/>
            <p:nvPr/>
          </p:nvSpPr>
          <p:spPr>
            <a:xfrm flipV="1">
              <a:off x="2582941" y="3844337"/>
              <a:ext cx="166253" cy="87084"/>
            </a:xfrm>
            <a:custGeom>
              <a:avLst/>
              <a:gdLst>
                <a:gd name="connsiteX0" fmla="*/ 19355 w 41046"/>
                <a:gd name="connsiteY0" fmla="*/ 18535 h 21500"/>
                <a:gd name="connsiteX1" fmla="*/ 39878 w 41046"/>
                <a:gd name="connsiteY1" fmla="*/ 7715 h 21500"/>
                <a:gd name="connsiteX2" fmla="*/ 19355 w 41046"/>
                <a:gd name="connsiteY2" fmla="*/ -2966 h 21500"/>
                <a:gd name="connsiteX3" fmla="*/ -1168 w 41046"/>
                <a:gd name="connsiteY3" fmla="*/ 7715 h 21500"/>
                <a:gd name="connsiteX4" fmla="*/ 19355 w 41046"/>
                <a:gd name="connsiteY4" fmla="*/ 18535 h 2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46" h="21500">
                  <a:moveTo>
                    <a:pt x="19355" y="18535"/>
                  </a:moveTo>
                  <a:cubicBezTo>
                    <a:pt x="30721" y="18535"/>
                    <a:pt x="39878" y="13684"/>
                    <a:pt x="39878" y="7715"/>
                  </a:cubicBezTo>
                  <a:cubicBezTo>
                    <a:pt x="39878" y="1898"/>
                    <a:pt x="30721" y="-2966"/>
                    <a:pt x="19355" y="-2966"/>
                  </a:cubicBezTo>
                  <a:cubicBezTo>
                    <a:pt x="7988" y="-2966"/>
                    <a:pt x="-1168" y="1898"/>
                    <a:pt x="-1168" y="7715"/>
                  </a:cubicBezTo>
                  <a:cubicBezTo>
                    <a:pt x="-1168" y="13684"/>
                    <a:pt x="7988" y="18535"/>
                    <a:pt x="19355" y="18535"/>
                  </a:cubicBezTo>
                </a:path>
              </a:pathLst>
            </a:custGeom>
            <a:solidFill>
              <a:srgbClr val="3805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7" name="Freeform: Shape 3096">
              <a:extLst>
                <a:ext uri="{FF2B5EF4-FFF2-40B4-BE49-F238E27FC236}">
                  <a16:creationId xmlns="" xmlns:a16="http://schemas.microsoft.com/office/drawing/2014/main" id="{8AB75719-23D8-BCEE-DE05-A8BB46AA0B89}"/>
                </a:ext>
              </a:extLst>
            </p:cNvPr>
            <p:cNvSpPr/>
            <p:nvPr/>
          </p:nvSpPr>
          <p:spPr>
            <a:xfrm flipV="1">
              <a:off x="2582941" y="3483227"/>
              <a:ext cx="845259" cy="317847"/>
            </a:xfrm>
            <a:custGeom>
              <a:avLst/>
              <a:gdLst>
                <a:gd name="connsiteX0" fmla="*/ 39821 w 208685"/>
                <a:gd name="connsiteY0" fmla="*/ 62982 h 78473"/>
                <a:gd name="connsiteX1" fmla="*/ 70872 w 208685"/>
                <a:gd name="connsiteY1" fmla="*/ 55628 h 78473"/>
                <a:gd name="connsiteX2" fmla="*/ 134258 w 208685"/>
                <a:gd name="connsiteY2" fmla="*/ 75453 h 78473"/>
                <a:gd name="connsiteX3" fmla="*/ 207460 w 208685"/>
                <a:gd name="connsiteY3" fmla="*/ 36210 h 78473"/>
                <a:gd name="connsiteX4" fmla="*/ 134258 w 208685"/>
                <a:gd name="connsiteY4" fmla="*/ -3020 h 78473"/>
                <a:gd name="connsiteX5" fmla="*/ 63811 w 208685"/>
                <a:gd name="connsiteY5" fmla="*/ 25822 h 78473"/>
                <a:gd name="connsiteX6" fmla="*/ 39821 w 208685"/>
                <a:gd name="connsiteY6" fmla="*/ 21935 h 78473"/>
                <a:gd name="connsiteX7" fmla="*/ -1226 w 208685"/>
                <a:gd name="connsiteY7" fmla="*/ 42459 h 78473"/>
                <a:gd name="connsiteX8" fmla="*/ 39821 w 208685"/>
                <a:gd name="connsiteY8" fmla="*/ 62982 h 7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685" h="78473">
                  <a:moveTo>
                    <a:pt x="39821" y="62982"/>
                  </a:moveTo>
                  <a:cubicBezTo>
                    <a:pt x="52305" y="62982"/>
                    <a:pt x="63392" y="60073"/>
                    <a:pt x="70872" y="55628"/>
                  </a:cubicBezTo>
                  <a:cubicBezTo>
                    <a:pt x="83496" y="67414"/>
                    <a:pt x="107207" y="75453"/>
                    <a:pt x="134258" y="75453"/>
                  </a:cubicBezTo>
                  <a:cubicBezTo>
                    <a:pt x="174745" y="75453"/>
                    <a:pt x="207460" y="57851"/>
                    <a:pt x="207460" y="36210"/>
                  </a:cubicBezTo>
                  <a:cubicBezTo>
                    <a:pt x="207460" y="14455"/>
                    <a:pt x="174745" y="-3020"/>
                    <a:pt x="134258" y="-3020"/>
                  </a:cubicBezTo>
                  <a:cubicBezTo>
                    <a:pt x="100552" y="-3020"/>
                    <a:pt x="72269" y="9184"/>
                    <a:pt x="63811" y="25822"/>
                  </a:cubicBezTo>
                  <a:cubicBezTo>
                    <a:pt x="57016" y="23459"/>
                    <a:pt x="48838" y="21935"/>
                    <a:pt x="39821" y="21935"/>
                  </a:cubicBezTo>
                  <a:cubicBezTo>
                    <a:pt x="17075" y="21935"/>
                    <a:pt x="-1226" y="31079"/>
                    <a:pt x="-1226" y="42459"/>
                  </a:cubicBezTo>
                  <a:cubicBezTo>
                    <a:pt x="-1226" y="53685"/>
                    <a:pt x="17075" y="62982"/>
                    <a:pt x="39821" y="62982"/>
                  </a:cubicBezTo>
                </a:path>
              </a:pathLst>
            </a:custGeom>
            <a:solidFill>
              <a:srgbClr val="3805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="" xmlns:a16="http://schemas.microsoft.com/office/drawing/2014/main" id="{923A9F0C-0B27-9E93-853F-7E32BAD49B81}"/>
                </a:ext>
              </a:extLst>
            </p:cNvPr>
            <p:cNvSpPr/>
            <p:nvPr/>
          </p:nvSpPr>
          <p:spPr>
            <a:xfrm flipV="1">
              <a:off x="3026857" y="2492519"/>
              <a:ext cx="923435" cy="595174"/>
            </a:xfrm>
            <a:custGeom>
              <a:avLst/>
              <a:gdLst>
                <a:gd name="connsiteX0" fmla="*/ 39273 w 227986"/>
                <a:gd name="connsiteY0" fmla="*/ 96180 h 146942"/>
                <a:gd name="connsiteX1" fmla="*/ 138421 w 227986"/>
                <a:gd name="connsiteY1" fmla="*/ 141671 h 146942"/>
                <a:gd name="connsiteX2" fmla="*/ 165040 w 227986"/>
                <a:gd name="connsiteY2" fmla="*/ 141671 h 146942"/>
                <a:gd name="connsiteX3" fmla="*/ 194568 w 227986"/>
                <a:gd name="connsiteY3" fmla="*/ 90782 h 146942"/>
                <a:gd name="connsiteX4" fmla="*/ 223968 w 227986"/>
                <a:gd name="connsiteY4" fmla="*/ 57775 h 146942"/>
                <a:gd name="connsiteX5" fmla="*/ 179734 w 227986"/>
                <a:gd name="connsiteY5" fmla="*/ 29353 h 146942"/>
                <a:gd name="connsiteX6" fmla="*/ 52709 w 227986"/>
                <a:gd name="connsiteY6" fmla="*/ -175 h 146942"/>
                <a:gd name="connsiteX7" fmla="*/ 4602 w 227986"/>
                <a:gd name="connsiteY7" fmla="*/ 38649 h 146942"/>
                <a:gd name="connsiteX8" fmla="*/ 39273 w 227986"/>
                <a:gd name="connsiteY8" fmla="*/ 96180 h 14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986" h="146942">
                  <a:moveTo>
                    <a:pt x="39273" y="96180"/>
                  </a:moveTo>
                  <a:cubicBezTo>
                    <a:pt x="82110" y="114912"/>
                    <a:pt x="110265" y="136261"/>
                    <a:pt x="138421" y="141671"/>
                  </a:cubicBezTo>
                  <a:cubicBezTo>
                    <a:pt x="166425" y="146942"/>
                    <a:pt x="153115" y="140287"/>
                    <a:pt x="165040" y="141671"/>
                  </a:cubicBezTo>
                  <a:cubicBezTo>
                    <a:pt x="159770" y="120183"/>
                    <a:pt x="183760" y="86757"/>
                    <a:pt x="194568" y="90782"/>
                  </a:cubicBezTo>
                  <a:cubicBezTo>
                    <a:pt x="205248" y="94808"/>
                    <a:pt x="235893" y="88979"/>
                    <a:pt x="223968" y="57775"/>
                  </a:cubicBezTo>
                  <a:cubicBezTo>
                    <a:pt x="223968" y="57775"/>
                    <a:pt x="213300" y="44046"/>
                    <a:pt x="179734" y="29353"/>
                  </a:cubicBezTo>
                  <a:cubicBezTo>
                    <a:pt x="146321" y="14659"/>
                    <a:pt x="64787" y="-12252"/>
                    <a:pt x="52709" y="-175"/>
                  </a:cubicBezTo>
                  <a:cubicBezTo>
                    <a:pt x="40657" y="11878"/>
                    <a:pt x="16667" y="17288"/>
                    <a:pt x="4602" y="38649"/>
                  </a:cubicBezTo>
                  <a:cubicBezTo>
                    <a:pt x="-7463" y="59998"/>
                    <a:pt x="-3437" y="77460"/>
                    <a:pt x="39273" y="96180"/>
                  </a:cubicBezTo>
                </a:path>
              </a:pathLst>
            </a:custGeom>
            <a:solidFill>
              <a:srgbClr val="3805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="" xmlns:a16="http://schemas.microsoft.com/office/drawing/2014/main" id="{6C4ABB54-F221-30A2-7D54-404E04F6E105}"/>
                </a:ext>
              </a:extLst>
            </p:cNvPr>
            <p:cNvSpPr/>
            <p:nvPr/>
          </p:nvSpPr>
          <p:spPr>
            <a:xfrm flipV="1">
              <a:off x="3697604" y="2162942"/>
              <a:ext cx="1348351" cy="677746"/>
            </a:xfrm>
            <a:custGeom>
              <a:avLst/>
              <a:gdLst>
                <a:gd name="connsiteX0" fmla="*/ 309614 w 332893"/>
                <a:gd name="connsiteY0" fmla="*/ 135387 h 167328"/>
                <a:gd name="connsiteX1" fmla="*/ 309614 w 332893"/>
                <a:gd name="connsiteY1" fmla="*/ 80625 h 167328"/>
                <a:gd name="connsiteX2" fmla="*/ 58218 w 332893"/>
                <a:gd name="connsiteY2" fmla="*/ -3271 h 167328"/>
                <a:gd name="connsiteX3" fmla="*/ 28818 w 332893"/>
                <a:gd name="connsiteY3" fmla="*/ 29736 h 167328"/>
                <a:gd name="connsiteX4" fmla="*/ -709 w 332893"/>
                <a:gd name="connsiteY4" fmla="*/ 80625 h 167328"/>
                <a:gd name="connsiteX5" fmla="*/ 185231 w 332893"/>
                <a:gd name="connsiteY5" fmla="*/ 144823 h 167328"/>
                <a:gd name="connsiteX6" fmla="*/ 309614 w 332893"/>
                <a:gd name="connsiteY6" fmla="*/ 135387 h 167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893" h="167328">
                  <a:moveTo>
                    <a:pt x="309614" y="135387"/>
                  </a:moveTo>
                  <a:cubicBezTo>
                    <a:pt x="327090" y="111409"/>
                    <a:pt x="348438" y="96576"/>
                    <a:pt x="309614" y="80625"/>
                  </a:cubicBezTo>
                  <a:cubicBezTo>
                    <a:pt x="270791" y="64534"/>
                    <a:pt x="151817" y="25710"/>
                    <a:pt x="58218" y="-3271"/>
                  </a:cubicBezTo>
                  <a:cubicBezTo>
                    <a:pt x="70144" y="27933"/>
                    <a:pt x="39499" y="33762"/>
                    <a:pt x="28818" y="29736"/>
                  </a:cubicBezTo>
                  <a:cubicBezTo>
                    <a:pt x="18010" y="25710"/>
                    <a:pt x="-5980" y="59136"/>
                    <a:pt x="-709" y="80625"/>
                  </a:cubicBezTo>
                  <a:cubicBezTo>
                    <a:pt x="11356" y="81869"/>
                    <a:pt x="79567" y="108641"/>
                    <a:pt x="185231" y="144823"/>
                  </a:cubicBezTo>
                  <a:cubicBezTo>
                    <a:pt x="290907" y="180878"/>
                    <a:pt x="292292" y="159530"/>
                    <a:pt x="309614" y="135387"/>
                  </a:cubicBezTo>
                </a:path>
              </a:pathLst>
            </a:custGeom>
            <a:solidFill>
              <a:srgbClr val="DF9A2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4" name="Freeform: Shape 3113">
              <a:extLst>
                <a:ext uri="{FF2B5EF4-FFF2-40B4-BE49-F238E27FC236}">
                  <a16:creationId xmlns="" xmlns:a16="http://schemas.microsoft.com/office/drawing/2014/main" id="{3BF058E7-DA50-C4B1-39D7-57419AF221B3}"/>
                </a:ext>
              </a:extLst>
            </p:cNvPr>
            <p:cNvSpPr/>
            <p:nvPr/>
          </p:nvSpPr>
          <p:spPr>
            <a:xfrm flipV="1">
              <a:off x="3494508" y="2837192"/>
              <a:ext cx="1766604" cy="875754"/>
            </a:xfrm>
            <a:custGeom>
              <a:avLst/>
              <a:gdLst>
                <a:gd name="connsiteX0" fmla="*/ 434698 w 436155"/>
                <a:gd name="connsiteY0" fmla="*/ 212415 h 216214"/>
                <a:gd name="connsiteX1" fmla="*/ 418506 w 436155"/>
                <a:gd name="connsiteY1" fmla="*/ 133116 h 216214"/>
                <a:gd name="connsiteX2" fmla="*/ 384508 w 436155"/>
                <a:gd name="connsiteY2" fmla="*/ 59291 h 216214"/>
                <a:gd name="connsiteX3" fmla="*/ 317922 w 436155"/>
                <a:gd name="connsiteY3" fmla="*/ 12479 h 216214"/>
                <a:gd name="connsiteX4" fmla="*/ 237811 w 436155"/>
                <a:gd name="connsiteY4" fmla="*/ -2570 h 216214"/>
                <a:gd name="connsiteX5" fmla="*/ 156544 w 436155"/>
                <a:gd name="connsiteY5" fmla="*/ 567 h 216214"/>
                <a:gd name="connsiteX6" fmla="*/ 78883 w 436155"/>
                <a:gd name="connsiteY6" fmla="*/ 25116 h 216214"/>
                <a:gd name="connsiteX7" fmla="*/ 23359 w 436155"/>
                <a:gd name="connsiteY7" fmla="*/ 84234 h 216214"/>
                <a:gd name="connsiteX8" fmla="*/ -1457 w 436155"/>
                <a:gd name="connsiteY8" fmla="*/ 161463 h 216214"/>
                <a:gd name="connsiteX9" fmla="*/ 2264 w 436155"/>
                <a:gd name="connsiteY9" fmla="*/ 162250 h 216214"/>
                <a:gd name="connsiteX10" fmla="*/ 41177 w 436155"/>
                <a:gd name="connsiteY10" fmla="*/ 93543 h 216214"/>
                <a:gd name="connsiteX11" fmla="*/ 93704 w 436155"/>
                <a:gd name="connsiteY11" fmla="*/ 51125 h 216214"/>
                <a:gd name="connsiteX12" fmla="*/ 161268 w 436155"/>
                <a:gd name="connsiteY12" fmla="*/ 36063 h 216214"/>
                <a:gd name="connsiteX13" fmla="*/ 235741 w 436155"/>
                <a:gd name="connsiteY13" fmla="*/ 35441 h 216214"/>
                <a:gd name="connsiteX14" fmla="*/ 305806 w 436155"/>
                <a:gd name="connsiteY14" fmla="*/ 46274 h 216214"/>
                <a:gd name="connsiteX15" fmla="*/ 360988 w 436155"/>
                <a:gd name="connsiteY15" fmla="*/ 77960 h 216214"/>
                <a:gd name="connsiteX16" fmla="*/ 399037 w 436155"/>
                <a:gd name="connsiteY16" fmla="*/ 138463 h 216214"/>
                <a:gd name="connsiteX17" fmla="*/ 430952 w 436155"/>
                <a:gd name="connsiteY17" fmla="*/ 213113 h 216214"/>
                <a:gd name="connsiteX18" fmla="*/ 434698 w 436155"/>
                <a:gd name="connsiteY18" fmla="*/ 212415 h 21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6155" h="216214">
                  <a:moveTo>
                    <a:pt x="434698" y="212415"/>
                  </a:moveTo>
                  <a:cubicBezTo>
                    <a:pt x="429872" y="185948"/>
                    <a:pt x="425491" y="159304"/>
                    <a:pt x="418506" y="133116"/>
                  </a:cubicBezTo>
                  <a:cubicBezTo>
                    <a:pt x="411521" y="107056"/>
                    <a:pt x="401577" y="81021"/>
                    <a:pt x="384508" y="59291"/>
                  </a:cubicBezTo>
                  <a:cubicBezTo>
                    <a:pt x="367655" y="37409"/>
                    <a:pt x="343639" y="21712"/>
                    <a:pt x="317922" y="12479"/>
                  </a:cubicBezTo>
                  <a:cubicBezTo>
                    <a:pt x="292116" y="3145"/>
                    <a:pt x="264887" y="-919"/>
                    <a:pt x="237811" y="-2570"/>
                  </a:cubicBezTo>
                  <a:cubicBezTo>
                    <a:pt x="210696" y="-3726"/>
                    <a:pt x="183518" y="-3129"/>
                    <a:pt x="156544" y="567"/>
                  </a:cubicBezTo>
                  <a:cubicBezTo>
                    <a:pt x="129683" y="4339"/>
                    <a:pt x="102759" y="11387"/>
                    <a:pt x="78883" y="25116"/>
                  </a:cubicBezTo>
                  <a:cubicBezTo>
                    <a:pt x="54918" y="38667"/>
                    <a:pt x="35589" y="59850"/>
                    <a:pt x="23359" y="84234"/>
                  </a:cubicBezTo>
                  <a:cubicBezTo>
                    <a:pt x="10888" y="108593"/>
                    <a:pt x="4068" y="135097"/>
                    <a:pt x="-1457" y="161463"/>
                  </a:cubicBezTo>
                  <a:lnTo>
                    <a:pt x="2264" y="162250"/>
                  </a:lnTo>
                  <a:cubicBezTo>
                    <a:pt x="14837" y="137574"/>
                    <a:pt x="25988" y="113038"/>
                    <a:pt x="41177" y="93543"/>
                  </a:cubicBezTo>
                  <a:cubicBezTo>
                    <a:pt x="55668" y="73592"/>
                    <a:pt x="73575" y="59990"/>
                    <a:pt x="93704" y="51125"/>
                  </a:cubicBezTo>
                  <a:cubicBezTo>
                    <a:pt x="114215" y="42896"/>
                    <a:pt x="136960" y="37574"/>
                    <a:pt x="161268" y="36063"/>
                  </a:cubicBezTo>
                  <a:cubicBezTo>
                    <a:pt x="185271" y="33942"/>
                    <a:pt x="210963" y="33599"/>
                    <a:pt x="235741" y="35441"/>
                  </a:cubicBezTo>
                  <a:cubicBezTo>
                    <a:pt x="260467" y="36292"/>
                    <a:pt x="284458" y="39645"/>
                    <a:pt x="305806" y="46274"/>
                  </a:cubicBezTo>
                  <a:cubicBezTo>
                    <a:pt x="327599" y="52230"/>
                    <a:pt x="345341" y="62962"/>
                    <a:pt x="360988" y="77960"/>
                  </a:cubicBezTo>
                  <a:cubicBezTo>
                    <a:pt x="376151" y="93403"/>
                    <a:pt x="388699" y="114663"/>
                    <a:pt x="399037" y="138463"/>
                  </a:cubicBezTo>
                  <a:cubicBezTo>
                    <a:pt x="410124" y="162072"/>
                    <a:pt x="418899" y="187980"/>
                    <a:pt x="430952" y="213113"/>
                  </a:cubicBezTo>
                  <a:lnTo>
                    <a:pt x="434698" y="212415"/>
                  </a:lnTo>
                </a:path>
              </a:pathLst>
            </a:custGeom>
            <a:solidFill>
              <a:srgbClr val="BAE3E0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5" name="Freeform: Shape 3114">
              <a:extLst>
                <a:ext uri="{FF2B5EF4-FFF2-40B4-BE49-F238E27FC236}">
                  <a16:creationId xmlns="" xmlns:a16="http://schemas.microsoft.com/office/drawing/2014/main" id="{C1CC811D-AB30-C0CD-8E38-1A98DD561B19}"/>
                </a:ext>
              </a:extLst>
            </p:cNvPr>
            <p:cNvSpPr/>
            <p:nvPr/>
          </p:nvSpPr>
          <p:spPr>
            <a:xfrm flipV="1">
              <a:off x="4067446" y="2693192"/>
              <a:ext cx="1032553" cy="263495"/>
            </a:xfrm>
            <a:custGeom>
              <a:avLst/>
              <a:gdLst>
                <a:gd name="connsiteX0" fmla="*/ -1492 w 254926"/>
                <a:gd name="connsiteY0" fmla="*/ 37313 h 65054"/>
                <a:gd name="connsiteX1" fmla="*/ 63786 w 254926"/>
                <a:gd name="connsiteY1" fmla="*/ 58865 h 65054"/>
                <a:gd name="connsiteX2" fmla="*/ 80627 w 254926"/>
                <a:gd name="connsiteY2" fmla="*/ 60884 h 65054"/>
                <a:gd name="connsiteX3" fmla="*/ 97759 w 254926"/>
                <a:gd name="connsiteY3" fmla="*/ 61849 h 65054"/>
                <a:gd name="connsiteX4" fmla="*/ 131909 w 254926"/>
                <a:gd name="connsiteY4" fmla="*/ 60300 h 65054"/>
                <a:gd name="connsiteX5" fmla="*/ 165754 w 254926"/>
                <a:gd name="connsiteY5" fmla="*/ 54102 h 65054"/>
                <a:gd name="connsiteX6" fmla="*/ 198635 w 254926"/>
                <a:gd name="connsiteY6" fmla="*/ 42774 h 65054"/>
                <a:gd name="connsiteX7" fmla="*/ 253435 w 254926"/>
                <a:gd name="connsiteY7" fmla="*/ -1257 h 65054"/>
                <a:gd name="connsiteX8" fmla="*/ 251797 w 254926"/>
                <a:gd name="connsiteY8" fmla="*/ -3200 h 65054"/>
                <a:gd name="connsiteX9" fmla="*/ 193174 w 254926"/>
                <a:gd name="connsiteY9" fmla="*/ 23572 h 65054"/>
                <a:gd name="connsiteX10" fmla="*/ 129102 w 254926"/>
                <a:gd name="connsiteY10" fmla="*/ 35078 h 65054"/>
                <a:gd name="connsiteX11" fmla="*/ -1174 w 254926"/>
                <a:gd name="connsiteY11" fmla="*/ 34798 h 65054"/>
                <a:gd name="connsiteX12" fmla="*/ -1492 w 254926"/>
                <a:gd name="connsiteY12" fmla="*/ 37313 h 6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4926" h="65054">
                  <a:moveTo>
                    <a:pt x="-1492" y="37313"/>
                  </a:moveTo>
                  <a:cubicBezTo>
                    <a:pt x="18981" y="49213"/>
                    <a:pt x="41333" y="55449"/>
                    <a:pt x="63786" y="58865"/>
                  </a:cubicBezTo>
                  <a:cubicBezTo>
                    <a:pt x="69514" y="59843"/>
                    <a:pt x="75013" y="60605"/>
                    <a:pt x="80627" y="60884"/>
                  </a:cubicBezTo>
                  <a:lnTo>
                    <a:pt x="97759" y="61849"/>
                  </a:lnTo>
                  <a:cubicBezTo>
                    <a:pt x="109138" y="61925"/>
                    <a:pt x="120517" y="61214"/>
                    <a:pt x="131909" y="60300"/>
                  </a:cubicBezTo>
                  <a:cubicBezTo>
                    <a:pt x="143225" y="58611"/>
                    <a:pt x="154566" y="56896"/>
                    <a:pt x="165754" y="54102"/>
                  </a:cubicBezTo>
                  <a:cubicBezTo>
                    <a:pt x="176829" y="50851"/>
                    <a:pt x="188017" y="47854"/>
                    <a:pt x="198635" y="42774"/>
                  </a:cubicBezTo>
                  <a:cubicBezTo>
                    <a:pt x="219615" y="33414"/>
                    <a:pt x="241383" y="20104"/>
                    <a:pt x="253435" y="-1257"/>
                  </a:cubicBezTo>
                  <a:lnTo>
                    <a:pt x="251797" y="-3200"/>
                  </a:lnTo>
                  <a:cubicBezTo>
                    <a:pt x="234880" y="10237"/>
                    <a:pt x="213925" y="17704"/>
                    <a:pt x="193174" y="23572"/>
                  </a:cubicBezTo>
                  <a:cubicBezTo>
                    <a:pt x="172219" y="29286"/>
                    <a:pt x="150705" y="32855"/>
                    <a:pt x="129102" y="35078"/>
                  </a:cubicBezTo>
                  <a:cubicBezTo>
                    <a:pt x="85948" y="40145"/>
                    <a:pt x="42082" y="40183"/>
                    <a:pt x="-1174" y="34798"/>
                  </a:cubicBezTo>
                  <a:lnTo>
                    <a:pt x="-1492" y="37313"/>
                  </a:lnTo>
                </a:path>
              </a:pathLst>
            </a:custGeom>
            <a:solidFill>
              <a:srgbClr val="85A8B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6" name="Freeform: Shape 3115">
              <a:extLst>
                <a:ext uri="{FF2B5EF4-FFF2-40B4-BE49-F238E27FC236}">
                  <a16:creationId xmlns="" xmlns:a16="http://schemas.microsoft.com/office/drawing/2014/main" id="{C6AB692A-4BEF-FEBB-AD01-062B19F67C47}"/>
                </a:ext>
              </a:extLst>
            </p:cNvPr>
            <p:cNvSpPr/>
            <p:nvPr/>
          </p:nvSpPr>
          <p:spPr>
            <a:xfrm flipV="1">
              <a:off x="3932624" y="2388893"/>
              <a:ext cx="990940" cy="351231"/>
            </a:xfrm>
            <a:custGeom>
              <a:avLst/>
              <a:gdLst>
                <a:gd name="connsiteX0" fmla="*/ -1465 w 244652"/>
                <a:gd name="connsiteY0" fmla="*/ -2369 h 86715"/>
                <a:gd name="connsiteX1" fmla="*/ 120175 w 244652"/>
                <a:gd name="connsiteY1" fmla="*/ 42094 h 86715"/>
                <a:gd name="connsiteX2" fmla="*/ 242920 w 244652"/>
                <a:gd name="connsiteY2" fmla="*/ 83458 h 86715"/>
                <a:gd name="connsiteX3" fmla="*/ 243187 w 244652"/>
                <a:gd name="connsiteY3" fmla="*/ 82556 h 86715"/>
                <a:gd name="connsiteX4" fmla="*/ 213647 w 244652"/>
                <a:gd name="connsiteY4" fmla="*/ 68866 h 86715"/>
                <a:gd name="connsiteX5" fmla="*/ 183764 w 244652"/>
                <a:gd name="connsiteY5" fmla="*/ 56331 h 86715"/>
                <a:gd name="connsiteX6" fmla="*/ 123363 w 244652"/>
                <a:gd name="connsiteY6" fmla="*/ 33140 h 86715"/>
                <a:gd name="connsiteX7" fmla="*/ 61831 w 244652"/>
                <a:gd name="connsiteY7" fmla="*/ 13037 h 86715"/>
                <a:gd name="connsiteX8" fmla="*/ 30640 w 244652"/>
                <a:gd name="connsiteY8" fmla="*/ 4121 h 86715"/>
                <a:gd name="connsiteX9" fmla="*/ -1122 w 244652"/>
                <a:gd name="connsiteY9" fmla="*/ -3258 h 86715"/>
                <a:gd name="connsiteX10" fmla="*/ -1465 w 244652"/>
                <a:gd name="connsiteY10" fmla="*/ -2369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4652" h="86715">
                  <a:moveTo>
                    <a:pt x="-1465" y="-2369"/>
                  </a:moveTo>
                  <a:lnTo>
                    <a:pt x="120175" y="42094"/>
                  </a:lnTo>
                  <a:cubicBezTo>
                    <a:pt x="160942" y="56331"/>
                    <a:pt x="201658" y="70694"/>
                    <a:pt x="242920" y="83458"/>
                  </a:cubicBezTo>
                  <a:lnTo>
                    <a:pt x="243187" y="82556"/>
                  </a:lnTo>
                  <a:cubicBezTo>
                    <a:pt x="233421" y="77641"/>
                    <a:pt x="223438" y="73539"/>
                    <a:pt x="213647" y="68866"/>
                  </a:cubicBezTo>
                  <a:lnTo>
                    <a:pt x="183764" y="56331"/>
                  </a:lnTo>
                  <a:cubicBezTo>
                    <a:pt x="163838" y="48038"/>
                    <a:pt x="143454" y="40989"/>
                    <a:pt x="123363" y="33140"/>
                  </a:cubicBezTo>
                  <a:cubicBezTo>
                    <a:pt x="102827" y="26511"/>
                    <a:pt x="82558" y="19158"/>
                    <a:pt x="61831" y="13037"/>
                  </a:cubicBezTo>
                  <a:lnTo>
                    <a:pt x="30640" y="4121"/>
                  </a:lnTo>
                  <a:cubicBezTo>
                    <a:pt x="20036" y="1695"/>
                    <a:pt x="9634" y="-1264"/>
                    <a:pt x="-1122" y="-3258"/>
                  </a:cubicBezTo>
                  <a:lnTo>
                    <a:pt x="-1465" y="-2369"/>
                  </a:lnTo>
                </a:path>
              </a:pathLst>
            </a:custGeom>
            <a:solidFill>
              <a:srgbClr val="C678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7" name="Freeform: Shape 3116">
              <a:extLst>
                <a:ext uri="{FF2B5EF4-FFF2-40B4-BE49-F238E27FC236}">
                  <a16:creationId xmlns="" xmlns:a16="http://schemas.microsoft.com/office/drawing/2014/main" id="{770A2D82-CB06-C818-9DEB-C11B2D3C3BEF}"/>
                </a:ext>
              </a:extLst>
            </p:cNvPr>
            <p:cNvSpPr/>
            <p:nvPr/>
          </p:nvSpPr>
          <p:spPr>
            <a:xfrm flipV="1">
              <a:off x="3776761" y="2329328"/>
              <a:ext cx="1038418" cy="363937"/>
            </a:xfrm>
            <a:custGeom>
              <a:avLst/>
              <a:gdLst>
                <a:gd name="connsiteX0" fmla="*/ -1443 w 256374"/>
                <a:gd name="connsiteY0" fmla="*/ -2367 h 89852"/>
                <a:gd name="connsiteX1" fmla="*/ 125938 w 256374"/>
                <a:gd name="connsiteY1" fmla="*/ 44038 h 89852"/>
                <a:gd name="connsiteX2" fmla="*/ 254665 w 256374"/>
                <a:gd name="connsiteY2" fmla="*/ 86583 h 89852"/>
                <a:gd name="connsiteX3" fmla="*/ 254931 w 256374"/>
                <a:gd name="connsiteY3" fmla="*/ 85669 h 89852"/>
                <a:gd name="connsiteX4" fmla="*/ 223791 w 256374"/>
                <a:gd name="connsiteY4" fmla="*/ 71902 h 89852"/>
                <a:gd name="connsiteX5" fmla="*/ 192422 w 256374"/>
                <a:gd name="connsiteY5" fmla="*/ 59062 h 89852"/>
                <a:gd name="connsiteX6" fmla="*/ 129100 w 256374"/>
                <a:gd name="connsiteY6" fmla="*/ 35060 h 89852"/>
                <a:gd name="connsiteX7" fmla="*/ 64699 w 256374"/>
                <a:gd name="connsiteY7" fmla="*/ 14041 h 89852"/>
                <a:gd name="connsiteX8" fmla="*/ 32072 w 256374"/>
                <a:gd name="connsiteY8" fmla="*/ 4630 h 89852"/>
                <a:gd name="connsiteX9" fmla="*/ -1100 w 256374"/>
                <a:gd name="connsiteY9" fmla="*/ -3269 h 89852"/>
                <a:gd name="connsiteX10" fmla="*/ -1443 w 256374"/>
                <a:gd name="connsiteY10" fmla="*/ -2367 h 8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374" h="89852">
                  <a:moveTo>
                    <a:pt x="-1443" y="-2367"/>
                  </a:moveTo>
                  <a:lnTo>
                    <a:pt x="125938" y="44038"/>
                  </a:lnTo>
                  <a:cubicBezTo>
                    <a:pt x="168648" y="58783"/>
                    <a:pt x="211256" y="73896"/>
                    <a:pt x="254665" y="86583"/>
                  </a:cubicBezTo>
                  <a:lnTo>
                    <a:pt x="254931" y="85669"/>
                  </a:lnTo>
                  <a:cubicBezTo>
                    <a:pt x="244581" y="80818"/>
                    <a:pt x="234103" y="76652"/>
                    <a:pt x="223791" y="71902"/>
                  </a:cubicBezTo>
                  <a:lnTo>
                    <a:pt x="192422" y="59062"/>
                  </a:lnTo>
                  <a:cubicBezTo>
                    <a:pt x="171505" y="50541"/>
                    <a:pt x="150169" y="43213"/>
                    <a:pt x="129100" y="35060"/>
                  </a:cubicBezTo>
                  <a:cubicBezTo>
                    <a:pt x="107612" y="28138"/>
                    <a:pt x="86377" y="20480"/>
                    <a:pt x="64699" y="14041"/>
                  </a:cubicBezTo>
                  <a:lnTo>
                    <a:pt x="32072" y="4630"/>
                  </a:lnTo>
                  <a:cubicBezTo>
                    <a:pt x="21011" y="2040"/>
                    <a:pt x="10127" y="-1097"/>
                    <a:pt x="-1100" y="-3269"/>
                  </a:cubicBezTo>
                  <a:lnTo>
                    <a:pt x="-1443" y="-2367"/>
                  </a:lnTo>
                </a:path>
              </a:pathLst>
            </a:custGeom>
            <a:solidFill>
              <a:srgbClr val="C678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8" name="Freeform: Shape 3117">
              <a:extLst>
                <a:ext uri="{FF2B5EF4-FFF2-40B4-BE49-F238E27FC236}">
                  <a16:creationId xmlns="" xmlns:a16="http://schemas.microsoft.com/office/drawing/2014/main" id="{76FF489F-FD40-57E2-1827-3F3E7ABFCEE3}"/>
                </a:ext>
              </a:extLst>
            </p:cNvPr>
            <p:cNvSpPr/>
            <p:nvPr/>
          </p:nvSpPr>
          <p:spPr>
            <a:xfrm flipV="1">
              <a:off x="3713129" y="2220891"/>
              <a:ext cx="1101945" cy="383691"/>
            </a:xfrm>
            <a:custGeom>
              <a:avLst/>
              <a:gdLst>
                <a:gd name="connsiteX0" fmla="*/ -1438 w 272058"/>
                <a:gd name="connsiteY0" fmla="*/ -2389 h 94729"/>
                <a:gd name="connsiteX1" fmla="*/ 133500 w 272058"/>
                <a:gd name="connsiteY1" fmla="*/ 47357 h 94729"/>
                <a:gd name="connsiteX2" fmla="*/ 201533 w 272058"/>
                <a:gd name="connsiteY2" fmla="*/ 70674 h 94729"/>
                <a:gd name="connsiteX3" fmla="*/ 270405 w 272058"/>
                <a:gd name="connsiteY3" fmla="*/ 91438 h 94729"/>
                <a:gd name="connsiteX4" fmla="*/ 270621 w 272058"/>
                <a:gd name="connsiteY4" fmla="*/ 90511 h 94729"/>
                <a:gd name="connsiteX5" fmla="*/ 237271 w 272058"/>
                <a:gd name="connsiteY5" fmla="*/ 76910 h 94729"/>
                <a:gd name="connsiteX6" fmla="*/ 203883 w 272058"/>
                <a:gd name="connsiteY6" fmla="*/ 63664 h 94729"/>
                <a:gd name="connsiteX7" fmla="*/ 136687 w 272058"/>
                <a:gd name="connsiteY7" fmla="*/ 38390 h 94729"/>
                <a:gd name="connsiteX8" fmla="*/ 68476 w 272058"/>
                <a:gd name="connsiteY8" fmla="*/ 15784 h 94729"/>
                <a:gd name="connsiteX9" fmla="*/ 33970 w 272058"/>
                <a:gd name="connsiteY9" fmla="*/ 5510 h 94729"/>
                <a:gd name="connsiteX10" fmla="*/ -1095 w 272058"/>
                <a:gd name="connsiteY10" fmla="*/ -3291 h 94729"/>
                <a:gd name="connsiteX11" fmla="*/ -1438 w 272058"/>
                <a:gd name="connsiteY11" fmla="*/ -2389 h 9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2058" h="94729">
                  <a:moveTo>
                    <a:pt x="-1438" y="-2389"/>
                  </a:moveTo>
                  <a:cubicBezTo>
                    <a:pt x="43419" y="14527"/>
                    <a:pt x="88376" y="31164"/>
                    <a:pt x="133500" y="47357"/>
                  </a:cubicBezTo>
                  <a:cubicBezTo>
                    <a:pt x="156131" y="55294"/>
                    <a:pt x="178788" y="63117"/>
                    <a:pt x="201533" y="70674"/>
                  </a:cubicBezTo>
                  <a:cubicBezTo>
                    <a:pt x="224317" y="78116"/>
                    <a:pt x="247075" y="85749"/>
                    <a:pt x="270405" y="91438"/>
                  </a:cubicBezTo>
                  <a:lnTo>
                    <a:pt x="270621" y="90511"/>
                  </a:lnTo>
                  <a:cubicBezTo>
                    <a:pt x="259432" y="85964"/>
                    <a:pt x="248282" y="81723"/>
                    <a:pt x="237271" y="76910"/>
                  </a:cubicBezTo>
                  <a:lnTo>
                    <a:pt x="203883" y="63664"/>
                  </a:lnTo>
                  <a:cubicBezTo>
                    <a:pt x="181645" y="54799"/>
                    <a:pt x="159026" y="47026"/>
                    <a:pt x="136687" y="38390"/>
                  </a:cubicBezTo>
                  <a:cubicBezTo>
                    <a:pt x="113916" y="30974"/>
                    <a:pt x="91412" y="22782"/>
                    <a:pt x="68476" y="15784"/>
                  </a:cubicBezTo>
                  <a:lnTo>
                    <a:pt x="33970" y="5510"/>
                  </a:lnTo>
                  <a:cubicBezTo>
                    <a:pt x="22273" y="2627"/>
                    <a:pt x="10767" y="-801"/>
                    <a:pt x="-1095" y="-3291"/>
                  </a:cubicBezTo>
                  <a:lnTo>
                    <a:pt x="-1438" y="-2389"/>
                  </a:lnTo>
                </a:path>
              </a:pathLst>
            </a:custGeom>
            <a:solidFill>
              <a:srgbClr val="C678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9" name="Freeform: Shape 3118">
              <a:extLst>
                <a:ext uri="{FF2B5EF4-FFF2-40B4-BE49-F238E27FC236}">
                  <a16:creationId xmlns="" xmlns:a16="http://schemas.microsoft.com/office/drawing/2014/main" id="{E15EA2A9-9E46-EA1A-0348-DDF49636856C}"/>
                </a:ext>
              </a:extLst>
            </p:cNvPr>
            <p:cNvSpPr/>
            <p:nvPr/>
          </p:nvSpPr>
          <p:spPr>
            <a:xfrm flipV="1">
              <a:off x="3575063" y="2838533"/>
              <a:ext cx="1681979" cy="384059"/>
            </a:xfrm>
            <a:custGeom>
              <a:avLst/>
              <a:gdLst>
                <a:gd name="connsiteX0" fmla="*/ 413559 w 415262"/>
                <a:gd name="connsiteY0" fmla="*/ 91628 h 94820"/>
                <a:gd name="connsiteX1" fmla="*/ 405101 w 415262"/>
                <a:gd name="connsiteY1" fmla="*/ 63815 h 94820"/>
                <a:gd name="connsiteX2" fmla="*/ 383917 w 415262"/>
                <a:gd name="connsiteY2" fmla="*/ 43076 h 94820"/>
                <a:gd name="connsiteX3" fmla="*/ 331581 w 415262"/>
                <a:gd name="connsiteY3" fmla="*/ 17358 h 94820"/>
                <a:gd name="connsiteX4" fmla="*/ 218195 w 415262"/>
                <a:gd name="connsiteY4" fmla="*/ -3000 h 94820"/>
                <a:gd name="connsiteX5" fmla="*/ 103667 w 415262"/>
                <a:gd name="connsiteY5" fmla="*/ 5751 h 94820"/>
                <a:gd name="connsiteX6" fmla="*/ 48333 w 415262"/>
                <a:gd name="connsiteY6" fmla="*/ 21689 h 94820"/>
                <a:gd name="connsiteX7" fmla="*/ -1463 w 415262"/>
                <a:gd name="connsiteY7" fmla="*/ 50124 h 94820"/>
                <a:gd name="connsiteX8" fmla="*/ -765 w 415262"/>
                <a:gd name="connsiteY8" fmla="*/ 51178 h 94820"/>
                <a:gd name="connsiteX9" fmla="*/ 105242 w 415262"/>
                <a:gd name="connsiteY9" fmla="*/ 15479 h 94820"/>
                <a:gd name="connsiteX10" fmla="*/ 217637 w 415262"/>
                <a:gd name="connsiteY10" fmla="*/ 9675 h 94820"/>
                <a:gd name="connsiteX11" fmla="*/ 328736 w 415262"/>
                <a:gd name="connsiteY11" fmla="*/ 26845 h 94820"/>
                <a:gd name="connsiteX12" fmla="*/ 380361 w 415262"/>
                <a:gd name="connsiteY12" fmla="*/ 48791 h 94820"/>
                <a:gd name="connsiteX13" fmla="*/ 401888 w 415262"/>
                <a:gd name="connsiteY13" fmla="*/ 66533 h 94820"/>
                <a:gd name="connsiteX14" fmla="*/ 412302 w 415262"/>
                <a:gd name="connsiteY14" fmla="*/ 91666 h 94820"/>
                <a:gd name="connsiteX15" fmla="*/ 413559 w 415262"/>
                <a:gd name="connsiteY15" fmla="*/ 91628 h 9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5262" h="94820">
                  <a:moveTo>
                    <a:pt x="413559" y="91628"/>
                  </a:moveTo>
                  <a:cubicBezTo>
                    <a:pt x="414816" y="81938"/>
                    <a:pt x="411006" y="71765"/>
                    <a:pt x="405101" y="63815"/>
                  </a:cubicBezTo>
                  <a:cubicBezTo>
                    <a:pt x="399272" y="55674"/>
                    <a:pt x="391791" y="48981"/>
                    <a:pt x="383917" y="43076"/>
                  </a:cubicBezTo>
                  <a:cubicBezTo>
                    <a:pt x="367712" y="31836"/>
                    <a:pt x="349780" y="23937"/>
                    <a:pt x="331581" y="17358"/>
                  </a:cubicBezTo>
                  <a:cubicBezTo>
                    <a:pt x="294903" y="4684"/>
                    <a:pt x="256435" y="-384"/>
                    <a:pt x="218195" y="-3000"/>
                  </a:cubicBezTo>
                  <a:cubicBezTo>
                    <a:pt x="179803" y="-3723"/>
                    <a:pt x="141361" y="-2098"/>
                    <a:pt x="103667" y="5751"/>
                  </a:cubicBezTo>
                  <a:cubicBezTo>
                    <a:pt x="84897" y="9789"/>
                    <a:pt x="66316" y="14882"/>
                    <a:pt x="48333" y="21689"/>
                  </a:cubicBezTo>
                  <a:cubicBezTo>
                    <a:pt x="30693" y="29195"/>
                    <a:pt x="13015" y="37539"/>
                    <a:pt x="-1463" y="50124"/>
                  </a:cubicBezTo>
                  <a:lnTo>
                    <a:pt x="-765" y="51178"/>
                  </a:lnTo>
                  <a:cubicBezTo>
                    <a:pt x="30960" y="30833"/>
                    <a:pt x="68399" y="21676"/>
                    <a:pt x="105242" y="15479"/>
                  </a:cubicBezTo>
                  <a:cubicBezTo>
                    <a:pt x="142364" y="9624"/>
                    <a:pt x="180121" y="7973"/>
                    <a:pt x="217637" y="9675"/>
                  </a:cubicBezTo>
                  <a:cubicBezTo>
                    <a:pt x="255140" y="11313"/>
                    <a:pt x="292681" y="16241"/>
                    <a:pt x="328736" y="26845"/>
                  </a:cubicBezTo>
                  <a:cubicBezTo>
                    <a:pt x="346681" y="32230"/>
                    <a:pt x="364372" y="38999"/>
                    <a:pt x="380361" y="48791"/>
                  </a:cubicBezTo>
                  <a:cubicBezTo>
                    <a:pt x="388286" y="53731"/>
                    <a:pt x="395843" y="59421"/>
                    <a:pt x="401888" y="66533"/>
                  </a:cubicBezTo>
                  <a:cubicBezTo>
                    <a:pt x="407907" y="73556"/>
                    <a:pt x="412302" y="82306"/>
                    <a:pt x="412302" y="91666"/>
                  </a:cubicBezTo>
                  <a:lnTo>
                    <a:pt x="413559" y="91628"/>
                  </a:lnTo>
                </a:path>
              </a:pathLst>
            </a:custGeom>
            <a:solidFill>
              <a:srgbClr val="9CBFD4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0" name="Freeform: Shape 3119">
              <a:extLst>
                <a:ext uri="{FF2B5EF4-FFF2-40B4-BE49-F238E27FC236}">
                  <a16:creationId xmlns="" xmlns:a16="http://schemas.microsoft.com/office/drawing/2014/main" id="{59F6CDC8-9F68-4EC0-FB71-3806850276AE}"/>
                </a:ext>
              </a:extLst>
            </p:cNvPr>
            <p:cNvSpPr/>
            <p:nvPr/>
          </p:nvSpPr>
          <p:spPr>
            <a:xfrm flipV="1">
              <a:off x="4820992" y="2536166"/>
              <a:ext cx="432616" cy="302415"/>
            </a:xfrm>
            <a:custGeom>
              <a:avLst/>
              <a:gdLst>
                <a:gd name="connsiteX0" fmla="*/ -82 w 106808"/>
                <a:gd name="connsiteY0" fmla="*/ 71433 h 74663"/>
                <a:gd name="connsiteX1" fmla="*/ 63850 w 106808"/>
                <a:gd name="connsiteY1" fmla="*/ 47366 h 74663"/>
                <a:gd name="connsiteX2" fmla="*/ 91396 w 106808"/>
                <a:gd name="connsiteY2" fmla="*/ 27110 h 74663"/>
                <a:gd name="connsiteX3" fmla="*/ 105226 w 106808"/>
                <a:gd name="connsiteY3" fmla="*/ -3230 h 74663"/>
                <a:gd name="connsiteX4" fmla="*/ 90278 w 106808"/>
                <a:gd name="connsiteY4" fmla="*/ 25992 h 74663"/>
                <a:gd name="connsiteX5" fmla="*/ 62389 w 106808"/>
                <a:gd name="connsiteY5" fmla="*/ 44547 h 74663"/>
                <a:gd name="connsiteX6" fmla="*/ -1568 w 106808"/>
                <a:gd name="connsiteY6" fmla="*/ 65261 h 74663"/>
                <a:gd name="connsiteX7" fmla="*/ -82 w 106808"/>
                <a:gd name="connsiteY7" fmla="*/ 71433 h 7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808" h="74663">
                  <a:moveTo>
                    <a:pt x="-82" y="71433"/>
                  </a:moveTo>
                  <a:cubicBezTo>
                    <a:pt x="21940" y="65718"/>
                    <a:pt x="43796" y="58364"/>
                    <a:pt x="63850" y="47366"/>
                  </a:cubicBezTo>
                  <a:cubicBezTo>
                    <a:pt x="73832" y="41829"/>
                    <a:pt x="83420" y="35352"/>
                    <a:pt x="91396" y="27110"/>
                  </a:cubicBezTo>
                  <a:cubicBezTo>
                    <a:pt x="99232" y="18982"/>
                    <a:pt x="105582" y="8301"/>
                    <a:pt x="105226" y="-3230"/>
                  </a:cubicBezTo>
                  <a:cubicBezTo>
                    <a:pt x="105023" y="8301"/>
                    <a:pt x="98305" y="18385"/>
                    <a:pt x="90278" y="25992"/>
                  </a:cubicBezTo>
                  <a:cubicBezTo>
                    <a:pt x="82099" y="33676"/>
                    <a:pt x="72422" y="39581"/>
                    <a:pt x="62389" y="44547"/>
                  </a:cubicBezTo>
                  <a:cubicBezTo>
                    <a:pt x="42184" y="54415"/>
                    <a:pt x="20441" y="60638"/>
                    <a:pt x="-1568" y="65261"/>
                  </a:cubicBezTo>
                  <a:lnTo>
                    <a:pt x="-82" y="71433"/>
                  </a:lnTo>
                </a:path>
              </a:pathLst>
            </a:custGeom>
            <a:solidFill>
              <a:srgbClr val="A6DBE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1" name="Freeform: Shape 3120">
              <a:extLst>
                <a:ext uri="{FF2B5EF4-FFF2-40B4-BE49-F238E27FC236}">
                  <a16:creationId xmlns="" xmlns:a16="http://schemas.microsoft.com/office/drawing/2014/main" id="{55E017C3-C160-72DE-A8A1-BEAA4E33C617}"/>
                </a:ext>
              </a:extLst>
            </p:cNvPr>
            <p:cNvSpPr/>
            <p:nvPr/>
          </p:nvSpPr>
          <p:spPr>
            <a:xfrm flipV="1">
              <a:off x="3654949" y="2838480"/>
              <a:ext cx="1534820" cy="296708"/>
            </a:xfrm>
            <a:custGeom>
              <a:avLst/>
              <a:gdLst>
                <a:gd name="connsiteX0" fmla="*/ 377465 w 378930"/>
                <a:gd name="connsiteY0" fmla="*/ 70039 h 73254"/>
                <a:gd name="connsiteX1" fmla="*/ 365654 w 378930"/>
                <a:gd name="connsiteY1" fmla="*/ 47713 h 73254"/>
                <a:gd name="connsiteX2" fmla="*/ 344889 w 378930"/>
                <a:gd name="connsiteY2" fmla="*/ 32396 h 73254"/>
                <a:gd name="connsiteX3" fmla="*/ 297417 w 378930"/>
                <a:gd name="connsiteY3" fmla="*/ 12915 h 73254"/>
                <a:gd name="connsiteX4" fmla="*/ 196503 w 378930"/>
                <a:gd name="connsiteY4" fmla="*/ -2909 h 73254"/>
                <a:gd name="connsiteX5" fmla="*/ 94674 w 378930"/>
                <a:gd name="connsiteY5" fmla="*/ 3148 h 73254"/>
                <a:gd name="connsiteX6" fmla="*/ -1464 w 378930"/>
                <a:gd name="connsiteY6" fmla="*/ 35724 h 73254"/>
                <a:gd name="connsiteX7" fmla="*/ -1172 w 378930"/>
                <a:gd name="connsiteY7" fmla="*/ 36283 h 73254"/>
                <a:gd name="connsiteX8" fmla="*/ 95386 w 378930"/>
                <a:gd name="connsiteY8" fmla="*/ 8013 h 73254"/>
                <a:gd name="connsiteX9" fmla="*/ 196249 w 378930"/>
                <a:gd name="connsiteY9" fmla="*/ 3428 h 73254"/>
                <a:gd name="connsiteX10" fmla="*/ 296121 w 378930"/>
                <a:gd name="connsiteY10" fmla="*/ 17690 h 73254"/>
                <a:gd name="connsiteX11" fmla="*/ 343327 w 378930"/>
                <a:gd name="connsiteY11" fmla="*/ 35368 h 73254"/>
                <a:gd name="connsiteX12" fmla="*/ 364333 w 378930"/>
                <a:gd name="connsiteY12" fmla="*/ 49199 h 73254"/>
                <a:gd name="connsiteX13" fmla="*/ 376830 w 378930"/>
                <a:gd name="connsiteY13" fmla="*/ 70090 h 73254"/>
                <a:gd name="connsiteX14" fmla="*/ 377465 w 378930"/>
                <a:gd name="connsiteY14" fmla="*/ 70039 h 7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8930" h="73254">
                  <a:moveTo>
                    <a:pt x="377465" y="70039"/>
                  </a:moveTo>
                  <a:cubicBezTo>
                    <a:pt x="377592" y="61225"/>
                    <a:pt x="371699" y="53555"/>
                    <a:pt x="365654" y="47713"/>
                  </a:cubicBezTo>
                  <a:cubicBezTo>
                    <a:pt x="359443" y="41655"/>
                    <a:pt x="352268" y="36778"/>
                    <a:pt x="344889" y="32396"/>
                  </a:cubicBezTo>
                  <a:cubicBezTo>
                    <a:pt x="329852" y="24027"/>
                    <a:pt x="313774" y="17868"/>
                    <a:pt x="297417" y="12915"/>
                  </a:cubicBezTo>
                  <a:cubicBezTo>
                    <a:pt x="264587" y="3148"/>
                    <a:pt x="230488" y="-1030"/>
                    <a:pt x="196503" y="-2909"/>
                  </a:cubicBezTo>
                  <a:cubicBezTo>
                    <a:pt x="162429" y="-3786"/>
                    <a:pt x="128342" y="-2554"/>
                    <a:pt x="94674" y="3148"/>
                  </a:cubicBezTo>
                  <a:cubicBezTo>
                    <a:pt x="61210" y="8863"/>
                    <a:pt x="27720" y="18223"/>
                    <a:pt x="-1464" y="35724"/>
                  </a:cubicBezTo>
                  <a:lnTo>
                    <a:pt x="-1172" y="36283"/>
                  </a:lnTo>
                  <a:cubicBezTo>
                    <a:pt x="28787" y="20674"/>
                    <a:pt x="62150" y="12940"/>
                    <a:pt x="95386" y="8013"/>
                  </a:cubicBezTo>
                  <a:cubicBezTo>
                    <a:pt x="128748" y="3301"/>
                    <a:pt x="162581" y="2056"/>
                    <a:pt x="196249" y="3428"/>
                  </a:cubicBezTo>
                  <a:cubicBezTo>
                    <a:pt x="229891" y="4825"/>
                    <a:pt x="263559" y="8940"/>
                    <a:pt x="296121" y="17690"/>
                  </a:cubicBezTo>
                  <a:cubicBezTo>
                    <a:pt x="312365" y="22059"/>
                    <a:pt x="328354" y="27672"/>
                    <a:pt x="343327" y="35368"/>
                  </a:cubicBezTo>
                  <a:cubicBezTo>
                    <a:pt x="350769" y="39267"/>
                    <a:pt x="358021" y="43649"/>
                    <a:pt x="364333" y="49199"/>
                  </a:cubicBezTo>
                  <a:cubicBezTo>
                    <a:pt x="370518" y="54609"/>
                    <a:pt x="376499" y="61581"/>
                    <a:pt x="376830" y="70090"/>
                  </a:cubicBezTo>
                  <a:lnTo>
                    <a:pt x="377465" y="70039"/>
                  </a:ln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2" name="Freeform: Shape 3121">
              <a:extLst>
                <a:ext uri="{FF2B5EF4-FFF2-40B4-BE49-F238E27FC236}">
                  <a16:creationId xmlns="" xmlns:a16="http://schemas.microsoft.com/office/drawing/2014/main" id="{07B4F4FD-01FB-2B05-4D9D-3E80CD6A9235}"/>
                </a:ext>
              </a:extLst>
            </p:cNvPr>
            <p:cNvSpPr/>
            <p:nvPr/>
          </p:nvSpPr>
          <p:spPr>
            <a:xfrm flipV="1">
              <a:off x="4671147" y="2584467"/>
              <a:ext cx="518618" cy="254114"/>
            </a:xfrm>
            <a:custGeom>
              <a:avLst/>
              <a:gdLst>
                <a:gd name="connsiteX0" fmla="*/ -1448 w 128041"/>
                <a:gd name="connsiteY0" fmla="*/ 59513 h 62738"/>
                <a:gd name="connsiteX1" fmla="*/ 70942 w 128041"/>
                <a:gd name="connsiteY1" fmla="*/ 42063 h 62738"/>
                <a:gd name="connsiteX2" fmla="*/ 104355 w 128041"/>
                <a:gd name="connsiteY2" fmla="*/ 25490 h 62738"/>
                <a:gd name="connsiteX3" fmla="*/ 118681 w 128041"/>
                <a:gd name="connsiteY3" fmla="*/ 13501 h 62738"/>
                <a:gd name="connsiteX4" fmla="*/ 126491 w 128041"/>
                <a:gd name="connsiteY4" fmla="*/ -3225 h 62738"/>
                <a:gd name="connsiteX5" fmla="*/ 125856 w 128041"/>
                <a:gd name="connsiteY5" fmla="*/ -3225 h 62738"/>
                <a:gd name="connsiteX6" fmla="*/ 116192 w 128041"/>
                <a:gd name="connsiteY6" fmla="*/ 11266 h 62738"/>
                <a:gd name="connsiteX7" fmla="*/ 101637 w 128041"/>
                <a:gd name="connsiteY7" fmla="*/ 21388 h 62738"/>
                <a:gd name="connsiteX8" fmla="*/ 68706 w 128041"/>
                <a:gd name="connsiteY8" fmla="*/ 36132 h 62738"/>
                <a:gd name="connsiteX9" fmla="*/ 34035 w 128041"/>
                <a:gd name="connsiteY9" fmla="*/ 47880 h 62738"/>
                <a:gd name="connsiteX10" fmla="*/ -1550 w 128041"/>
                <a:gd name="connsiteY10" fmla="*/ 58891 h 62738"/>
                <a:gd name="connsiteX11" fmla="*/ -1448 w 128041"/>
                <a:gd name="connsiteY11" fmla="*/ 59513 h 6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041" h="62738">
                  <a:moveTo>
                    <a:pt x="-1448" y="59513"/>
                  </a:moveTo>
                  <a:cubicBezTo>
                    <a:pt x="23113" y="55970"/>
                    <a:pt x="47574" y="50699"/>
                    <a:pt x="70942" y="42063"/>
                  </a:cubicBezTo>
                  <a:cubicBezTo>
                    <a:pt x="82562" y="37631"/>
                    <a:pt x="93929" y="32360"/>
                    <a:pt x="104355" y="25490"/>
                  </a:cubicBezTo>
                  <a:cubicBezTo>
                    <a:pt x="109511" y="22010"/>
                    <a:pt x="114502" y="18174"/>
                    <a:pt x="118681" y="13501"/>
                  </a:cubicBezTo>
                  <a:cubicBezTo>
                    <a:pt x="122821" y="8929"/>
                    <a:pt x="126402" y="3201"/>
                    <a:pt x="126491" y="-3225"/>
                  </a:cubicBezTo>
                  <a:lnTo>
                    <a:pt x="125856" y="-3225"/>
                  </a:lnTo>
                  <a:cubicBezTo>
                    <a:pt x="124497" y="2820"/>
                    <a:pt x="120751" y="7507"/>
                    <a:pt x="116192" y="11266"/>
                  </a:cubicBezTo>
                  <a:cubicBezTo>
                    <a:pt x="111899" y="15228"/>
                    <a:pt x="106857" y="18492"/>
                    <a:pt x="101637" y="21388"/>
                  </a:cubicBezTo>
                  <a:cubicBezTo>
                    <a:pt x="91198" y="27153"/>
                    <a:pt x="80225" y="32272"/>
                    <a:pt x="68706" y="36132"/>
                  </a:cubicBezTo>
                  <a:cubicBezTo>
                    <a:pt x="57492" y="40793"/>
                    <a:pt x="45757" y="44184"/>
                    <a:pt x="34035" y="47880"/>
                  </a:cubicBezTo>
                  <a:cubicBezTo>
                    <a:pt x="22288" y="51601"/>
                    <a:pt x="10426" y="54852"/>
                    <a:pt x="-1550" y="58891"/>
                  </a:cubicBezTo>
                  <a:lnTo>
                    <a:pt x="-1448" y="59513"/>
                  </a:lnTo>
                </a:path>
              </a:pathLst>
            </a:custGeom>
            <a:solidFill>
              <a:srgbClr val="87A8BB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3" name="Freeform: Shape 3122">
              <a:extLst>
                <a:ext uri="{FF2B5EF4-FFF2-40B4-BE49-F238E27FC236}">
                  <a16:creationId xmlns="" xmlns:a16="http://schemas.microsoft.com/office/drawing/2014/main" id="{E287D40B-02CE-7AC9-1656-50FA5C846A13}"/>
                </a:ext>
              </a:extLst>
            </p:cNvPr>
            <p:cNvSpPr/>
            <p:nvPr/>
          </p:nvSpPr>
          <p:spPr>
            <a:xfrm flipV="1">
              <a:off x="2578311" y="3477087"/>
              <a:ext cx="850253" cy="163442"/>
            </a:xfrm>
            <a:custGeom>
              <a:avLst/>
              <a:gdLst>
                <a:gd name="connsiteX0" fmla="*/ 207423 w 209918"/>
                <a:gd name="connsiteY0" fmla="*/ -3038 h 40352"/>
                <a:gd name="connsiteX1" fmla="*/ 181096 w 209918"/>
                <a:gd name="connsiteY1" fmla="*/ 19618 h 40352"/>
                <a:gd name="connsiteX2" fmla="*/ 145294 w 209918"/>
                <a:gd name="connsiteY2" fmla="*/ 25498 h 40352"/>
                <a:gd name="connsiteX3" fmla="*/ 109353 w 209918"/>
                <a:gd name="connsiteY3" fmla="*/ 22069 h 40352"/>
                <a:gd name="connsiteX4" fmla="*/ 78645 w 209918"/>
                <a:gd name="connsiteY4" fmla="*/ 8862 h 40352"/>
                <a:gd name="connsiteX5" fmla="*/ 71952 w 209918"/>
                <a:gd name="connsiteY5" fmla="*/ 3693 h 40352"/>
                <a:gd name="connsiteX6" fmla="*/ 66262 w 209918"/>
                <a:gd name="connsiteY6" fmla="*/ 7490 h 40352"/>
                <a:gd name="connsiteX7" fmla="*/ 50806 w 209918"/>
                <a:gd name="connsiteY7" fmla="*/ 13903 h 40352"/>
                <a:gd name="connsiteX8" fmla="*/ 32519 w 209918"/>
                <a:gd name="connsiteY8" fmla="*/ 16291 h 40352"/>
                <a:gd name="connsiteX9" fmla="*/ 13951 w 209918"/>
                <a:gd name="connsiteY9" fmla="*/ 14094 h 40352"/>
                <a:gd name="connsiteX10" fmla="*/ 45 w 209918"/>
                <a:gd name="connsiteY10" fmla="*/ 3248 h 40352"/>
                <a:gd name="connsiteX11" fmla="*/ -1225 w 209918"/>
                <a:gd name="connsiteY11" fmla="*/ 3248 h 40352"/>
                <a:gd name="connsiteX12" fmla="*/ 11729 w 209918"/>
                <a:gd name="connsiteY12" fmla="*/ 18704 h 40352"/>
                <a:gd name="connsiteX13" fmla="*/ 31668 w 209918"/>
                <a:gd name="connsiteY13" fmla="*/ 24127 h 40352"/>
                <a:gd name="connsiteX14" fmla="*/ 72066 w 209918"/>
                <a:gd name="connsiteY14" fmla="*/ 17396 h 40352"/>
                <a:gd name="connsiteX15" fmla="*/ 70809 w 209918"/>
                <a:gd name="connsiteY15" fmla="*/ 17256 h 40352"/>
                <a:gd name="connsiteX16" fmla="*/ 106585 w 209918"/>
                <a:gd name="connsiteY16" fmla="*/ 34439 h 40352"/>
                <a:gd name="connsiteX17" fmla="*/ 146234 w 209918"/>
                <a:gd name="connsiteY17" fmla="*/ 36802 h 40352"/>
                <a:gd name="connsiteX18" fmla="*/ 184575 w 209918"/>
                <a:gd name="connsiteY18" fmla="*/ 26730 h 40352"/>
                <a:gd name="connsiteX19" fmla="*/ 200793 w 209918"/>
                <a:gd name="connsiteY19" fmla="*/ 15123 h 40352"/>
                <a:gd name="connsiteX20" fmla="*/ 208693 w 209918"/>
                <a:gd name="connsiteY20" fmla="*/ -2975 h 40352"/>
                <a:gd name="connsiteX21" fmla="*/ 207423 w 209918"/>
                <a:gd name="connsiteY21" fmla="*/ -3038 h 4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918" h="40352">
                  <a:moveTo>
                    <a:pt x="207423" y="-3038"/>
                  </a:moveTo>
                  <a:cubicBezTo>
                    <a:pt x="204070" y="10030"/>
                    <a:pt x="192132" y="15567"/>
                    <a:pt x="181096" y="19618"/>
                  </a:cubicBezTo>
                  <a:cubicBezTo>
                    <a:pt x="169640" y="23467"/>
                    <a:pt x="157436" y="25029"/>
                    <a:pt x="145294" y="25498"/>
                  </a:cubicBezTo>
                  <a:cubicBezTo>
                    <a:pt x="133102" y="25587"/>
                    <a:pt x="120860" y="24901"/>
                    <a:pt x="109353" y="22069"/>
                  </a:cubicBezTo>
                  <a:cubicBezTo>
                    <a:pt x="97784" y="19733"/>
                    <a:pt x="86684" y="15059"/>
                    <a:pt x="78645" y="8862"/>
                  </a:cubicBezTo>
                  <a:lnTo>
                    <a:pt x="71952" y="3693"/>
                  </a:lnTo>
                  <a:lnTo>
                    <a:pt x="66262" y="7490"/>
                  </a:lnTo>
                  <a:cubicBezTo>
                    <a:pt x="62109" y="10258"/>
                    <a:pt x="56572" y="12252"/>
                    <a:pt x="50806" y="13903"/>
                  </a:cubicBezTo>
                  <a:cubicBezTo>
                    <a:pt x="45193" y="15453"/>
                    <a:pt x="38462" y="16265"/>
                    <a:pt x="32519" y="16291"/>
                  </a:cubicBezTo>
                  <a:cubicBezTo>
                    <a:pt x="26308" y="16113"/>
                    <a:pt x="20009" y="15618"/>
                    <a:pt x="13951" y="14094"/>
                  </a:cubicBezTo>
                  <a:cubicBezTo>
                    <a:pt x="8135" y="12329"/>
                    <a:pt x="2026" y="9623"/>
                    <a:pt x="45" y="3248"/>
                  </a:cubicBezTo>
                  <a:lnTo>
                    <a:pt x="-1225" y="3248"/>
                  </a:lnTo>
                  <a:cubicBezTo>
                    <a:pt x="-946" y="10893"/>
                    <a:pt x="5772" y="15758"/>
                    <a:pt x="11729" y="18704"/>
                  </a:cubicBezTo>
                  <a:cubicBezTo>
                    <a:pt x="18003" y="21727"/>
                    <a:pt x="24822" y="23301"/>
                    <a:pt x="31668" y="24127"/>
                  </a:cubicBezTo>
                  <a:cubicBezTo>
                    <a:pt x="45307" y="25460"/>
                    <a:pt x="59696" y="24190"/>
                    <a:pt x="72066" y="17396"/>
                  </a:cubicBezTo>
                  <a:lnTo>
                    <a:pt x="70809" y="17256"/>
                  </a:lnTo>
                  <a:cubicBezTo>
                    <a:pt x="80817" y="26413"/>
                    <a:pt x="93694" y="31416"/>
                    <a:pt x="106585" y="34439"/>
                  </a:cubicBezTo>
                  <a:cubicBezTo>
                    <a:pt x="119602" y="37246"/>
                    <a:pt x="133014" y="37919"/>
                    <a:pt x="146234" y="36802"/>
                  </a:cubicBezTo>
                  <a:cubicBezTo>
                    <a:pt x="159429" y="35607"/>
                    <a:pt x="172599" y="32598"/>
                    <a:pt x="184575" y="26730"/>
                  </a:cubicBezTo>
                  <a:cubicBezTo>
                    <a:pt x="190519" y="23759"/>
                    <a:pt x="196196" y="20037"/>
                    <a:pt x="200793" y="15123"/>
                  </a:cubicBezTo>
                  <a:cubicBezTo>
                    <a:pt x="205391" y="10309"/>
                    <a:pt x="208731" y="3819"/>
                    <a:pt x="208693" y="-2975"/>
                  </a:cubicBezTo>
                  <a:lnTo>
                    <a:pt x="207423" y="-3038"/>
                  </a:lnTo>
                </a:path>
              </a:pathLst>
            </a:custGeom>
            <a:solidFill>
              <a:srgbClr val="8A4F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4" name="Freeform: Shape 3123">
              <a:extLst>
                <a:ext uri="{FF2B5EF4-FFF2-40B4-BE49-F238E27FC236}">
                  <a16:creationId xmlns="" xmlns:a16="http://schemas.microsoft.com/office/drawing/2014/main" id="{696930B2-3F8A-2876-7B41-54A515B7BB81}"/>
                </a:ext>
              </a:extLst>
            </p:cNvPr>
            <p:cNvSpPr/>
            <p:nvPr/>
          </p:nvSpPr>
          <p:spPr>
            <a:xfrm flipV="1">
              <a:off x="2578311" y="3614813"/>
              <a:ext cx="850253" cy="188866"/>
            </a:xfrm>
            <a:custGeom>
              <a:avLst/>
              <a:gdLst>
                <a:gd name="connsiteX0" fmla="*/ 45 w 209918"/>
                <a:gd name="connsiteY0" fmla="*/ 43625 h 46629"/>
                <a:gd name="connsiteX1" fmla="*/ 12237 w 209918"/>
                <a:gd name="connsiteY1" fmla="*/ 33185 h 46629"/>
                <a:gd name="connsiteX2" fmla="*/ 28950 w 209918"/>
                <a:gd name="connsiteY2" fmla="*/ 30658 h 46629"/>
                <a:gd name="connsiteX3" fmla="*/ 45765 w 209918"/>
                <a:gd name="connsiteY3" fmla="*/ 31864 h 46629"/>
                <a:gd name="connsiteX4" fmla="*/ 61043 w 209918"/>
                <a:gd name="connsiteY4" fmla="*/ 36386 h 46629"/>
                <a:gd name="connsiteX5" fmla="*/ 68320 w 209918"/>
                <a:gd name="connsiteY5" fmla="*/ 39332 h 46629"/>
                <a:gd name="connsiteX6" fmla="*/ 73374 w 209918"/>
                <a:gd name="connsiteY6" fmla="*/ 31509 h 46629"/>
                <a:gd name="connsiteX7" fmla="*/ 101810 w 209918"/>
                <a:gd name="connsiteY7" fmla="*/ 14186 h 46629"/>
                <a:gd name="connsiteX8" fmla="*/ 139998 w 209918"/>
                <a:gd name="connsiteY8" fmla="*/ 8687 h 46629"/>
                <a:gd name="connsiteX9" fmla="*/ 178683 w 209918"/>
                <a:gd name="connsiteY9" fmla="*/ 13577 h 46629"/>
                <a:gd name="connsiteX10" fmla="*/ 207423 w 209918"/>
                <a:gd name="connsiteY10" fmla="*/ 37300 h 46629"/>
                <a:gd name="connsiteX11" fmla="*/ 208693 w 209918"/>
                <a:gd name="connsiteY11" fmla="*/ 37300 h 46629"/>
                <a:gd name="connsiteX12" fmla="*/ 199764 w 209918"/>
                <a:gd name="connsiteY12" fmla="*/ 18085 h 46629"/>
                <a:gd name="connsiteX13" fmla="*/ 181921 w 209918"/>
                <a:gd name="connsiteY13" fmla="*/ 6312 h 46629"/>
                <a:gd name="connsiteX14" fmla="*/ 140379 w 209918"/>
                <a:gd name="connsiteY14" fmla="*/ -2883 h 46629"/>
                <a:gd name="connsiteX15" fmla="*/ 98063 w 209918"/>
                <a:gd name="connsiteY15" fmla="*/ 2172 h 46629"/>
                <a:gd name="connsiteX16" fmla="*/ 63545 w 209918"/>
                <a:gd name="connsiteY16" fmla="*/ 26531 h 46629"/>
                <a:gd name="connsiteX17" fmla="*/ 64815 w 209918"/>
                <a:gd name="connsiteY17" fmla="*/ 26035 h 46629"/>
                <a:gd name="connsiteX18" fmla="*/ 27756 w 209918"/>
                <a:gd name="connsiteY18" fmla="*/ 23203 h 46629"/>
                <a:gd name="connsiteX19" fmla="*/ 9963 w 209918"/>
                <a:gd name="connsiteY19" fmla="*/ 29007 h 46629"/>
                <a:gd name="connsiteX20" fmla="*/ -1225 w 209918"/>
                <a:gd name="connsiteY20" fmla="*/ 43498 h 46629"/>
                <a:gd name="connsiteX21" fmla="*/ 45 w 209918"/>
                <a:gd name="connsiteY21" fmla="*/ 43625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9918" h="46629">
                  <a:moveTo>
                    <a:pt x="45" y="43625"/>
                  </a:moveTo>
                  <a:cubicBezTo>
                    <a:pt x="1759" y="37707"/>
                    <a:pt x="7017" y="35027"/>
                    <a:pt x="12237" y="33185"/>
                  </a:cubicBezTo>
                  <a:cubicBezTo>
                    <a:pt x="17545" y="31357"/>
                    <a:pt x="23362" y="31026"/>
                    <a:pt x="28950" y="30658"/>
                  </a:cubicBezTo>
                  <a:cubicBezTo>
                    <a:pt x="34665" y="30480"/>
                    <a:pt x="40164" y="31039"/>
                    <a:pt x="45765" y="31864"/>
                  </a:cubicBezTo>
                  <a:cubicBezTo>
                    <a:pt x="51137" y="32715"/>
                    <a:pt x="56369" y="34481"/>
                    <a:pt x="61043" y="36386"/>
                  </a:cubicBezTo>
                  <a:lnTo>
                    <a:pt x="68320" y="39332"/>
                  </a:lnTo>
                  <a:lnTo>
                    <a:pt x="73374" y="31509"/>
                  </a:lnTo>
                  <a:cubicBezTo>
                    <a:pt x="78315" y="23863"/>
                    <a:pt x="90011" y="17679"/>
                    <a:pt x="101810" y="14186"/>
                  </a:cubicBezTo>
                  <a:cubicBezTo>
                    <a:pt x="113875" y="10440"/>
                    <a:pt x="126778" y="8979"/>
                    <a:pt x="139998" y="8687"/>
                  </a:cubicBezTo>
                  <a:cubicBezTo>
                    <a:pt x="152851" y="8789"/>
                    <a:pt x="166275" y="9601"/>
                    <a:pt x="178683" y="13577"/>
                  </a:cubicBezTo>
                  <a:cubicBezTo>
                    <a:pt x="190481" y="17971"/>
                    <a:pt x="203854" y="23254"/>
                    <a:pt x="207423" y="37300"/>
                  </a:cubicBezTo>
                  <a:lnTo>
                    <a:pt x="208693" y="37300"/>
                  </a:lnTo>
                  <a:cubicBezTo>
                    <a:pt x="208743" y="29909"/>
                    <a:pt x="204832" y="23102"/>
                    <a:pt x="199764" y="18085"/>
                  </a:cubicBezTo>
                  <a:cubicBezTo>
                    <a:pt x="194634" y="13030"/>
                    <a:pt x="188411" y="9258"/>
                    <a:pt x="181921" y="6312"/>
                  </a:cubicBezTo>
                  <a:cubicBezTo>
                    <a:pt x="168827" y="496"/>
                    <a:pt x="154603" y="-2222"/>
                    <a:pt x="140379" y="-2883"/>
                  </a:cubicBezTo>
                  <a:cubicBezTo>
                    <a:pt x="126168" y="-3454"/>
                    <a:pt x="111754" y="-2070"/>
                    <a:pt x="98063" y="2172"/>
                  </a:cubicBezTo>
                  <a:cubicBezTo>
                    <a:pt x="84741" y="6592"/>
                    <a:pt x="70720" y="13373"/>
                    <a:pt x="63545" y="26531"/>
                  </a:cubicBezTo>
                  <a:lnTo>
                    <a:pt x="64815" y="26035"/>
                  </a:lnTo>
                  <a:cubicBezTo>
                    <a:pt x="52902" y="21895"/>
                    <a:pt x="40062" y="21273"/>
                    <a:pt x="27756" y="23203"/>
                  </a:cubicBezTo>
                  <a:cubicBezTo>
                    <a:pt x="21609" y="24295"/>
                    <a:pt x="15488" y="25959"/>
                    <a:pt x="9963" y="29007"/>
                  </a:cubicBezTo>
                  <a:cubicBezTo>
                    <a:pt x="4617" y="31839"/>
                    <a:pt x="-1060" y="36754"/>
                    <a:pt x="-1225" y="43498"/>
                  </a:cubicBezTo>
                  <a:lnTo>
                    <a:pt x="45" y="43625"/>
                  </a:lnTo>
                </a:path>
              </a:pathLst>
            </a:custGeom>
            <a:solidFill>
              <a:srgbClr val="5212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5" name="Freeform: Shape 3124">
              <a:extLst>
                <a:ext uri="{FF2B5EF4-FFF2-40B4-BE49-F238E27FC236}">
                  <a16:creationId xmlns="" xmlns:a16="http://schemas.microsoft.com/office/drawing/2014/main" id="{8CD806D7-5CC1-A09A-4A58-E7DFAC5555AF}"/>
                </a:ext>
              </a:extLst>
            </p:cNvPr>
            <p:cNvSpPr/>
            <p:nvPr/>
          </p:nvSpPr>
          <p:spPr>
            <a:xfrm flipV="1">
              <a:off x="2579595" y="3840068"/>
              <a:ext cx="168772" cy="46037"/>
            </a:xfrm>
            <a:custGeom>
              <a:avLst/>
              <a:gdLst>
                <a:gd name="connsiteX0" fmla="*/ -1168 w 41668"/>
                <a:gd name="connsiteY0" fmla="*/ -2908 h 11366"/>
                <a:gd name="connsiteX1" fmla="*/ 7188 w 41668"/>
                <a:gd name="connsiteY1" fmla="*/ 6058 h 11366"/>
                <a:gd name="connsiteX2" fmla="*/ 19685 w 41668"/>
                <a:gd name="connsiteY2" fmla="*/ 8395 h 11366"/>
                <a:gd name="connsiteX3" fmla="*/ 32144 w 41668"/>
                <a:gd name="connsiteY3" fmla="*/ 6046 h 11366"/>
                <a:gd name="connsiteX4" fmla="*/ 40501 w 41668"/>
                <a:gd name="connsiteY4" fmla="*/ -2933 h 11366"/>
                <a:gd name="connsiteX5" fmla="*/ 39866 w 41668"/>
                <a:gd name="connsiteY5" fmla="*/ -2933 h 11366"/>
                <a:gd name="connsiteX6" fmla="*/ 35395 w 41668"/>
                <a:gd name="connsiteY6" fmla="*/ 254 h 11366"/>
                <a:gd name="connsiteX7" fmla="*/ 30341 w 41668"/>
                <a:gd name="connsiteY7" fmla="*/ 1461 h 11366"/>
                <a:gd name="connsiteX8" fmla="*/ 19520 w 41668"/>
                <a:gd name="connsiteY8" fmla="*/ 2058 h 11366"/>
                <a:gd name="connsiteX9" fmla="*/ 9005 w 41668"/>
                <a:gd name="connsiteY9" fmla="*/ 1448 h 11366"/>
                <a:gd name="connsiteX10" fmla="*/ 3950 w 41668"/>
                <a:gd name="connsiteY10" fmla="*/ 254 h 11366"/>
                <a:gd name="connsiteX11" fmla="*/ -533 w 41668"/>
                <a:gd name="connsiteY11" fmla="*/ -2971 h 11366"/>
                <a:gd name="connsiteX12" fmla="*/ -1168 w 41668"/>
                <a:gd name="connsiteY12" fmla="*/ -2908 h 1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8" h="11366">
                  <a:moveTo>
                    <a:pt x="-1168" y="-2908"/>
                  </a:moveTo>
                  <a:cubicBezTo>
                    <a:pt x="-990" y="1753"/>
                    <a:pt x="3455" y="4509"/>
                    <a:pt x="7188" y="6058"/>
                  </a:cubicBezTo>
                  <a:cubicBezTo>
                    <a:pt x="11151" y="7671"/>
                    <a:pt x="15405" y="8306"/>
                    <a:pt x="19685" y="8395"/>
                  </a:cubicBezTo>
                  <a:cubicBezTo>
                    <a:pt x="23876" y="8306"/>
                    <a:pt x="28194" y="7658"/>
                    <a:pt x="32144" y="6046"/>
                  </a:cubicBezTo>
                  <a:cubicBezTo>
                    <a:pt x="35865" y="4496"/>
                    <a:pt x="40323" y="1778"/>
                    <a:pt x="40501" y="-2933"/>
                  </a:cubicBezTo>
                  <a:lnTo>
                    <a:pt x="39866" y="-2933"/>
                  </a:lnTo>
                  <a:cubicBezTo>
                    <a:pt x="38557" y="-1016"/>
                    <a:pt x="37211" y="-190"/>
                    <a:pt x="35395" y="254"/>
                  </a:cubicBezTo>
                  <a:cubicBezTo>
                    <a:pt x="33846" y="889"/>
                    <a:pt x="32119" y="1308"/>
                    <a:pt x="30341" y="1461"/>
                  </a:cubicBezTo>
                  <a:cubicBezTo>
                    <a:pt x="26683" y="1906"/>
                    <a:pt x="23584" y="2452"/>
                    <a:pt x="19520" y="2058"/>
                  </a:cubicBezTo>
                  <a:cubicBezTo>
                    <a:pt x="16193" y="2439"/>
                    <a:pt x="12421" y="1906"/>
                    <a:pt x="9005" y="1448"/>
                  </a:cubicBezTo>
                  <a:cubicBezTo>
                    <a:pt x="7214" y="1296"/>
                    <a:pt x="5487" y="889"/>
                    <a:pt x="3950" y="254"/>
                  </a:cubicBezTo>
                  <a:cubicBezTo>
                    <a:pt x="2108" y="-292"/>
                    <a:pt x="826" y="-851"/>
                    <a:pt x="-533" y="-2971"/>
                  </a:cubicBezTo>
                  <a:lnTo>
                    <a:pt x="-1168" y="-2908"/>
                  </a:lnTo>
                </a:path>
              </a:pathLst>
            </a:custGeom>
            <a:solidFill>
              <a:srgbClr val="8A4F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="" xmlns:a16="http://schemas.microsoft.com/office/drawing/2014/main" id="{60D289A3-933C-0E81-37B2-C1063596C801}"/>
                </a:ext>
              </a:extLst>
            </p:cNvPr>
            <p:cNvSpPr/>
            <p:nvPr/>
          </p:nvSpPr>
          <p:spPr>
            <a:xfrm flipV="1">
              <a:off x="2579595" y="3885850"/>
              <a:ext cx="168772" cy="46037"/>
            </a:xfrm>
            <a:custGeom>
              <a:avLst/>
              <a:gdLst>
                <a:gd name="connsiteX0" fmla="*/ 40501 w 41668"/>
                <a:gd name="connsiteY0" fmla="*/ 8342 h 11366"/>
                <a:gd name="connsiteX1" fmla="*/ 32144 w 41668"/>
                <a:gd name="connsiteY1" fmla="*/ -612 h 11366"/>
                <a:gd name="connsiteX2" fmla="*/ 19660 w 41668"/>
                <a:gd name="connsiteY2" fmla="*/ -2961 h 11366"/>
                <a:gd name="connsiteX3" fmla="*/ 7188 w 41668"/>
                <a:gd name="connsiteY3" fmla="*/ -625 h 11366"/>
                <a:gd name="connsiteX4" fmla="*/ -1168 w 41668"/>
                <a:gd name="connsiteY4" fmla="*/ 8380 h 11366"/>
                <a:gd name="connsiteX5" fmla="*/ -533 w 41668"/>
                <a:gd name="connsiteY5" fmla="*/ 8380 h 11366"/>
                <a:gd name="connsiteX6" fmla="*/ 3937 w 41668"/>
                <a:gd name="connsiteY6" fmla="*/ 5167 h 11366"/>
                <a:gd name="connsiteX7" fmla="*/ 8992 w 41668"/>
                <a:gd name="connsiteY7" fmla="*/ 3973 h 11366"/>
                <a:gd name="connsiteX8" fmla="*/ 19660 w 41668"/>
                <a:gd name="connsiteY8" fmla="*/ 3389 h 11366"/>
                <a:gd name="connsiteX9" fmla="*/ 30341 w 41668"/>
                <a:gd name="connsiteY9" fmla="*/ 3986 h 11366"/>
                <a:gd name="connsiteX10" fmla="*/ 35395 w 41668"/>
                <a:gd name="connsiteY10" fmla="*/ 5192 h 11366"/>
                <a:gd name="connsiteX11" fmla="*/ 39866 w 41668"/>
                <a:gd name="connsiteY11" fmla="*/ 8405 h 11366"/>
                <a:gd name="connsiteX12" fmla="*/ 40501 w 41668"/>
                <a:gd name="connsiteY12" fmla="*/ 8342 h 1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668" h="11366">
                  <a:moveTo>
                    <a:pt x="40501" y="8342"/>
                  </a:moveTo>
                  <a:cubicBezTo>
                    <a:pt x="40323" y="3693"/>
                    <a:pt x="35878" y="925"/>
                    <a:pt x="32144" y="-612"/>
                  </a:cubicBezTo>
                  <a:cubicBezTo>
                    <a:pt x="28182" y="-2225"/>
                    <a:pt x="23914" y="-2873"/>
                    <a:pt x="19660" y="-2961"/>
                  </a:cubicBezTo>
                  <a:cubicBezTo>
                    <a:pt x="15431" y="-2885"/>
                    <a:pt x="11138" y="-2238"/>
                    <a:pt x="7188" y="-625"/>
                  </a:cubicBezTo>
                  <a:cubicBezTo>
                    <a:pt x="3455" y="937"/>
                    <a:pt x="-990" y="3655"/>
                    <a:pt x="-1168" y="8380"/>
                  </a:cubicBezTo>
                  <a:lnTo>
                    <a:pt x="-533" y="8380"/>
                  </a:lnTo>
                  <a:cubicBezTo>
                    <a:pt x="788" y="6449"/>
                    <a:pt x="2121" y="5624"/>
                    <a:pt x="3937" y="5167"/>
                  </a:cubicBezTo>
                  <a:cubicBezTo>
                    <a:pt x="5487" y="4532"/>
                    <a:pt x="7201" y="4125"/>
                    <a:pt x="8992" y="3973"/>
                  </a:cubicBezTo>
                  <a:cubicBezTo>
                    <a:pt x="12573" y="3528"/>
                    <a:pt x="15888" y="2969"/>
                    <a:pt x="19660" y="3389"/>
                  </a:cubicBezTo>
                  <a:cubicBezTo>
                    <a:pt x="23292" y="2995"/>
                    <a:pt x="26848" y="3528"/>
                    <a:pt x="30341" y="3986"/>
                  </a:cubicBezTo>
                  <a:cubicBezTo>
                    <a:pt x="32119" y="4150"/>
                    <a:pt x="33846" y="4544"/>
                    <a:pt x="35395" y="5192"/>
                  </a:cubicBezTo>
                  <a:cubicBezTo>
                    <a:pt x="37224" y="5725"/>
                    <a:pt x="38507" y="6297"/>
                    <a:pt x="39866" y="8405"/>
                  </a:cubicBezTo>
                  <a:lnTo>
                    <a:pt x="40501" y="8342"/>
                  </a:lnTo>
                </a:path>
              </a:pathLst>
            </a:custGeom>
            <a:solidFill>
              <a:srgbClr val="5212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="" xmlns:a16="http://schemas.microsoft.com/office/drawing/2014/main" id="{FBA8D22B-3E1E-303B-6006-94B58EA8186F}"/>
                </a:ext>
              </a:extLst>
            </p:cNvPr>
            <p:cNvSpPr/>
            <p:nvPr/>
          </p:nvSpPr>
          <p:spPr>
            <a:xfrm flipV="1">
              <a:off x="3936225" y="2432156"/>
              <a:ext cx="1107757" cy="408896"/>
            </a:xfrm>
            <a:custGeom>
              <a:avLst/>
              <a:gdLst>
                <a:gd name="connsiteX0" fmla="*/ -1476 w 273493"/>
                <a:gd name="connsiteY0" fmla="*/ -2035 h 100952"/>
                <a:gd name="connsiteX1" fmla="*/ 134541 w 273493"/>
                <a:gd name="connsiteY1" fmla="*/ 52689 h 100952"/>
                <a:gd name="connsiteX2" fmla="*/ 204480 w 273493"/>
                <a:gd name="connsiteY2" fmla="*/ 73682 h 100952"/>
                <a:gd name="connsiteX3" fmla="*/ 239659 w 273493"/>
                <a:gd name="connsiteY3" fmla="*/ 83334 h 100952"/>
                <a:gd name="connsiteX4" fmla="*/ 270799 w 273493"/>
                <a:gd name="connsiteY4" fmla="*/ 97710 h 100952"/>
                <a:gd name="connsiteX5" fmla="*/ 272018 w 273493"/>
                <a:gd name="connsiteY5" fmla="*/ 97330 h 100952"/>
                <a:gd name="connsiteX6" fmla="*/ 258899 w 273493"/>
                <a:gd name="connsiteY6" fmla="*/ 84477 h 100952"/>
                <a:gd name="connsiteX7" fmla="*/ 242072 w 273493"/>
                <a:gd name="connsiteY7" fmla="*/ 77086 h 100952"/>
                <a:gd name="connsiteX8" fmla="*/ 207731 w 273493"/>
                <a:gd name="connsiteY8" fmla="*/ 64386 h 100952"/>
                <a:gd name="connsiteX9" fmla="*/ 138516 w 273493"/>
                <a:gd name="connsiteY9" fmla="*/ 40637 h 100952"/>
                <a:gd name="connsiteX10" fmla="*/ -1107 w 273493"/>
                <a:gd name="connsiteY10" fmla="*/ -3242 h 100952"/>
                <a:gd name="connsiteX11" fmla="*/ -1476 w 273493"/>
                <a:gd name="connsiteY11" fmla="*/ -2035 h 1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3493" h="100952">
                  <a:moveTo>
                    <a:pt x="-1476" y="-2035"/>
                  </a:moveTo>
                  <a:cubicBezTo>
                    <a:pt x="42581" y="20558"/>
                    <a:pt x="88377" y="37170"/>
                    <a:pt x="134541" y="52689"/>
                  </a:cubicBezTo>
                  <a:cubicBezTo>
                    <a:pt x="157744" y="60055"/>
                    <a:pt x="180896" y="67523"/>
                    <a:pt x="204480" y="73682"/>
                  </a:cubicBezTo>
                  <a:lnTo>
                    <a:pt x="239659" y="83334"/>
                  </a:lnTo>
                  <a:cubicBezTo>
                    <a:pt x="251165" y="86420"/>
                    <a:pt x="263852" y="88262"/>
                    <a:pt x="270799" y="97710"/>
                  </a:cubicBezTo>
                  <a:lnTo>
                    <a:pt x="272018" y="97330"/>
                  </a:lnTo>
                  <a:cubicBezTo>
                    <a:pt x="269846" y="91081"/>
                    <a:pt x="264119" y="87462"/>
                    <a:pt x="258899" y="84477"/>
                  </a:cubicBezTo>
                  <a:cubicBezTo>
                    <a:pt x="253476" y="81518"/>
                    <a:pt x="247736" y="79359"/>
                    <a:pt x="242072" y="77086"/>
                  </a:cubicBezTo>
                  <a:cubicBezTo>
                    <a:pt x="230705" y="72653"/>
                    <a:pt x="219224" y="68488"/>
                    <a:pt x="207731" y="64386"/>
                  </a:cubicBezTo>
                  <a:cubicBezTo>
                    <a:pt x="184744" y="56232"/>
                    <a:pt x="161643" y="48384"/>
                    <a:pt x="138516" y="40637"/>
                  </a:cubicBezTo>
                  <a:cubicBezTo>
                    <a:pt x="92110" y="25575"/>
                    <a:pt x="45552" y="10995"/>
                    <a:pt x="-1107" y="-3242"/>
                  </a:cubicBezTo>
                  <a:lnTo>
                    <a:pt x="-1476" y="-2035"/>
                  </a:lnTo>
                </a:path>
              </a:pathLst>
            </a:custGeom>
            <a:solidFill>
              <a:srgbClr val="C678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="" xmlns:a16="http://schemas.microsoft.com/office/drawing/2014/main" id="{ACC5C8C9-A961-7758-C1B2-C547B52172C1}"/>
                </a:ext>
              </a:extLst>
            </p:cNvPr>
            <p:cNvSpPr/>
            <p:nvPr/>
          </p:nvSpPr>
          <p:spPr>
            <a:xfrm flipV="1">
              <a:off x="3241990" y="2837038"/>
              <a:ext cx="697010" cy="251429"/>
            </a:xfrm>
            <a:custGeom>
              <a:avLst/>
              <a:gdLst>
                <a:gd name="connsiteX0" fmla="*/ -549 w 172084"/>
                <a:gd name="connsiteY0" fmla="*/ 1070 h 62075"/>
                <a:gd name="connsiteX1" fmla="*/ 10106 w 172084"/>
                <a:gd name="connsiteY1" fmla="*/ 1197 h 62075"/>
                <a:gd name="connsiteX2" fmla="*/ 20850 w 172084"/>
                <a:gd name="connsiteY2" fmla="*/ 4194 h 62075"/>
                <a:gd name="connsiteX3" fmla="*/ 42237 w 172084"/>
                <a:gd name="connsiteY3" fmla="*/ 11484 h 62075"/>
                <a:gd name="connsiteX4" fmla="*/ 85163 w 172084"/>
                <a:gd name="connsiteY4" fmla="*/ 26635 h 62075"/>
                <a:gd name="connsiteX5" fmla="*/ 128177 w 172084"/>
                <a:gd name="connsiteY5" fmla="*/ 40884 h 62075"/>
                <a:gd name="connsiteX6" fmla="*/ 169757 w 172084"/>
                <a:gd name="connsiteY6" fmla="*/ 58906 h 62075"/>
                <a:gd name="connsiteX7" fmla="*/ 170760 w 172084"/>
                <a:gd name="connsiteY7" fmla="*/ 58131 h 62075"/>
                <a:gd name="connsiteX8" fmla="*/ 132432 w 172084"/>
                <a:gd name="connsiteY8" fmla="*/ 31867 h 62075"/>
                <a:gd name="connsiteX9" fmla="*/ 89252 w 172084"/>
                <a:gd name="connsiteY9" fmla="*/ 14621 h 62075"/>
                <a:gd name="connsiteX10" fmla="*/ 44586 w 172084"/>
                <a:gd name="connsiteY10" fmla="*/ 1756 h 62075"/>
                <a:gd name="connsiteX11" fmla="*/ 21688 w 172084"/>
                <a:gd name="connsiteY11" fmla="*/ -2473 h 62075"/>
                <a:gd name="connsiteX12" fmla="*/ 10004 w 172084"/>
                <a:gd name="connsiteY12" fmla="*/ -3146 h 62075"/>
                <a:gd name="connsiteX13" fmla="*/ -1324 w 172084"/>
                <a:gd name="connsiteY13" fmla="*/ 67 h 62075"/>
                <a:gd name="connsiteX14" fmla="*/ -549 w 172084"/>
                <a:gd name="connsiteY14" fmla="*/ 1070 h 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084" h="62075">
                  <a:moveTo>
                    <a:pt x="-549" y="1070"/>
                  </a:moveTo>
                  <a:cubicBezTo>
                    <a:pt x="3070" y="-454"/>
                    <a:pt x="6423" y="575"/>
                    <a:pt x="10106" y="1197"/>
                  </a:cubicBezTo>
                  <a:cubicBezTo>
                    <a:pt x="13687" y="2010"/>
                    <a:pt x="17281" y="2962"/>
                    <a:pt x="20850" y="4194"/>
                  </a:cubicBezTo>
                  <a:cubicBezTo>
                    <a:pt x="28000" y="6353"/>
                    <a:pt x="35099" y="9058"/>
                    <a:pt x="42237" y="11484"/>
                  </a:cubicBezTo>
                  <a:lnTo>
                    <a:pt x="85163" y="26635"/>
                  </a:lnTo>
                  <a:lnTo>
                    <a:pt x="128177" y="40884"/>
                  </a:lnTo>
                  <a:cubicBezTo>
                    <a:pt x="142173" y="45977"/>
                    <a:pt x="156282" y="50955"/>
                    <a:pt x="169757" y="58906"/>
                  </a:cubicBezTo>
                  <a:lnTo>
                    <a:pt x="170760" y="58131"/>
                  </a:lnTo>
                  <a:cubicBezTo>
                    <a:pt x="160105" y="46447"/>
                    <a:pt x="146300" y="38738"/>
                    <a:pt x="132432" y="31867"/>
                  </a:cubicBezTo>
                  <a:cubicBezTo>
                    <a:pt x="118386" y="25212"/>
                    <a:pt x="103870" y="19777"/>
                    <a:pt x="89252" y="14621"/>
                  </a:cubicBezTo>
                  <a:cubicBezTo>
                    <a:pt x="74545" y="9744"/>
                    <a:pt x="59687" y="5299"/>
                    <a:pt x="44586" y="1756"/>
                  </a:cubicBezTo>
                  <a:cubicBezTo>
                    <a:pt x="37030" y="29"/>
                    <a:pt x="29422" y="-1559"/>
                    <a:pt x="21688" y="-2473"/>
                  </a:cubicBezTo>
                  <a:cubicBezTo>
                    <a:pt x="17827" y="-2943"/>
                    <a:pt x="13929" y="-3261"/>
                    <a:pt x="10004" y="-3146"/>
                  </a:cubicBezTo>
                  <a:cubicBezTo>
                    <a:pt x="6220" y="-2994"/>
                    <a:pt x="1813" y="-2651"/>
                    <a:pt x="-1324" y="67"/>
                  </a:cubicBezTo>
                  <a:lnTo>
                    <a:pt x="-549" y="1070"/>
                  </a:lnTo>
                </a:path>
              </a:pathLst>
            </a:custGeom>
            <a:solidFill>
              <a:srgbClr val="5212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="" xmlns:a16="http://schemas.microsoft.com/office/drawing/2014/main" id="{958D8A48-A3ED-9C42-5D36-CB3863CF5AE4}"/>
                </a:ext>
              </a:extLst>
            </p:cNvPr>
            <p:cNvSpPr/>
            <p:nvPr/>
          </p:nvSpPr>
          <p:spPr>
            <a:xfrm flipV="1">
              <a:off x="3020648" y="2487772"/>
              <a:ext cx="678285" cy="587381"/>
            </a:xfrm>
            <a:custGeom>
              <a:avLst/>
              <a:gdLst>
                <a:gd name="connsiteX0" fmla="*/ 166176 w 167461"/>
                <a:gd name="connsiteY0" fmla="*/ 138370 h 145018"/>
                <a:gd name="connsiteX1" fmla="*/ 161540 w 167461"/>
                <a:gd name="connsiteY1" fmla="*/ 137506 h 145018"/>
                <a:gd name="connsiteX2" fmla="*/ 158683 w 167461"/>
                <a:gd name="connsiteY2" fmla="*/ 138332 h 145018"/>
                <a:gd name="connsiteX3" fmla="*/ 157337 w 167461"/>
                <a:gd name="connsiteY3" fmla="*/ 138636 h 145018"/>
                <a:gd name="connsiteX4" fmla="*/ 149729 w 167461"/>
                <a:gd name="connsiteY4" fmla="*/ 137176 h 145018"/>
                <a:gd name="connsiteX5" fmla="*/ 133702 w 167461"/>
                <a:gd name="connsiteY5" fmla="*/ 131524 h 145018"/>
                <a:gd name="connsiteX6" fmla="*/ 104365 w 167461"/>
                <a:gd name="connsiteY6" fmla="*/ 115738 h 145018"/>
                <a:gd name="connsiteX7" fmla="*/ 74457 w 167461"/>
                <a:gd name="connsiteY7" fmla="*/ 97895 h 145018"/>
                <a:gd name="connsiteX8" fmla="*/ 42783 w 167461"/>
                <a:gd name="connsiteY8" fmla="*/ 82096 h 145018"/>
                <a:gd name="connsiteX9" fmla="*/ 16418 w 167461"/>
                <a:gd name="connsiteY9" fmla="*/ 66501 h 145018"/>
                <a:gd name="connsiteX10" fmla="*/ 10728 w 167461"/>
                <a:gd name="connsiteY10" fmla="*/ 45774 h 145018"/>
                <a:gd name="connsiteX11" fmla="*/ 28064 w 167461"/>
                <a:gd name="connsiteY11" fmla="*/ 21187 h 145018"/>
                <a:gd name="connsiteX12" fmla="*/ 54200 w 167461"/>
                <a:gd name="connsiteY12" fmla="*/ -2320 h 145018"/>
                <a:gd name="connsiteX13" fmla="*/ 53298 w 167461"/>
                <a:gd name="connsiteY13" fmla="*/ -3210 h 145018"/>
                <a:gd name="connsiteX14" fmla="*/ 24304 w 167461"/>
                <a:gd name="connsiteY14" fmla="*/ 15663 h 145018"/>
                <a:gd name="connsiteX15" fmla="*/ 1622 w 167461"/>
                <a:gd name="connsiteY15" fmla="*/ 41990 h 145018"/>
                <a:gd name="connsiteX16" fmla="*/ -842 w 167461"/>
                <a:gd name="connsiteY16" fmla="*/ 59528 h 145018"/>
                <a:gd name="connsiteX17" fmla="*/ 7972 w 167461"/>
                <a:gd name="connsiteY17" fmla="*/ 74946 h 145018"/>
                <a:gd name="connsiteX18" fmla="*/ 37576 w 167461"/>
                <a:gd name="connsiteY18" fmla="*/ 93666 h 145018"/>
                <a:gd name="connsiteX19" fmla="*/ 99780 w 167461"/>
                <a:gd name="connsiteY19" fmla="*/ 124641 h 145018"/>
                <a:gd name="connsiteX20" fmla="*/ 132026 w 167461"/>
                <a:gd name="connsiteY20" fmla="*/ 138039 h 145018"/>
                <a:gd name="connsiteX21" fmla="*/ 149183 w 167461"/>
                <a:gd name="connsiteY21" fmla="*/ 141354 h 145018"/>
                <a:gd name="connsiteX22" fmla="*/ 158099 w 167461"/>
                <a:gd name="connsiteY22" fmla="*/ 141481 h 145018"/>
                <a:gd name="connsiteX23" fmla="*/ 161896 w 167461"/>
                <a:gd name="connsiteY23" fmla="*/ 139589 h 145018"/>
                <a:gd name="connsiteX24" fmla="*/ 166061 w 167461"/>
                <a:gd name="connsiteY24" fmla="*/ 139627 h 145018"/>
                <a:gd name="connsiteX25" fmla="*/ 166176 w 167461"/>
                <a:gd name="connsiteY25" fmla="*/ 138370 h 1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7461" h="145018">
                  <a:moveTo>
                    <a:pt x="166176" y="138370"/>
                  </a:moveTo>
                  <a:cubicBezTo>
                    <a:pt x="164779" y="137963"/>
                    <a:pt x="163306" y="137519"/>
                    <a:pt x="161540" y="137506"/>
                  </a:cubicBezTo>
                  <a:lnTo>
                    <a:pt x="158683" y="138332"/>
                  </a:lnTo>
                  <a:lnTo>
                    <a:pt x="157337" y="138636"/>
                  </a:lnTo>
                  <a:cubicBezTo>
                    <a:pt x="155343" y="138649"/>
                    <a:pt x="152358" y="137913"/>
                    <a:pt x="149729" y="137176"/>
                  </a:cubicBezTo>
                  <a:cubicBezTo>
                    <a:pt x="144243" y="135601"/>
                    <a:pt x="138795" y="133798"/>
                    <a:pt x="133702" y="131524"/>
                  </a:cubicBezTo>
                  <a:cubicBezTo>
                    <a:pt x="123821" y="127460"/>
                    <a:pt x="114106" y="121517"/>
                    <a:pt x="104365" y="115738"/>
                  </a:cubicBezTo>
                  <a:cubicBezTo>
                    <a:pt x="94713" y="109630"/>
                    <a:pt x="84642" y="103838"/>
                    <a:pt x="74457" y="97895"/>
                  </a:cubicBezTo>
                  <a:cubicBezTo>
                    <a:pt x="64246" y="92231"/>
                    <a:pt x="53286" y="86910"/>
                    <a:pt x="42783" y="82096"/>
                  </a:cubicBezTo>
                  <a:cubicBezTo>
                    <a:pt x="32826" y="77803"/>
                    <a:pt x="23047" y="72584"/>
                    <a:pt x="16418" y="66501"/>
                  </a:cubicBezTo>
                  <a:cubicBezTo>
                    <a:pt x="9547" y="60252"/>
                    <a:pt x="8214" y="55363"/>
                    <a:pt x="10728" y="45774"/>
                  </a:cubicBezTo>
                  <a:cubicBezTo>
                    <a:pt x="13484" y="36389"/>
                    <a:pt x="19517" y="28096"/>
                    <a:pt x="28064" y="21187"/>
                  </a:cubicBezTo>
                  <a:cubicBezTo>
                    <a:pt x="35925" y="13491"/>
                    <a:pt x="47114" y="7751"/>
                    <a:pt x="54200" y="-2320"/>
                  </a:cubicBezTo>
                  <a:lnTo>
                    <a:pt x="53298" y="-3210"/>
                  </a:lnTo>
                  <a:cubicBezTo>
                    <a:pt x="44942" y="4652"/>
                    <a:pt x="33906" y="9046"/>
                    <a:pt x="24304" y="15663"/>
                  </a:cubicBezTo>
                  <a:cubicBezTo>
                    <a:pt x="14500" y="21987"/>
                    <a:pt x="6131" y="31017"/>
                    <a:pt x="1622" y="41990"/>
                  </a:cubicBezTo>
                  <a:cubicBezTo>
                    <a:pt x="-651" y="47400"/>
                    <a:pt x="-2048" y="53534"/>
                    <a:pt x="-842" y="59528"/>
                  </a:cubicBezTo>
                  <a:cubicBezTo>
                    <a:pt x="289" y="65535"/>
                    <a:pt x="3794" y="70793"/>
                    <a:pt x="7972" y="74946"/>
                  </a:cubicBezTo>
                  <a:cubicBezTo>
                    <a:pt x="16468" y="83303"/>
                    <a:pt x="27048" y="88764"/>
                    <a:pt x="37576" y="93666"/>
                  </a:cubicBezTo>
                  <a:cubicBezTo>
                    <a:pt x="58912" y="102721"/>
                    <a:pt x="79156" y="113960"/>
                    <a:pt x="99780" y="124641"/>
                  </a:cubicBezTo>
                  <a:cubicBezTo>
                    <a:pt x="110156" y="129848"/>
                    <a:pt x="120697" y="134928"/>
                    <a:pt x="132026" y="138039"/>
                  </a:cubicBezTo>
                  <a:cubicBezTo>
                    <a:pt x="137664" y="139576"/>
                    <a:pt x="143405" y="140579"/>
                    <a:pt x="149183" y="141354"/>
                  </a:cubicBezTo>
                  <a:cubicBezTo>
                    <a:pt x="152092" y="141646"/>
                    <a:pt x="154974" y="142142"/>
                    <a:pt x="158099" y="141481"/>
                  </a:cubicBezTo>
                  <a:cubicBezTo>
                    <a:pt x="159902" y="141011"/>
                    <a:pt x="160626" y="139576"/>
                    <a:pt x="161896" y="139589"/>
                  </a:cubicBezTo>
                  <a:cubicBezTo>
                    <a:pt x="163204" y="139373"/>
                    <a:pt x="164614" y="139487"/>
                    <a:pt x="166061" y="139627"/>
                  </a:cubicBezTo>
                  <a:lnTo>
                    <a:pt x="166176" y="138370"/>
                  </a:lnTo>
                </a:path>
              </a:pathLst>
            </a:custGeom>
            <a:solidFill>
              <a:srgbClr val="9442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="" xmlns:a16="http://schemas.microsoft.com/office/drawing/2014/main" id="{A5A66F20-4D9A-7C75-CDC5-03911CF22393}"/>
                </a:ext>
              </a:extLst>
            </p:cNvPr>
            <p:cNvSpPr/>
            <p:nvPr/>
          </p:nvSpPr>
          <p:spPr>
            <a:xfrm flipV="1">
              <a:off x="3698418" y="2157275"/>
              <a:ext cx="1347841" cy="344422"/>
            </a:xfrm>
            <a:custGeom>
              <a:avLst/>
              <a:gdLst>
                <a:gd name="connsiteX0" fmla="*/ 329518 w 332767"/>
                <a:gd name="connsiteY0" fmla="*/ 13811 h 85034"/>
                <a:gd name="connsiteX1" fmla="*/ 326546 w 332767"/>
                <a:gd name="connsiteY1" fmla="*/ 24186 h 85034"/>
                <a:gd name="connsiteX2" fmla="*/ 319345 w 332767"/>
                <a:gd name="connsiteY2" fmla="*/ 33038 h 85034"/>
                <a:gd name="connsiteX3" fmla="*/ 302734 w 332767"/>
                <a:gd name="connsiteY3" fmla="*/ 50628 h 85034"/>
                <a:gd name="connsiteX4" fmla="*/ 288218 w 332767"/>
                <a:gd name="connsiteY4" fmla="*/ 67112 h 85034"/>
                <a:gd name="connsiteX5" fmla="*/ 270514 w 332767"/>
                <a:gd name="connsiteY5" fmla="*/ 71760 h 85034"/>
                <a:gd name="connsiteX6" fmla="*/ 226775 w 332767"/>
                <a:gd name="connsiteY6" fmla="*/ 63633 h 85034"/>
                <a:gd name="connsiteX7" fmla="*/ 182351 w 332767"/>
                <a:gd name="connsiteY7" fmla="*/ 48735 h 85034"/>
                <a:gd name="connsiteX8" fmla="*/ 91762 w 332767"/>
                <a:gd name="connsiteY8" fmla="*/ 19589 h 85034"/>
                <a:gd name="connsiteX9" fmla="*/ -1316 w 332767"/>
                <a:gd name="connsiteY9" fmla="*/ -3309 h 85034"/>
                <a:gd name="connsiteX10" fmla="*/ -1456 w 332767"/>
                <a:gd name="connsiteY10" fmla="*/ -2052 h 85034"/>
                <a:gd name="connsiteX11" fmla="*/ 43654 w 332767"/>
                <a:gd name="connsiteY11" fmla="*/ 12667 h 85034"/>
                <a:gd name="connsiteX12" fmla="*/ 88447 w 332767"/>
                <a:gd name="connsiteY12" fmla="*/ 28860 h 85034"/>
                <a:gd name="connsiteX13" fmla="*/ 178249 w 332767"/>
                <a:gd name="connsiteY13" fmla="*/ 60724 h 85034"/>
                <a:gd name="connsiteX14" fmla="*/ 223829 w 332767"/>
                <a:gd name="connsiteY14" fmla="*/ 74821 h 85034"/>
                <a:gd name="connsiteX15" fmla="*/ 271111 w 332767"/>
                <a:gd name="connsiteY15" fmla="*/ 81628 h 85034"/>
                <a:gd name="connsiteX16" fmla="*/ 293615 w 332767"/>
                <a:gd name="connsiteY16" fmla="*/ 73450 h 85034"/>
                <a:gd name="connsiteX17" fmla="*/ 308246 w 332767"/>
                <a:gd name="connsiteY17" fmla="*/ 54476 h 85034"/>
                <a:gd name="connsiteX18" fmla="*/ 322698 w 332767"/>
                <a:gd name="connsiteY18" fmla="*/ 35591 h 85034"/>
                <a:gd name="connsiteX19" fmla="*/ 329188 w 332767"/>
                <a:gd name="connsiteY19" fmla="*/ 25469 h 85034"/>
                <a:gd name="connsiteX20" fmla="*/ 330763 w 332767"/>
                <a:gd name="connsiteY20" fmla="*/ 13531 h 85034"/>
                <a:gd name="connsiteX21" fmla="*/ 329518 w 332767"/>
                <a:gd name="connsiteY21" fmla="*/ 13811 h 8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2767" h="85034">
                  <a:moveTo>
                    <a:pt x="329518" y="13811"/>
                  </a:moveTo>
                  <a:cubicBezTo>
                    <a:pt x="330128" y="17862"/>
                    <a:pt x="328667" y="21062"/>
                    <a:pt x="326546" y="24186"/>
                  </a:cubicBezTo>
                  <a:cubicBezTo>
                    <a:pt x="324540" y="27310"/>
                    <a:pt x="322000" y="30206"/>
                    <a:pt x="319345" y="33038"/>
                  </a:cubicBezTo>
                  <a:cubicBezTo>
                    <a:pt x="313986" y="38728"/>
                    <a:pt x="308144" y="44278"/>
                    <a:pt x="302734" y="50628"/>
                  </a:cubicBezTo>
                  <a:cubicBezTo>
                    <a:pt x="297552" y="57092"/>
                    <a:pt x="293260" y="63582"/>
                    <a:pt x="288218" y="67112"/>
                  </a:cubicBezTo>
                  <a:cubicBezTo>
                    <a:pt x="283328" y="70693"/>
                    <a:pt x="277423" y="71849"/>
                    <a:pt x="270514" y="71760"/>
                  </a:cubicBezTo>
                  <a:cubicBezTo>
                    <a:pt x="256773" y="71100"/>
                    <a:pt x="241533" y="67950"/>
                    <a:pt x="226775" y="63633"/>
                  </a:cubicBezTo>
                  <a:cubicBezTo>
                    <a:pt x="211904" y="59352"/>
                    <a:pt x="197210" y="54158"/>
                    <a:pt x="182351" y="48735"/>
                  </a:cubicBezTo>
                  <a:cubicBezTo>
                    <a:pt x="152087" y="39299"/>
                    <a:pt x="122242" y="28593"/>
                    <a:pt x="91762" y="19589"/>
                  </a:cubicBezTo>
                  <a:cubicBezTo>
                    <a:pt x="61168" y="10940"/>
                    <a:pt x="31018" y="666"/>
                    <a:pt x="-1316" y="-3309"/>
                  </a:cubicBezTo>
                  <a:lnTo>
                    <a:pt x="-1456" y="-2052"/>
                  </a:lnTo>
                  <a:cubicBezTo>
                    <a:pt x="13797" y="1428"/>
                    <a:pt x="28694" y="7524"/>
                    <a:pt x="43654" y="12667"/>
                  </a:cubicBezTo>
                  <a:lnTo>
                    <a:pt x="88447" y="28860"/>
                  </a:lnTo>
                  <a:lnTo>
                    <a:pt x="178249" y="60724"/>
                  </a:lnTo>
                  <a:cubicBezTo>
                    <a:pt x="193260" y="65880"/>
                    <a:pt x="208424" y="70782"/>
                    <a:pt x="223829" y="74821"/>
                  </a:cubicBezTo>
                  <a:cubicBezTo>
                    <a:pt x="239209" y="78669"/>
                    <a:pt x="254957" y="82378"/>
                    <a:pt x="271111" y="81628"/>
                  </a:cubicBezTo>
                  <a:cubicBezTo>
                    <a:pt x="279086" y="81222"/>
                    <a:pt x="287418" y="78923"/>
                    <a:pt x="293615" y="73450"/>
                  </a:cubicBezTo>
                  <a:cubicBezTo>
                    <a:pt x="299838" y="68078"/>
                    <a:pt x="303737" y="60915"/>
                    <a:pt x="308246" y="54476"/>
                  </a:cubicBezTo>
                  <a:cubicBezTo>
                    <a:pt x="312729" y="47973"/>
                    <a:pt x="317872" y="41941"/>
                    <a:pt x="322698" y="35591"/>
                  </a:cubicBezTo>
                  <a:cubicBezTo>
                    <a:pt x="325086" y="32403"/>
                    <a:pt x="327422" y="29126"/>
                    <a:pt x="329188" y="25469"/>
                  </a:cubicBezTo>
                  <a:cubicBezTo>
                    <a:pt x="331017" y="21964"/>
                    <a:pt x="331995" y="17417"/>
                    <a:pt x="330763" y="13531"/>
                  </a:cubicBezTo>
                  <a:lnTo>
                    <a:pt x="329518" y="13811"/>
                  </a:lnTo>
                </a:path>
              </a:pathLst>
            </a:custGeom>
            <a:solidFill>
              <a:srgbClr val="FFC74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59" name="Group 3158">
              <a:extLst>
                <a:ext uri="{FF2B5EF4-FFF2-40B4-BE49-F238E27FC236}">
                  <a16:creationId xmlns="" xmlns:a16="http://schemas.microsoft.com/office/drawing/2014/main" id="{2078DCC4-2EBC-EF1D-0DC1-EDF1645ACA72}"/>
                </a:ext>
              </a:extLst>
            </p:cNvPr>
            <p:cNvGrpSpPr/>
            <p:nvPr/>
          </p:nvGrpSpPr>
          <p:grpSpPr>
            <a:xfrm>
              <a:off x="3182016" y="4357286"/>
              <a:ext cx="2030840" cy="957621"/>
              <a:chOff x="2562277" y="3743105"/>
              <a:chExt cx="2030840" cy="957621"/>
            </a:xfrm>
          </p:grpSpPr>
          <p:sp>
            <p:nvSpPr>
              <p:cNvPr id="3100" name="Freeform: Shape 3099">
                <a:extLst>
                  <a:ext uri="{FF2B5EF4-FFF2-40B4-BE49-F238E27FC236}">
                    <a16:creationId xmlns="" xmlns:a16="http://schemas.microsoft.com/office/drawing/2014/main" id="{88D8BED4-C7BF-B128-063B-1D41482D9812}"/>
                  </a:ext>
                </a:extLst>
              </p:cNvPr>
              <p:cNvSpPr/>
              <p:nvPr/>
            </p:nvSpPr>
            <p:spPr>
              <a:xfrm flipV="1">
                <a:off x="2569316" y="3747605"/>
                <a:ext cx="2022659" cy="950978"/>
              </a:xfrm>
              <a:custGeom>
                <a:avLst/>
                <a:gdLst>
                  <a:gd name="connsiteX0" fmla="*/ 470744 w 499372"/>
                  <a:gd name="connsiteY0" fmla="*/ 94309 h 234786"/>
                  <a:gd name="connsiteX1" fmla="*/ 450780 w 499372"/>
                  <a:gd name="connsiteY1" fmla="*/ 3352 h 234786"/>
                  <a:gd name="connsiteX2" fmla="*/ 184551 w 499372"/>
                  <a:gd name="connsiteY2" fmla="*/ 70179 h 234786"/>
                  <a:gd name="connsiteX3" fmla="*/ -18 w 499372"/>
                  <a:gd name="connsiteY3" fmla="*/ 154481 h 234786"/>
                  <a:gd name="connsiteX4" fmla="*/ 53512 w 499372"/>
                  <a:gd name="connsiteY4" fmla="*/ 230745 h 234786"/>
                  <a:gd name="connsiteX5" fmla="*/ 247911 w 499372"/>
                  <a:gd name="connsiteY5" fmla="*/ 179856 h 234786"/>
                  <a:gd name="connsiteX6" fmla="*/ 470744 w 499372"/>
                  <a:gd name="connsiteY6" fmla="*/ 94309 h 2347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9372" h="234786">
                    <a:moveTo>
                      <a:pt x="470744" y="94309"/>
                    </a:moveTo>
                    <a:cubicBezTo>
                      <a:pt x="528288" y="74205"/>
                      <a:pt x="480168" y="27329"/>
                      <a:pt x="450780" y="3352"/>
                    </a:cubicBezTo>
                    <a:cubicBezTo>
                      <a:pt x="421240" y="-20791"/>
                      <a:pt x="316960" y="30111"/>
                      <a:pt x="184551" y="70179"/>
                    </a:cubicBezTo>
                    <a:cubicBezTo>
                      <a:pt x="52115" y="110260"/>
                      <a:pt x="9278" y="137019"/>
                      <a:pt x="-18" y="154481"/>
                    </a:cubicBezTo>
                    <a:cubicBezTo>
                      <a:pt x="-9442" y="171817"/>
                      <a:pt x="22727" y="211060"/>
                      <a:pt x="53512" y="230745"/>
                    </a:cubicBezTo>
                    <a:cubicBezTo>
                      <a:pt x="65844" y="238657"/>
                      <a:pt x="175114" y="203986"/>
                      <a:pt x="247911" y="179856"/>
                    </a:cubicBezTo>
                    <a:cubicBezTo>
                      <a:pt x="320707" y="155739"/>
                      <a:pt x="413201" y="114273"/>
                      <a:pt x="470744" y="94309"/>
                    </a:cubicBezTo>
                  </a:path>
                </a:pathLst>
              </a:custGeom>
              <a:solidFill>
                <a:srgbClr val="DF9A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7" name="Freeform: Shape 3126">
                <a:extLst>
                  <a:ext uri="{FF2B5EF4-FFF2-40B4-BE49-F238E27FC236}">
                    <a16:creationId xmlns="" xmlns:a16="http://schemas.microsoft.com/office/drawing/2014/main" id="{03F40362-C5C0-759A-F938-B1587C75C501}"/>
                  </a:ext>
                </a:extLst>
              </p:cNvPr>
              <p:cNvSpPr/>
              <p:nvPr/>
            </p:nvSpPr>
            <p:spPr>
              <a:xfrm flipV="1">
                <a:off x="2789249" y="3743105"/>
                <a:ext cx="1803868" cy="930390"/>
              </a:xfrm>
              <a:custGeom>
                <a:avLst/>
                <a:gdLst>
                  <a:gd name="connsiteX0" fmla="*/ 395485 w 445355"/>
                  <a:gd name="connsiteY0" fmla="*/ -1917 h 229703"/>
                  <a:gd name="connsiteX1" fmla="*/ 419132 w 445355"/>
                  <a:gd name="connsiteY1" fmla="*/ 23838 h 229703"/>
                  <a:gd name="connsiteX2" fmla="*/ 435401 w 445355"/>
                  <a:gd name="connsiteY2" fmla="*/ 52477 h 229703"/>
                  <a:gd name="connsiteX3" fmla="*/ 426612 w 445355"/>
                  <a:gd name="connsiteY3" fmla="*/ 75159 h 229703"/>
                  <a:gd name="connsiteX4" fmla="*/ 412299 w 445355"/>
                  <a:gd name="connsiteY4" fmla="*/ 81141 h 229703"/>
                  <a:gd name="connsiteX5" fmla="*/ 395370 w 445355"/>
                  <a:gd name="connsiteY5" fmla="*/ 86500 h 229703"/>
                  <a:gd name="connsiteX6" fmla="*/ 263532 w 445355"/>
                  <a:gd name="connsiteY6" fmla="*/ 136157 h 229703"/>
                  <a:gd name="connsiteX7" fmla="*/ 198330 w 445355"/>
                  <a:gd name="connsiteY7" fmla="*/ 161366 h 229703"/>
                  <a:gd name="connsiteX8" fmla="*/ 132125 w 445355"/>
                  <a:gd name="connsiteY8" fmla="*/ 184544 h 229703"/>
                  <a:gd name="connsiteX9" fmla="*/ 65819 w 445355"/>
                  <a:gd name="connsiteY9" fmla="*/ 207518 h 229703"/>
                  <a:gd name="connsiteX10" fmla="*/ 32532 w 445355"/>
                  <a:gd name="connsiteY10" fmla="*/ 218440 h 229703"/>
                  <a:gd name="connsiteX11" fmla="*/ 15667 w 445355"/>
                  <a:gd name="connsiteY11" fmla="*/ 222910 h 229703"/>
                  <a:gd name="connsiteX12" fmla="*/ -1021 w 445355"/>
                  <a:gd name="connsiteY12" fmla="*/ 224434 h 229703"/>
                  <a:gd name="connsiteX13" fmla="*/ -1707 w 445355"/>
                  <a:gd name="connsiteY13" fmla="*/ 225501 h 229703"/>
                  <a:gd name="connsiteX14" fmla="*/ 16099 w 445355"/>
                  <a:gd name="connsiteY14" fmla="*/ 225806 h 229703"/>
                  <a:gd name="connsiteX15" fmla="*/ 33434 w 445355"/>
                  <a:gd name="connsiteY15" fmla="*/ 222542 h 229703"/>
                  <a:gd name="connsiteX16" fmla="*/ 67597 w 445355"/>
                  <a:gd name="connsiteY16" fmla="*/ 213957 h 229703"/>
                  <a:gd name="connsiteX17" fmla="*/ 135085 w 445355"/>
                  <a:gd name="connsiteY17" fmla="*/ 193941 h 229703"/>
                  <a:gd name="connsiteX18" fmla="*/ 268155 w 445355"/>
                  <a:gd name="connsiteY18" fmla="*/ 147980 h 229703"/>
                  <a:gd name="connsiteX19" fmla="*/ 398837 w 445355"/>
                  <a:gd name="connsiteY19" fmla="*/ 95758 h 229703"/>
                  <a:gd name="connsiteX20" fmla="*/ 431349 w 445355"/>
                  <a:gd name="connsiteY20" fmla="*/ 82004 h 229703"/>
                  <a:gd name="connsiteX21" fmla="*/ 442513 w 445355"/>
                  <a:gd name="connsiteY21" fmla="*/ 68110 h 229703"/>
                  <a:gd name="connsiteX22" fmla="*/ 441763 w 445355"/>
                  <a:gd name="connsiteY22" fmla="*/ 50330 h 229703"/>
                  <a:gd name="connsiteX23" fmla="*/ 422218 w 445355"/>
                  <a:gd name="connsiteY23" fmla="*/ 20981 h 229703"/>
                  <a:gd name="connsiteX24" fmla="*/ 396285 w 445355"/>
                  <a:gd name="connsiteY24" fmla="*/ -2895 h 229703"/>
                  <a:gd name="connsiteX25" fmla="*/ 395485 w 445355"/>
                  <a:gd name="connsiteY25" fmla="*/ -1917 h 229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45355" h="229703">
                    <a:moveTo>
                      <a:pt x="395485" y="-1917"/>
                    </a:moveTo>
                    <a:cubicBezTo>
                      <a:pt x="403791" y="6414"/>
                      <a:pt x="411842" y="14923"/>
                      <a:pt x="419132" y="23838"/>
                    </a:cubicBezTo>
                    <a:cubicBezTo>
                      <a:pt x="426231" y="32766"/>
                      <a:pt x="432810" y="42571"/>
                      <a:pt x="435401" y="52477"/>
                    </a:cubicBezTo>
                    <a:cubicBezTo>
                      <a:pt x="438385" y="62548"/>
                      <a:pt x="435121" y="70129"/>
                      <a:pt x="426612" y="75159"/>
                    </a:cubicBezTo>
                    <a:cubicBezTo>
                      <a:pt x="422447" y="77724"/>
                      <a:pt x="417659" y="79553"/>
                      <a:pt x="412299" y="81141"/>
                    </a:cubicBezTo>
                    <a:lnTo>
                      <a:pt x="395370" y="86500"/>
                    </a:lnTo>
                    <a:cubicBezTo>
                      <a:pt x="350552" y="101562"/>
                      <a:pt x="307398" y="119964"/>
                      <a:pt x="263532" y="136157"/>
                    </a:cubicBezTo>
                    <a:cubicBezTo>
                      <a:pt x="241891" y="144983"/>
                      <a:pt x="220187" y="153543"/>
                      <a:pt x="198330" y="161366"/>
                    </a:cubicBezTo>
                    <a:cubicBezTo>
                      <a:pt x="176448" y="169240"/>
                      <a:pt x="153995" y="176276"/>
                      <a:pt x="132125" y="184544"/>
                    </a:cubicBezTo>
                    <a:cubicBezTo>
                      <a:pt x="110116" y="192532"/>
                      <a:pt x="88019" y="200241"/>
                      <a:pt x="65819" y="207518"/>
                    </a:cubicBezTo>
                    <a:cubicBezTo>
                      <a:pt x="54783" y="211391"/>
                      <a:pt x="43708" y="215125"/>
                      <a:pt x="32532" y="218440"/>
                    </a:cubicBezTo>
                    <a:cubicBezTo>
                      <a:pt x="26944" y="220104"/>
                      <a:pt x="21318" y="221615"/>
                      <a:pt x="15667" y="222910"/>
                    </a:cubicBezTo>
                    <a:cubicBezTo>
                      <a:pt x="10155" y="224066"/>
                      <a:pt x="4072" y="225907"/>
                      <a:pt x="-1021" y="224434"/>
                    </a:cubicBezTo>
                    <a:lnTo>
                      <a:pt x="-1707" y="225501"/>
                    </a:lnTo>
                    <a:cubicBezTo>
                      <a:pt x="4351" y="227914"/>
                      <a:pt x="10282" y="226352"/>
                      <a:pt x="16099" y="225806"/>
                    </a:cubicBezTo>
                    <a:cubicBezTo>
                      <a:pt x="21928" y="224955"/>
                      <a:pt x="27694" y="223799"/>
                      <a:pt x="33434" y="222542"/>
                    </a:cubicBezTo>
                    <a:cubicBezTo>
                      <a:pt x="44902" y="220002"/>
                      <a:pt x="56269" y="217055"/>
                      <a:pt x="67597" y="213957"/>
                    </a:cubicBezTo>
                    <a:cubicBezTo>
                      <a:pt x="90228" y="207759"/>
                      <a:pt x="112694" y="200939"/>
                      <a:pt x="135085" y="193941"/>
                    </a:cubicBezTo>
                    <a:cubicBezTo>
                      <a:pt x="179865" y="179971"/>
                      <a:pt x="224543" y="165379"/>
                      <a:pt x="268155" y="147980"/>
                    </a:cubicBezTo>
                    <a:cubicBezTo>
                      <a:pt x="311843" y="130823"/>
                      <a:pt x="355010" y="112408"/>
                      <a:pt x="398837" y="95758"/>
                    </a:cubicBezTo>
                    <a:cubicBezTo>
                      <a:pt x="409594" y="91288"/>
                      <a:pt x="421342" y="88824"/>
                      <a:pt x="431349" y="82004"/>
                    </a:cubicBezTo>
                    <a:cubicBezTo>
                      <a:pt x="436251" y="78651"/>
                      <a:pt x="440595" y="73952"/>
                      <a:pt x="442513" y="68110"/>
                    </a:cubicBezTo>
                    <a:cubicBezTo>
                      <a:pt x="444456" y="62268"/>
                      <a:pt x="443706" y="55931"/>
                      <a:pt x="441763" y="50330"/>
                    </a:cubicBezTo>
                    <a:cubicBezTo>
                      <a:pt x="437725" y="39015"/>
                      <a:pt x="430130" y="29629"/>
                      <a:pt x="422218" y="20981"/>
                    </a:cubicBezTo>
                    <a:cubicBezTo>
                      <a:pt x="414192" y="12357"/>
                      <a:pt x="405391" y="4534"/>
                      <a:pt x="396285" y="-2895"/>
                    </a:cubicBezTo>
                    <a:lnTo>
                      <a:pt x="395485" y="-1917"/>
                    </a:lnTo>
                  </a:path>
                </a:pathLst>
              </a:custGeom>
              <a:solidFill>
                <a:srgbClr val="FFC74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8" name="Freeform: Shape 3127">
                <a:extLst>
                  <a:ext uri="{FF2B5EF4-FFF2-40B4-BE49-F238E27FC236}">
                    <a16:creationId xmlns="" xmlns:a16="http://schemas.microsoft.com/office/drawing/2014/main" id="{7752D234-F0D3-3E78-2001-BE9D90EA3D09}"/>
                  </a:ext>
                </a:extLst>
              </p:cNvPr>
              <p:cNvSpPr/>
              <p:nvPr/>
            </p:nvSpPr>
            <p:spPr>
              <a:xfrm flipV="1">
                <a:off x="2562277" y="3747322"/>
                <a:ext cx="1839823" cy="953404"/>
              </a:xfrm>
              <a:custGeom>
                <a:avLst/>
                <a:gdLst>
                  <a:gd name="connsiteX0" fmla="*/ 55242 w 454232"/>
                  <a:gd name="connsiteY0" fmla="*/ 230906 h 235385"/>
                  <a:gd name="connsiteX1" fmla="*/ 12595 w 454232"/>
                  <a:gd name="connsiteY1" fmla="*/ 175661 h 235385"/>
                  <a:gd name="connsiteX2" fmla="*/ 9649 w 454232"/>
                  <a:gd name="connsiteY2" fmla="*/ 162567 h 235385"/>
                  <a:gd name="connsiteX3" fmla="*/ 10144 w 454232"/>
                  <a:gd name="connsiteY3" fmla="*/ 160916 h 235385"/>
                  <a:gd name="connsiteX4" fmla="*/ 10436 w 454232"/>
                  <a:gd name="connsiteY4" fmla="*/ 160523 h 235385"/>
                  <a:gd name="connsiteX5" fmla="*/ 10766 w 454232"/>
                  <a:gd name="connsiteY5" fmla="*/ 160027 h 235385"/>
                  <a:gd name="connsiteX6" fmla="*/ 11135 w 454232"/>
                  <a:gd name="connsiteY6" fmla="*/ 159557 h 235385"/>
                  <a:gd name="connsiteX7" fmla="*/ 15783 w 454232"/>
                  <a:gd name="connsiteY7" fmla="*/ 154896 h 235385"/>
                  <a:gd name="connsiteX8" fmla="*/ 44307 w 454232"/>
                  <a:gd name="connsiteY8" fmla="*/ 138437 h 235385"/>
                  <a:gd name="connsiteX9" fmla="*/ 110487 w 454232"/>
                  <a:gd name="connsiteY9" fmla="*/ 113228 h 235385"/>
                  <a:gd name="connsiteX10" fmla="*/ 178978 w 454232"/>
                  <a:gd name="connsiteY10" fmla="*/ 91206 h 235385"/>
                  <a:gd name="connsiteX11" fmla="*/ 316442 w 454232"/>
                  <a:gd name="connsiteY11" fmla="*/ 41562 h 235385"/>
                  <a:gd name="connsiteX12" fmla="*/ 383676 w 454232"/>
                  <a:gd name="connsiteY12" fmla="*/ 15082 h 235385"/>
                  <a:gd name="connsiteX13" fmla="*/ 417521 w 454232"/>
                  <a:gd name="connsiteY13" fmla="*/ 4122 h 235385"/>
                  <a:gd name="connsiteX14" fmla="*/ 434717 w 454232"/>
                  <a:gd name="connsiteY14" fmla="*/ 1773 h 235385"/>
                  <a:gd name="connsiteX15" fmla="*/ 451354 w 454232"/>
                  <a:gd name="connsiteY15" fmla="*/ 5062 h 235385"/>
                  <a:gd name="connsiteX16" fmla="*/ 452560 w 454232"/>
                  <a:gd name="connsiteY16" fmla="*/ 3589 h 235385"/>
                  <a:gd name="connsiteX17" fmla="*/ 416747 w 454232"/>
                  <a:gd name="connsiteY17" fmla="*/ -2126 h 235385"/>
                  <a:gd name="connsiteX18" fmla="*/ 381009 w 454232"/>
                  <a:gd name="connsiteY18" fmla="*/ 5405 h 235385"/>
                  <a:gd name="connsiteX19" fmla="*/ 311603 w 454232"/>
                  <a:gd name="connsiteY19" fmla="*/ 27604 h 235385"/>
                  <a:gd name="connsiteX20" fmla="*/ 173352 w 454232"/>
                  <a:gd name="connsiteY20" fmla="*/ 73020 h 235385"/>
                  <a:gd name="connsiteX21" fmla="*/ 37360 w 454232"/>
                  <a:gd name="connsiteY21" fmla="*/ 125331 h 235385"/>
                  <a:gd name="connsiteX22" fmla="*/ 7045 w 454232"/>
                  <a:gd name="connsiteY22" fmla="*/ 145981 h 235385"/>
                  <a:gd name="connsiteX23" fmla="*/ -1667 w 454232"/>
                  <a:gd name="connsiteY23" fmla="*/ 162453 h 235385"/>
                  <a:gd name="connsiteX24" fmla="*/ 3642 w 454232"/>
                  <a:gd name="connsiteY24" fmla="*/ 180309 h 235385"/>
                  <a:gd name="connsiteX25" fmla="*/ 54188 w 454232"/>
                  <a:gd name="connsiteY25" fmla="*/ 232493 h 235385"/>
                  <a:gd name="connsiteX26" fmla="*/ 55242 w 454232"/>
                  <a:gd name="connsiteY26" fmla="*/ 230906 h 23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4232" h="235385">
                    <a:moveTo>
                      <a:pt x="55242" y="230906"/>
                    </a:moveTo>
                    <a:cubicBezTo>
                      <a:pt x="37449" y="214777"/>
                      <a:pt x="20876" y="196158"/>
                      <a:pt x="12595" y="175661"/>
                    </a:cubicBezTo>
                    <a:cubicBezTo>
                      <a:pt x="10614" y="170835"/>
                      <a:pt x="9154" y="165666"/>
                      <a:pt x="9649" y="162567"/>
                    </a:cubicBezTo>
                    <a:lnTo>
                      <a:pt x="10144" y="160916"/>
                    </a:lnTo>
                    <a:lnTo>
                      <a:pt x="10436" y="160523"/>
                    </a:lnTo>
                    <a:lnTo>
                      <a:pt x="10766" y="160027"/>
                    </a:lnTo>
                    <a:lnTo>
                      <a:pt x="11135" y="159557"/>
                    </a:lnTo>
                    <a:cubicBezTo>
                      <a:pt x="12265" y="158109"/>
                      <a:pt x="13916" y="156459"/>
                      <a:pt x="15783" y="154896"/>
                    </a:cubicBezTo>
                    <a:cubicBezTo>
                      <a:pt x="23466" y="148546"/>
                      <a:pt x="33881" y="143174"/>
                      <a:pt x="44307" y="138437"/>
                    </a:cubicBezTo>
                    <a:cubicBezTo>
                      <a:pt x="65618" y="129319"/>
                      <a:pt x="87779" y="120581"/>
                      <a:pt x="110487" y="113228"/>
                    </a:cubicBezTo>
                    <a:cubicBezTo>
                      <a:pt x="133067" y="105455"/>
                      <a:pt x="155914" y="98077"/>
                      <a:pt x="178978" y="91206"/>
                    </a:cubicBezTo>
                    <a:cubicBezTo>
                      <a:pt x="225460" y="76969"/>
                      <a:pt x="271827" y="60294"/>
                      <a:pt x="316442" y="41562"/>
                    </a:cubicBezTo>
                    <a:cubicBezTo>
                      <a:pt x="338819" y="32227"/>
                      <a:pt x="361171" y="23058"/>
                      <a:pt x="383676" y="15082"/>
                    </a:cubicBezTo>
                    <a:cubicBezTo>
                      <a:pt x="394826" y="10752"/>
                      <a:pt x="406078" y="6828"/>
                      <a:pt x="417521" y="4122"/>
                    </a:cubicBezTo>
                    <a:cubicBezTo>
                      <a:pt x="423223" y="2827"/>
                      <a:pt x="428989" y="1912"/>
                      <a:pt x="434717" y="1773"/>
                    </a:cubicBezTo>
                    <a:cubicBezTo>
                      <a:pt x="440419" y="1506"/>
                      <a:pt x="446249" y="2103"/>
                      <a:pt x="451354" y="5062"/>
                    </a:cubicBezTo>
                    <a:lnTo>
                      <a:pt x="452560" y="3589"/>
                    </a:lnTo>
                    <a:cubicBezTo>
                      <a:pt x="442070" y="-4234"/>
                      <a:pt x="428608" y="-3269"/>
                      <a:pt x="416747" y="-2126"/>
                    </a:cubicBezTo>
                    <a:cubicBezTo>
                      <a:pt x="404618" y="-577"/>
                      <a:pt x="392731" y="2217"/>
                      <a:pt x="381009" y="5405"/>
                    </a:cubicBezTo>
                    <a:cubicBezTo>
                      <a:pt x="357552" y="11869"/>
                      <a:pt x="334565" y="19756"/>
                      <a:pt x="311603" y="27604"/>
                    </a:cubicBezTo>
                    <a:cubicBezTo>
                      <a:pt x="265706" y="43467"/>
                      <a:pt x="219910" y="59342"/>
                      <a:pt x="173352" y="73020"/>
                    </a:cubicBezTo>
                    <a:cubicBezTo>
                      <a:pt x="127136" y="87803"/>
                      <a:pt x="80731" y="102941"/>
                      <a:pt x="37360" y="125331"/>
                    </a:cubicBezTo>
                    <a:cubicBezTo>
                      <a:pt x="26667" y="131147"/>
                      <a:pt x="16012" y="137371"/>
                      <a:pt x="7045" y="145981"/>
                    </a:cubicBezTo>
                    <a:cubicBezTo>
                      <a:pt x="2842" y="150185"/>
                      <a:pt x="-1844" y="155633"/>
                      <a:pt x="-1667" y="162453"/>
                    </a:cubicBezTo>
                    <a:cubicBezTo>
                      <a:pt x="-1616" y="168955"/>
                      <a:pt x="873" y="174835"/>
                      <a:pt x="3642" y="180309"/>
                    </a:cubicBezTo>
                    <a:cubicBezTo>
                      <a:pt x="15707" y="201810"/>
                      <a:pt x="33919" y="219044"/>
                      <a:pt x="54188" y="232493"/>
                    </a:cubicBezTo>
                    <a:lnTo>
                      <a:pt x="55242" y="230906"/>
                    </a:lnTo>
                  </a:path>
                </a:pathLst>
              </a:custGeom>
              <a:solidFill>
                <a:srgbClr val="C678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5" name="Freeform: Shape 3134">
                <a:extLst>
                  <a:ext uri="{FF2B5EF4-FFF2-40B4-BE49-F238E27FC236}">
                    <a16:creationId xmlns="" xmlns:a16="http://schemas.microsoft.com/office/drawing/2014/main" id="{36A2F4D5-EFF0-E0ED-180F-664E0C9C0E25}"/>
                  </a:ext>
                </a:extLst>
              </p:cNvPr>
              <p:cNvSpPr/>
              <p:nvPr/>
            </p:nvSpPr>
            <p:spPr>
              <a:xfrm flipV="1">
                <a:off x="2838478" y="3840890"/>
                <a:ext cx="1659763" cy="604571"/>
              </a:xfrm>
              <a:custGeom>
                <a:avLst/>
                <a:gdLst>
                  <a:gd name="connsiteX0" fmla="*/ -1271 w 409777"/>
                  <a:gd name="connsiteY0" fmla="*/ 146353 h 149262"/>
                  <a:gd name="connsiteX1" fmla="*/ 100684 w 409777"/>
                  <a:gd name="connsiteY1" fmla="*/ 108482 h 149262"/>
                  <a:gd name="connsiteX2" fmla="*/ 204087 w 409777"/>
                  <a:gd name="connsiteY2" fmla="*/ 73836 h 149262"/>
                  <a:gd name="connsiteX3" fmla="*/ 307084 w 409777"/>
                  <a:gd name="connsiteY3" fmla="*/ 38302 h 149262"/>
                  <a:gd name="connsiteX4" fmla="*/ 358849 w 409777"/>
                  <a:gd name="connsiteY4" fmla="*/ 21169 h 149262"/>
                  <a:gd name="connsiteX5" fmla="*/ 408074 w 409777"/>
                  <a:gd name="connsiteY5" fmla="*/ -2160 h 149262"/>
                  <a:gd name="connsiteX6" fmla="*/ 407490 w 409777"/>
                  <a:gd name="connsiteY6" fmla="*/ -2910 h 149262"/>
                  <a:gd name="connsiteX7" fmla="*/ 357185 w 409777"/>
                  <a:gd name="connsiteY7" fmla="*/ 16445 h 149262"/>
                  <a:gd name="connsiteX8" fmla="*/ 304862 w 409777"/>
                  <a:gd name="connsiteY8" fmla="*/ 31266 h 149262"/>
                  <a:gd name="connsiteX9" fmla="*/ 200633 w 409777"/>
                  <a:gd name="connsiteY9" fmla="*/ 64972 h 149262"/>
                  <a:gd name="connsiteX10" fmla="*/ 98538 w 409777"/>
                  <a:gd name="connsiteY10" fmla="*/ 101382 h 149262"/>
                  <a:gd name="connsiteX11" fmla="*/ 47090 w 409777"/>
                  <a:gd name="connsiteY11" fmla="*/ 120305 h 149262"/>
                  <a:gd name="connsiteX12" fmla="*/ -1703 w 409777"/>
                  <a:gd name="connsiteY12" fmla="*/ 145490 h 149262"/>
                  <a:gd name="connsiteX13" fmla="*/ -1271 w 409777"/>
                  <a:gd name="connsiteY13" fmla="*/ 146353 h 149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9777" h="149262">
                    <a:moveTo>
                      <a:pt x="-1271" y="146353"/>
                    </a:moveTo>
                    <a:cubicBezTo>
                      <a:pt x="31088" y="129754"/>
                      <a:pt x="65886" y="118807"/>
                      <a:pt x="100684" y="108482"/>
                    </a:cubicBezTo>
                    <a:cubicBezTo>
                      <a:pt x="135533" y="98182"/>
                      <a:pt x="170306" y="87336"/>
                      <a:pt x="204087" y="73836"/>
                    </a:cubicBezTo>
                    <a:cubicBezTo>
                      <a:pt x="237857" y="60463"/>
                      <a:pt x="272477" y="49351"/>
                      <a:pt x="307084" y="38302"/>
                    </a:cubicBezTo>
                    <a:cubicBezTo>
                      <a:pt x="324394" y="32752"/>
                      <a:pt x="341717" y="27265"/>
                      <a:pt x="358849" y="21169"/>
                    </a:cubicBezTo>
                    <a:cubicBezTo>
                      <a:pt x="375816" y="14807"/>
                      <a:pt x="393329" y="8863"/>
                      <a:pt x="408074" y="-2160"/>
                    </a:cubicBezTo>
                    <a:lnTo>
                      <a:pt x="407490" y="-2910"/>
                    </a:lnTo>
                    <a:cubicBezTo>
                      <a:pt x="391984" y="6361"/>
                      <a:pt x="374508" y="11403"/>
                      <a:pt x="357185" y="16445"/>
                    </a:cubicBezTo>
                    <a:cubicBezTo>
                      <a:pt x="339888" y="21677"/>
                      <a:pt x="322388" y="26478"/>
                      <a:pt x="304862" y="31266"/>
                    </a:cubicBezTo>
                    <a:cubicBezTo>
                      <a:pt x="269822" y="40956"/>
                      <a:pt x="235012" y="52170"/>
                      <a:pt x="200633" y="64972"/>
                    </a:cubicBezTo>
                    <a:cubicBezTo>
                      <a:pt x="167334" y="79043"/>
                      <a:pt x="133044" y="89749"/>
                      <a:pt x="98538" y="101382"/>
                    </a:cubicBezTo>
                    <a:cubicBezTo>
                      <a:pt x="81355" y="107364"/>
                      <a:pt x="64070" y="113346"/>
                      <a:pt x="47090" y="120305"/>
                    </a:cubicBezTo>
                    <a:cubicBezTo>
                      <a:pt x="30326" y="127747"/>
                      <a:pt x="13664" y="135584"/>
                      <a:pt x="-1703" y="145490"/>
                    </a:cubicBezTo>
                    <a:lnTo>
                      <a:pt x="-1271" y="146353"/>
                    </a:lnTo>
                  </a:path>
                </a:pathLst>
              </a:custGeom>
              <a:solidFill>
                <a:srgbClr val="C678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6" name="Freeform: Shape 3135">
                <a:extLst>
                  <a:ext uri="{FF2B5EF4-FFF2-40B4-BE49-F238E27FC236}">
                    <a16:creationId xmlns="" xmlns:a16="http://schemas.microsoft.com/office/drawing/2014/main" id="{06F5EB28-65D7-A5BC-03C1-6CB9A4BE801F}"/>
                  </a:ext>
                </a:extLst>
              </p:cNvPr>
              <p:cNvSpPr/>
              <p:nvPr/>
            </p:nvSpPr>
            <p:spPr>
              <a:xfrm flipV="1">
                <a:off x="2838786" y="3841510"/>
                <a:ext cx="1659090" cy="603441"/>
              </a:xfrm>
              <a:custGeom>
                <a:avLst/>
                <a:gdLst>
                  <a:gd name="connsiteX0" fmla="*/ -1424 w 409611"/>
                  <a:gd name="connsiteY0" fmla="*/ 146073 h 148983"/>
                  <a:gd name="connsiteX1" fmla="*/ 101167 w 409611"/>
                  <a:gd name="connsiteY1" fmla="*/ 110183 h 148983"/>
                  <a:gd name="connsiteX2" fmla="*/ 204303 w 409611"/>
                  <a:gd name="connsiteY2" fmla="*/ 74433 h 148983"/>
                  <a:gd name="connsiteX3" fmla="*/ 307783 w 409611"/>
                  <a:gd name="connsiteY3" fmla="*/ 40613 h 148983"/>
                  <a:gd name="connsiteX4" fmla="*/ 359408 w 409611"/>
                  <a:gd name="connsiteY4" fmla="*/ 22820 h 148983"/>
                  <a:gd name="connsiteX5" fmla="*/ 407909 w 409611"/>
                  <a:gd name="connsiteY5" fmla="*/ -2415 h 148983"/>
                  <a:gd name="connsiteX6" fmla="*/ 407503 w 409611"/>
                  <a:gd name="connsiteY6" fmla="*/ -2910 h 148983"/>
                  <a:gd name="connsiteX7" fmla="*/ 357757 w 409611"/>
                  <a:gd name="connsiteY7" fmla="*/ 18147 h 148983"/>
                  <a:gd name="connsiteX8" fmla="*/ 305801 w 409611"/>
                  <a:gd name="connsiteY8" fmla="*/ 34377 h 148983"/>
                  <a:gd name="connsiteX9" fmla="*/ 203046 w 409611"/>
                  <a:gd name="connsiteY9" fmla="*/ 71194 h 148983"/>
                  <a:gd name="connsiteX10" fmla="*/ 99643 w 409611"/>
                  <a:gd name="connsiteY10" fmla="*/ 105154 h 148983"/>
                  <a:gd name="connsiteX11" fmla="*/ -1703 w 409611"/>
                  <a:gd name="connsiteY11" fmla="*/ 145515 h 148983"/>
                  <a:gd name="connsiteX12" fmla="*/ -1424 w 409611"/>
                  <a:gd name="connsiteY12" fmla="*/ 146073 h 148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9611" h="148983">
                    <a:moveTo>
                      <a:pt x="-1424" y="146073"/>
                    </a:moveTo>
                    <a:cubicBezTo>
                      <a:pt x="31876" y="131342"/>
                      <a:pt x="66483" y="121067"/>
                      <a:pt x="101167" y="110183"/>
                    </a:cubicBezTo>
                    <a:cubicBezTo>
                      <a:pt x="135635" y="98538"/>
                      <a:pt x="170026" y="86663"/>
                      <a:pt x="204303" y="74433"/>
                    </a:cubicBezTo>
                    <a:cubicBezTo>
                      <a:pt x="238428" y="62063"/>
                      <a:pt x="273239" y="51891"/>
                      <a:pt x="307783" y="40613"/>
                    </a:cubicBezTo>
                    <a:cubicBezTo>
                      <a:pt x="325118" y="35152"/>
                      <a:pt x="342352" y="29285"/>
                      <a:pt x="359408" y="22820"/>
                    </a:cubicBezTo>
                    <a:cubicBezTo>
                      <a:pt x="376235" y="16064"/>
                      <a:pt x="393723" y="9397"/>
                      <a:pt x="407909" y="-2415"/>
                    </a:cubicBezTo>
                    <a:lnTo>
                      <a:pt x="407503" y="-2910"/>
                    </a:lnTo>
                    <a:cubicBezTo>
                      <a:pt x="392402" y="7098"/>
                      <a:pt x="374813" y="12292"/>
                      <a:pt x="357757" y="18147"/>
                    </a:cubicBezTo>
                    <a:lnTo>
                      <a:pt x="305801" y="34377"/>
                    </a:lnTo>
                    <a:cubicBezTo>
                      <a:pt x="271080" y="45045"/>
                      <a:pt x="236574" y="56958"/>
                      <a:pt x="203046" y="71194"/>
                    </a:cubicBezTo>
                    <a:cubicBezTo>
                      <a:pt x="169861" y="86117"/>
                      <a:pt x="134822" y="96048"/>
                      <a:pt x="99643" y="105154"/>
                    </a:cubicBezTo>
                    <a:cubicBezTo>
                      <a:pt x="64781" y="115073"/>
                      <a:pt x="29729" y="126884"/>
                      <a:pt x="-1703" y="145515"/>
                    </a:cubicBezTo>
                    <a:lnTo>
                      <a:pt x="-1424" y="146073"/>
                    </a:lnTo>
                  </a:path>
                </a:pathLst>
              </a:custGeom>
              <a:solidFill>
                <a:srgbClr val="FFC74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7" name="Freeform: Shape 3136">
                <a:extLst>
                  <a:ext uri="{FF2B5EF4-FFF2-40B4-BE49-F238E27FC236}">
                    <a16:creationId xmlns="" xmlns:a16="http://schemas.microsoft.com/office/drawing/2014/main" id="{4F57BE75-1F8E-7558-207F-3B1452CDF3F5}"/>
                  </a:ext>
                </a:extLst>
              </p:cNvPr>
              <p:cNvSpPr/>
              <p:nvPr/>
            </p:nvSpPr>
            <p:spPr>
              <a:xfrm flipV="1">
                <a:off x="2751698" y="3927670"/>
                <a:ext cx="1659763" cy="604624"/>
              </a:xfrm>
              <a:custGeom>
                <a:avLst/>
                <a:gdLst>
                  <a:gd name="connsiteX0" fmla="*/ -1206 w 409777"/>
                  <a:gd name="connsiteY0" fmla="*/ 146385 h 149275"/>
                  <a:gd name="connsiteX1" fmla="*/ 48972 w 409777"/>
                  <a:gd name="connsiteY1" fmla="*/ 125506 h 149275"/>
                  <a:gd name="connsiteX2" fmla="*/ 100966 w 409777"/>
                  <a:gd name="connsiteY2" fmla="*/ 109073 h 149275"/>
                  <a:gd name="connsiteX3" fmla="*/ 204115 w 409777"/>
                  <a:gd name="connsiteY3" fmla="*/ 73373 h 149275"/>
                  <a:gd name="connsiteX4" fmla="*/ 253822 w 409777"/>
                  <a:gd name="connsiteY4" fmla="*/ 50894 h 149275"/>
                  <a:gd name="connsiteX5" fmla="*/ 305029 w 409777"/>
                  <a:gd name="connsiteY5" fmla="*/ 32454 h 149275"/>
                  <a:gd name="connsiteX6" fmla="*/ 357822 w 409777"/>
                  <a:gd name="connsiteY6" fmla="*/ 18827 h 149275"/>
                  <a:gd name="connsiteX7" fmla="*/ 408089 w 409777"/>
                  <a:gd name="connsiteY7" fmla="*/ -2090 h 149275"/>
                  <a:gd name="connsiteX8" fmla="*/ 407555 w 409777"/>
                  <a:gd name="connsiteY8" fmla="*/ -2891 h 149275"/>
                  <a:gd name="connsiteX9" fmla="*/ 356552 w 409777"/>
                  <a:gd name="connsiteY9" fmla="*/ 13962 h 149275"/>
                  <a:gd name="connsiteX10" fmla="*/ 302971 w 409777"/>
                  <a:gd name="connsiteY10" fmla="*/ 25354 h 149275"/>
                  <a:gd name="connsiteX11" fmla="*/ 250406 w 409777"/>
                  <a:gd name="connsiteY11" fmla="*/ 42931 h 149275"/>
                  <a:gd name="connsiteX12" fmla="*/ 200483 w 409777"/>
                  <a:gd name="connsiteY12" fmla="*/ 64585 h 149275"/>
                  <a:gd name="connsiteX13" fmla="*/ 98756 w 409777"/>
                  <a:gd name="connsiteY13" fmla="*/ 101986 h 149275"/>
                  <a:gd name="connsiteX14" fmla="*/ -1688 w 409777"/>
                  <a:gd name="connsiteY14" fmla="*/ 145572 h 149275"/>
                  <a:gd name="connsiteX15" fmla="*/ -1206 w 409777"/>
                  <a:gd name="connsiteY15" fmla="*/ 146385 h 1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9777" h="149275">
                    <a:moveTo>
                      <a:pt x="-1206" y="146385"/>
                    </a:moveTo>
                    <a:cubicBezTo>
                      <a:pt x="14428" y="137165"/>
                      <a:pt x="31827" y="131399"/>
                      <a:pt x="48972" y="125506"/>
                    </a:cubicBezTo>
                    <a:cubicBezTo>
                      <a:pt x="66206" y="119753"/>
                      <a:pt x="83605" y="114470"/>
                      <a:pt x="100966" y="109073"/>
                    </a:cubicBezTo>
                    <a:cubicBezTo>
                      <a:pt x="135700" y="98278"/>
                      <a:pt x="170396" y="87191"/>
                      <a:pt x="204115" y="73373"/>
                    </a:cubicBezTo>
                    <a:cubicBezTo>
                      <a:pt x="221044" y="66642"/>
                      <a:pt x="237198" y="58069"/>
                      <a:pt x="253822" y="50894"/>
                    </a:cubicBezTo>
                    <a:cubicBezTo>
                      <a:pt x="270485" y="43680"/>
                      <a:pt x="287592" y="37534"/>
                      <a:pt x="305029" y="32454"/>
                    </a:cubicBezTo>
                    <a:cubicBezTo>
                      <a:pt x="322453" y="27310"/>
                      <a:pt x="340207" y="23399"/>
                      <a:pt x="357822" y="18827"/>
                    </a:cubicBezTo>
                    <a:cubicBezTo>
                      <a:pt x="375386" y="14267"/>
                      <a:pt x="392989" y="8324"/>
                      <a:pt x="408089" y="-2090"/>
                    </a:cubicBezTo>
                    <a:lnTo>
                      <a:pt x="407555" y="-2891"/>
                    </a:lnTo>
                    <a:cubicBezTo>
                      <a:pt x="391554" y="5860"/>
                      <a:pt x="374320" y="10762"/>
                      <a:pt x="356552" y="13962"/>
                    </a:cubicBezTo>
                    <a:cubicBezTo>
                      <a:pt x="338912" y="17658"/>
                      <a:pt x="320878" y="20897"/>
                      <a:pt x="302971" y="25354"/>
                    </a:cubicBezTo>
                    <a:cubicBezTo>
                      <a:pt x="284975" y="29532"/>
                      <a:pt x="267526" y="35959"/>
                      <a:pt x="250406" y="42931"/>
                    </a:cubicBezTo>
                    <a:cubicBezTo>
                      <a:pt x="232969" y="50170"/>
                      <a:pt x="217335" y="58184"/>
                      <a:pt x="200483" y="64585"/>
                    </a:cubicBezTo>
                    <a:cubicBezTo>
                      <a:pt x="167501" y="78847"/>
                      <a:pt x="133020" y="89908"/>
                      <a:pt x="98756" y="101986"/>
                    </a:cubicBezTo>
                    <a:cubicBezTo>
                      <a:pt x="64847" y="114610"/>
                      <a:pt x="29008" y="124820"/>
                      <a:pt x="-1688" y="145572"/>
                    </a:cubicBezTo>
                    <a:lnTo>
                      <a:pt x="-1206" y="146385"/>
                    </a:lnTo>
                  </a:path>
                </a:pathLst>
              </a:custGeom>
              <a:solidFill>
                <a:srgbClr val="C678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8" name="Freeform: Shape 3137">
                <a:extLst>
                  <a:ext uri="{FF2B5EF4-FFF2-40B4-BE49-F238E27FC236}">
                    <a16:creationId xmlns="" xmlns:a16="http://schemas.microsoft.com/office/drawing/2014/main" id="{58B0173B-87DA-9A61-8EAB-07B4427784D4}"/>
                  </a:ext>
                </a:extLst>
              </p:cNvPr>
              <p:cNvSpPr/>
              <p:nvPr/>
            </p:nvSpPr>
            <p:spPr>
              <a:xfrm flipV="1">
                <a:off x="2752058" y="3928233"/>
                <a:ext cx="1659094" cy="603494"/>
              </a:xfrm>
              <a:custGeom>
                <a:avLst/>
                <a:gdLst>
                  <a:gd name="connsiteX0" fmla="*/ -1371 w 409612"/>
                  <a:gd name="connsiteY0" fmla="*/ 146106 h 148996"/>
                  <a:gd name="connsiteX1" fmla="*/ 49467 w 409612"/>
                  <a:gd name="connsiteY1" fmla="*/ 127106 h 148996"/>
                  <a:gd name="connsiteX2" fmla="*/ 101448 w 409612"/>
                  <a:gd name="connsiteY2" fmla="*/ 110749 h 148996"/>
                  <a:gd name="connsiteX3" fmla="*/ 204318 w 409612"/>
                  <a:gd name="connsiteY3" fmla="*/ 73957 h 148996"/>
                  <a:gd name="connsiteX4" fmla="*/ 254584 w 409612"/>
                  <a:gd name="connsiteY4" fmla="*/ 52735 h 148996"/>
                  <a:gd name="connsiteX5" fmla="*/ 305651 w 409612"/>
                  <a:gd name="connsiteY5" fmla="*/ 34777 h 148996"/>
                  <a:gd name="connsiteX6" fmla="*/ 358216 w 409612"/>
                  <a:gd name="connsiteY6" fmla="*/ 20515 h 148996"/>
                  <a:gd name="connsiteX7" fmla="*/ 407924 w 409612"/>
                  <a:gd name="connsiteY7" fmla="*/ -2370 h 148996"/>
                  <a:gd name="connsiteX8" fmla="*/ 407555 w 409612"/>
                  <a:gd name="connsiteY8" fmla="*/ -2891 h 148996"/>
                  <a:gd name="connsiteX9" fmla="*/ 303822 w 409612"/>
                  <a:gd name="connsiteY9" fmla="*/ 28491 h 148996"/>
                  <a:gd name="connsiteX10" fmla="*/ 252235 w 409612"/>
                  <a:gd name="connsiteY10" fmla="*/ 47249 h 148996"/>
                  <a:gd name="connsiteX11" fmla="*/ 202997 w 409612"/>
                  <a:gd name="connsiteY11" fmla="*/ 70744 h 148996"/>
                  <a:gd name="connsiteX12" fmla="*/ 99886 w 409612"/>
                  <a:gd name="connsiteY12" fmla="*/ 105732 h 148996"/>
                  <a:gd name="connsiteX13" fmla="*/ 47905 w 409612"/>
                  <a:gd name="connsiteY13" fmla="*/ 122496 h 148996"/>
                  <a:gd name="connsiteX14" fmla="*/ -1688 w 409612"/>
                  <a:gd name="connsiteY14" fmla="*/ 145559 h 148996"/>
                  <a:gd name="connsiteX15" fmla="*/ -1371 w 409612"/>
                  <a:gd name="connsiteY15" fmla="*/ 146106 h 14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9612" h="148996">
                    <a:moveTo>
                      <a:pt x="-1371" y="146106"/>
                    </a:moveTo>
                    <a:cubicBezTo>
                      <a:pt x="14809" y="137863"/>
                      <a:pt x="32221" y="132669"/>
                      <a:pt x="49467" y="127106"/>
                    </a:cubicBezTo>
                    <a:cubicBezTo>
                      <a:pt x="66739" y="121582"/>
                      <a:pt x="84202" y="116540"/>
                      <a:pt x="101448" y="110749"/>
                    </a:cubicBezTo>
                    <a:cubicBezTo>
                      <a:pt x="135802" y="98620"/>
                      <a:pt x="170091" y="86504"/>
                      <a:pt x="204318" y="73957"/>
                    </a:cubicBezTo>
                    <a:cubicBezTo>
                      <a:pt x="221412" y="67632"/>
                      <a:pt x="238036" y="59644"/>
                      <a:pt x="254584" y="52735"/>
                    </a:cubicBezTo>
                    <a:cubicBezTo>
                      <a:pt x="271272" y="45814"/>
                      <a:pt x="288366" y="39972"/>
                      <a:pt x="305651" y="34777"/>
                    </a:cubicBezTo>
                    <a:cubicBezTo>
                      <a:pt x="322999" y="29723"/>
                      <a:pt x="340601" y="25456"/>
                      <a:pt x="358216" y="20515"/>
                    </a:cubicBezTo>
                    <a:cubicBezTo>
                      <a:pt x="375729" y="15537"/>
                      <a:pt x="393370" y="8831"/>
                      <a:pt x="407924" y="-2370"/>
                    </a:cubicBezTo>
                    <a:lnTo>
                      <a:pt x="407555" y="-2891"/>
                    </a:lnTo>
                    <a:cubicBezTo>
                      <a:pt x="376072" y="15893"/>
                      <a:pt x="338772" y="17594"/>
                      <a:pt x="303822" y="28491"/>
                    </a:cubicBezTo>
                    <a:cubicBezTo>
                      <a:pt x="286182" y="33368"/>
                      <a:pt x="268948" y="39794"/>
                      <a:pt x="252235" y="47249"/>
                    </a:cubicBezTo>
                    <a:cubicBezTo>
                      <a:pt x="235356" y="54666"/>
                      <a:pt x="219761" y="63695"/>
                      <a:pt x="202997" y="70744"/>
                    </a:cubicBezTo>
                    <a:cubicBezTo>
                      <a:pt x="169952" y="85933"/>
                      <a:pt x="134938" y="96144"/>
                      <a:pt x="99886" y="105732"/>
                    </a:cubicBezTo>
                    <a:cubicBezTo>
                      <a:pt x="82436" y="110838"/>
                      <a:pt x="65113" y="116438"/>
                      <a:pt x="47905" y="122496"/>
                    </a:cubicBezTo>
                    <a:cubicBezTo>
                      <a:pt x="30874" y="128821"/>
                      <a:pt x="13488" y="135222"/>
                      <a:pt x="-1688" y="145559"/>
                    </a:cubicBezTo>
                    <a:lnTo>
                      <a:pt x="-1371" y="146106"/>
                    </a:lnTo>
                  </a:path>
                </a:pathLst>
              </a:custGeom>
              <a:solidFill>
                <a:srgbClr val="FFC74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9" name="Freeform: Shape 3138">
                <a:extLst>
                  <a:ext uri="{FF2B5EF4-FFF2-40B4-BE49-F238E27FC236}">
                    <a16:creationId xmlns="" xmlns:a16="http://schemas.microsoft.com/office/drawing/2014/main" id="{AB2611BC-657E-404F-94D2-F1180C0C6883}"/>
                  </a:ext>
                </a:extLst>
              </p:cNvPr>
              <p:cNvSpPr/>
              <p:nvPr/>
            </p:nvSpPr>
            <p:spPr>
              <a:xfrm flipV="1">
                <a:off x="2779216" y="4073707"/>
                <a:ext cx="1366554" cy="485745"/>
              </a:xfrm>
              <a:custGeom>
                <a:avLst/>
                <a:gdLst>
                  <a:gd name="connsiteX0" fmla="*/ -1389 w 337387"/>
                  <a:gd name="connsiteY0" fmla="*/ 117054 h 119925"/>
                  <a:gd name="connsiteX1" fmla="*/ 169108 w 337387"/>
                  <a:gd name="connsiteY1" fmla="*/ 62965 h 119925"/>
                  <a:gd name="connsiteX2" fmla="*/ 253246 w 337387"/>
                  <a:gd name="connsiteY2" fmla="*/ 32612 h 119925"/>
                  <a:gd name="connsiteX3" fmla="*/ 335719 w 337387"/>
                  <a:gd name="connsiteY3" fmla="*/ -2008 h 119925"/>
                  <a:gd name="connsiteX4" fmla="*/ 335313 w 337387"/>
                  <a:gd name="connsiteY4" fmla="*/ -2871 h 119925"/>
                  <a:gd name="connsiteX5" fmla="*/ 292920 w 337387"/>
                  <a:gd name="connsiteY5" fmla="*/ 11505 h 119925"/>
                  <a:gd name="connsiteX6" fmla="*/ 250629 w 337387"/>
                  <a:gd name="connsiteY6" fmla="*/ 25703 h 119925"/>
                  <a:gd name="connsiteX7" fmla="*/ 166035 w 337387"/>
                  <a:gd name="connsiteY7" fmla="*/ 53961 h 119925"/>
                  <a:gd name="connsiteX8" fmla="*/ 81834 w 337387"/>
                  <a:gd name="connsiteY8" fmla="*/ 83704 h 119925"/>
                  <a:gd name="connsiteX9" fmla="*/ 39911 w 337387"/>
                  <a:gd name="connsiteY9" fmla="*/ 99287 h 119925"/>
                  <a:gd name="connsiteX10" fmla="*/ -1668 w 337387"/>
                  <a:gd name="connsiteY10" fmla="*/ 116140 h 119925"/>
                  <a:gd name="connsiteX11" fmla="*/ -1389 w 337387"/>
                  <a:gd name="connsiteY11" fmla="*/ 117054 h 119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37387" h="119925">
                    <a:moveTo>
                      <a:pt x="-1389" y="117054"/>
                    </a:moveTo>
                    <a:cubicBezTo>
                      <a:pt x="55748" y="100011"/>
                      <a:pt x="112606" y="82040"/>
                      <a:pt x="169108" y="62965"/>
                    </a:cubicBezTo>
                    <a:cubicBezTo>
                      <a:pt x="197289" y="53250"/>
                      <a:pt x="225369" y="43229"/>
                      <a:pt x="253246" y="32612"/>
                    </a:cubicBezTo>
                    <a:cubicBezTo>
                      <a:pt x="281084" y="21957"/>
                      <a:pt x="308808" y="10895"/>
                      <a:pt x="335719" y="-2008"/>
                    </a:cubicBezTo>
                    <a:lnTo>
                      <a:pt x="335313" y="-2871"/>
                    </a:lnTo>
                    <a:cubicBezTo>
                      <a:pt x="321101" y="1916"/>
                      <a:pt x="307157" y="7072"/>
                      <a:pt x="292920" y="11505"/>
                    </a:cubicBezTo>
                    <a:cubicBezTo>
                      <a:pt x="278874" y="16407"/>
                      <a:pt x="264790" y="21157"/>
                      <a:pt x="250629" y="25703"/>
                    </a:cubicBezTo>
                    <a:lnTo>
                      <a:pt x="166035" y="53961"/>
                    </a:lnTo>
                    <a:cubicBezTo>
                      <a:pt x="138082" y="64171"/>
                      <a:pt x="109799" y="73404"/>
                      <a:pt x="81834" y="83704"/>
                    </a:cubicBezTo>
                    <a:lnTo>
                      <a:pt x="39911" y="99287"/>
                    </a:lnTo>
                    <a:cubicBezTo>
                      <a:pt x="26094" y="104989"/>
                      <a:pt x="12086" y="110107"/>
                      <a:pt x="-1668" y="116140"/>
                    </a:cubicBezTo>
                    <a:lnTo>
                      <a:pt x="-1389" y="117054"/>
                    </a:lnTo>
                  </a:path>
                </a:pathLst>
              </a:custGeom>
              <a:solidFill>
                <a:srgbClr val="C678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0" name="Freeform: Shape 3139">
                <a:extLst>
                  <a:ext uri="{FF2B5EF4-FFF2-40B4-BE49-F238E27FC236}">
                    <a16:creationId xmlns="" xmlns:a16="http://schemas.microsoft.com/office/drawing/2014/main" id="{FDFF584E-2A13-EF56-50BF-708CE380A8AE}"/>
                  </a:ext>
                </a:extLst>
              </p:cNvPr>
              <p:cNvSpPr/>
              <p:nvPr/>
            </p:nvSpPr>
            <p:spPr>
              <a:xfrm flipV="1">
                <a:off x="2779423" y="4074327"/>
                <a:ext cx="1366088" cy="484509"/>
              </a:xfrm>
              <a:custGeom>
                <a:avLst/>
                <a:gdLst>
                  <a:gd name="connsiteX0" fmla="*/ -1478 w 337272"/>
                  <a:gd name="connsiteY0" fmla="*/ 116749 h 119620"/>
                  <a:gd name="connsiteX1" fmla="*/ 84628 w 337272"/>
                  <a:gd name="connsiteY1" fmla="*/ 92442 h 119620"/>
                  <a:gd name="connsiteX2" fmla="*/ 169311 w 337272"/>
                  <a:gd name="connsiteY2" fmla="*/ 63562 h 119620"/>
                  <a:gd name="connsiteX3" fmla="*/ 254109 w 337272"/>
                  <a:gd name="connsiteY3" fmla="*/ 34860 h 119620"/>
                  <a:gd name="connsiteX4" fmla="*/ 335605 w 337272"/>
                  <a:gd name="connsiteY4" fmla="*/ -2300 h 119620"/>
                  <a:gd name="connsiteX5" fmla="*/ 335325 w 337272"/>
                  <a:gd name="connsiteY5" fmla="*/ -2871 h 119620"/>
                  <a:gd name="connsiteX6" fmla="*/ 251785 w 337272"/>
                  <a:gd name="connsiteY6" fmla="*/ 28739 h 119620"/>
                  <a:gd name="connsiteX7" fmla="*/ 168181 w 337272"/>
                  <a:gd name="connsiteY7" fmla="*/ 60260 h 119620"/>
                  <a:gd name="connsiteX8" fmla="*/ 83028 w 337272"/>
                  <a:gd name="connsiteY8" fmla="*/ 87425 h 119620"/>
                  <a:gd name="connsiteX9" fmla="*/ -1668 w 337272"/>
                  <a:gd name="connsiteY9" fmla="*/ 116140 h 119620"/>
                  <a:gd name="connsiteX10" fmla="*/ -1478 w 337272"/>
                  <a:gd name="connsiteY10" fmla="*/ 116749 h 119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37272" h="119620">
                    <a:moveTo>
                      <a:pt x="-1478" y="116749"/>
                    </a:moveTo>
                    <a:cubicBezTo>
                      <a:pt x="27681" y="110235"/>
                      <a:pt x="56371" y="101967"/>
                      <a:pt x="84628" y="92442"/>
                    </a:cubicBezTo>
                    <a:cubicBezTo>
                      <a:pt x="112631" y="82104"/>
                      <a:pt x="140622" y="71817"/>
                      <a:pt x="169311" y="63562"/>
                    </a:cubicBezTo>
                    <a:cubicBezTo>
                      <a:pt x="197836" y="54837"/>
                      <a:pt x="226283" y="45706"/>
                      <a:pt x="254109" y="34860"/>
                    </a:cubicBezTo>
                    <a:cubicBezTo>
                      <a:pt x="281960" y="24180"/>
                      <a:pt x="309494" y="12305"/>
                      <a:pt x="335605" y="-2300"/>
                    </a:cubicBezTo>
                    <a:lnTo>
                      <a:pt x="335325" y="-2871"/>
                    </a:lnTo>
                    <a:cubicBezTo>
                      <a:pt x="307589" y="8152"/>
                      <a:pt x="279636" y="18249"/>
                      <a:pt x="251785" y="28739"/>
                    </a:cubicBezTo>
                    <a:lnTo>
                      <a:pt x="168181" y="60260"/>
                    </a:lnTo>
                    <a:cubicBezTo>
                      <a:pt x="140444" y="71271"/>
                      <a:pt x="111793" y="79602"/>
                      <a:pt x="83028" y="87425"/>
                    </a:cubicBezTo>
                    <a:cubicBezTo>
                      <a:pt x="54504" y="96036"/>
                      <a:pt x="26272" y="105523"/>
                      <a:pt x="-1668" y="116140"/>
                    </a:cubicBezTo>
                    <a:lnTo>
                      <a:pt x="-1478" y="116749"/>
                    </a:lnTo>
                  </a:path>
                </a:pathLst>
              </a:custGeom>
              <a:solidFill>
                <a:srgbClr val="FFC74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60" name="Group 3159">
              <a:extLst>
                <a:ext uri="{FF2B5EF4-FFF2-40B4-BE49-F238E27FC236}">
                  <a16:creationId xmlns="" xmlns:a16="http://schemas.microsoft.com/office/drawing/2014/main" id="{C2B0E9BB-31AD-03B3-5589-BF21FE7B4CB6}"/>
                </a:ext>
              </a:extLst>
            </p:cNvPr>
            <p:cNvGrpSpPr/>
            <p:nvPr/>
          </p:nvGrpSpPr>
          <p:grpSpPr>
            <a:xfrm>
              <a:off x="3831749" y="3417426"/>
              <a:ext cx="2988587" cy="1014419"/>
              <a:chOff x="3532567" y="2760445"/>
              <a:chExt cx="2988587" cy="1014419"/>
            </a:xfrm>
          </p:grpSpPr>
          <p:sp>
            <p:nvSpPr>
              <p:cNvPr id="3098" name="Freeform: Shape 3097">
                <a:extLst>
                  <a:ext uri="{FF2B5EF4-FFF2-40B4-BE49-F238E27FC236}">
                    <a16:creationId xmlns="" xmlns:a16="http://schemas.microsoft.com/office/drawing/2014/main" id="{F07EEB72-7BF0-9700-A8B7-8A8EF18953B3}"/>
                  </a:ext>
                </a:extLst>
              </p:cNvPr>
              <p:cNvSpPr/>
              <p:nvPr/>
            </p:nvSpPr>
            <p:spPr>
              <a:xfrm flipV="1">
                <a:off x="4244709" y="2765261"/>
                <a:ext cx="2275554" cy="960148"/>
              </a:xfrm>
              <a:custGeom>
                <a:avLst/>
                <a:gdLst>
                  <a:gd name="connsiteX0" fmla="*/ 379206 w 561809"/>
                  <a:gd name="connsiteY0" fmla="*/ 154449 h 237050"/>
                  <a:gd name="connsiteX1" fmla="*/ 559736 w 561809"/>
                  <a:gd name="connsiteY1" fmla="*/ 63759 h 237050"/>
                  <a:gd name="connsiteX2" fmla="*/ 539632 w 561809"/>
                  <a:gd name="connsiteY2" fmla="*/ 3167 h 237050"/>
                  <a:gd name="connsiteX3" fmla="*/ 416087 w 561809"/>
                  <a:gd name="connsiteY3" fmla="*/ 31729 h 237050"/>
                  <a:gd name="connsiteX4" fmla="*/ 315008 w 561809"/>
                  <a:gd name="connsiteY4" fmla="*/ 99954 h 237050"/>
                  <a:gd name="connsiteX5" fmla="*/ 89114 w 561809"/>
                  <a:gd name="connsiteY5" fmla="*/ 104666 h 237050"/>
                  <a:gd name="connsiteX6" fmla="*/ 7300 w 561809"/>
                  <a:gd name="connsiteY6" fmla="*/ 186898 h 237050"/>
                  <a:gd name="connsiteX7" fmla="*/ 68870 w 561809"/>
                  <a:gd name="connsiteY7" fmla="*/ 230166 h 237050"/>
                  <a:gd name="connsiteX8" fmla="*/ 379206 w 561809"/>
                  <a:gd name="connsiteY8" fmla="*/ 154449 h 23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1809" h="237050">
                    <a:moveTo>
                      <a:pt x="379206" y="154449"/>
                    </a:moveTo>
                    <a:cubicBezTo>
                      <a:pt x="500808" y="123245"/>
                      <a:pt x="562378" y="89133"/>
                      <a:pt x="559736" y="63759"/>
                    </a:cubicBezTo>
                    <a:cubicBezTo>
                      <a:pt x="557120" y="38384"/>
                      <a:pt x="545042" y="19664"/>
                      <a:pt x="539632" y="3167"/>
                    </a:cubicBezTo>
                    <a:cubicBezTo>
                      <a:pt x="534362" y="-13330"/>
                      <a:pt x="472945" y="4971"/>
                      <a:pt x="416087" y="31729"/>
                    </a:cubicBezTo>
                    <a:cubicBezTo>
                      <a:pt x="416087" y="75405"/>
                      <a:pt x="391271" y="103421"/>
                      <a:pt x="315008" y="99954"/>
                    </a:cubicBezTo>
                    <a:cubicBezTo>
                      <a:pt x="250797" y="96906"/>
                      <a:pt x="164831" y="99954"/>
                      <a:pt x="89114" y="104666"/>
                    </a:cubicBezTo>
                    <a:cubicBezTo>
                      <a:pt x="-35257" y="137393"/>
                      <a:pt x="2042" y="157370"/>
                      <a:pt x="7300" y="186898"/>
                    </a:cubicBezTo>
                    <a:cubicBezTo>
                      <a:pt x="12711" y="216298"/>
                      <a:pt x="16736" y="244302"/>
                      <a:pt x="68870" y="230166"/>
                    </a:cubicBezTo>
                    <a:cubicBezTo>
                      <a:pt x="121003" y="216019"/>
                      <a:pt x="257452" y="185513"/>
                      <a:pt x="379206" y="154449"/>
                    </a:cubicBezTo>
                  </a:path>
                </a:pathLst>
              </a:custGeom>
              <a:solidFill>
                <a:srgbClr val="C678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9" name="Freeform: Shape 3098">
                <a:extLst>
                  <a:ext uri="{FF2B5EF4-FFF2-40B4-BE49-F238E27FC236}">
                    <a16:creationId xmlns="" xmlns:a16="http://schemas.microsoft.com/office/drawing/2014/main" id="{8793783C-C064-9C02-3B23-C3E84EB17CE8}"/>
                  </a:ext>
                </a:extLst>
              </p:cNvPr>
              <p:cNvSpPr/>
              <p:nvPr/>
            </p:nvSpPr>
            <p:spPr>
              <a:xfrm flipV="1">
                <a:off x="3537764" y="3249073"/>
                <a:ext cx="2400330" cy="522259"/>
              </a:xfrm>
              <a:custGeom>
                <a:avLst/>
                <a:gdLst>
                  <a:gd name="connsiteX0" fmla="*/ 590732 w 592615"/>
                  <a:gd name="connsiteY0" fmla="*/ 43126 h 128940"/>
                  <a:gd name="connsiteX1" fmla="*/ 589894 w 592615"/>
                  <a:gd name="connsiteY1" fmla="*/ 28839 h 128940"/>
                  <a:gd name="connsiteX2" fmla="*/ 409364 w 592615"/>
                  <a:gd name="connsiteY2" fmla="*/ 2499 h 128940"/>
                  <a:gd name="connsiteX3" fmla="*/ 120516 w 592615"/>
                  <a:gd name="connsiteY3" fmla="*/ 2778 h 128940"/>
                  <a:gd name="connsiteX4" fmla="*/ -1226 w 592615"/>
                  <a:gd name="connsiteY4" fmla="*/ 61846 h 128940"/>
                  <a:gd name="connsiteX5" fmla="*/ 196640 w 592615"/>
                  <a:gd name="connsiteY5" fmla="*/ 120634 h 128940"/>
                  <a:gd name="connsiteX6" fmla="*/ 263759 w 592615"/>
                  <a:gd name="connsiteY6" fmla="*/ 116062 h 128940"/>
                  <a:gd name="connsiteX7" fmla="*/ 489654 w 592615"/>
                  <a:gd name="connsiteY7" fmla="*/ 111350 h 128940"/>
                  <a:gd name="connsiteX8" fmla="*/ 590732 w 592615"/>
                  <a:gd name="connsiteY8" fmla="*/ 43126 h 128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92615" h="128940">
                    <a:moveTo>
                      <a:pt x="590732" y="43126"/>
                    </a:moveTo>
                    <a:cubicBezTo>
                      <a:pt x="590732" y="38554"/>
                      <a:pt x="590453" y="33703"/>
                      <a:pt x="589894" y="28839"/>
                    </a:cubicBezTo>
                    <a:cubicBezTo>
                      <a:pt x="584637" y="-22876"/>
                      <a:pt x="494911" y="4302"/>
                      <a:pt x="409364" y="2499"/>
                    </a:cubicBezTo>
                    <a:cubicBezTo>
                      <a:pt x="323805" y="835"/>
                      <a:pt x="235476" y="4302"/>
                      <a:pt x="120516" y="2778"/>
                    </a:cubicBezTo>
                    <a:cubicBezTo>
                      <a:pt x="5429" y="1254"/>
                      <a:pt x="6115" y="7490"/>
                      <a:pt x="-1226" y="61846"/>
                    </a:cubicBezTo>
                    <a:cubicBezTo>
                      <a:pt x="-11906" y="140751"/>
                      <a:pt x="109836" y="127301"/>
                      <a:pt x="196640" y="120634"/>
                    </a:cubicBezTo>
                    <a:cubicBezTo>
                      <a:pt x="217303" y="119123"/>
                      <a:pt x="240048" y="117459"/>
                      <a:pt x="263759" y="116062"/>
                    </a:cubicBezTo>
                    <a:cubicBezTo>
                      <a:pt x="339476" y="111350"/>
                      <a:pt x="425442" y="108302"/>
                      <a:pt x="489654" y="111350"/>
                    </a:cubicBezTo>
                    <a:cubicBezTo>
                      <a:pt x="565917" y="114817"/>
                      <a:pt x="590732" y="86801"/>
                      <a:pt x="590732" y="43126"/>
                    </a:cubicBezTo>
                  </a:path>
                </a:pathLst>
              </a:custGeom>
              <a:solidFill>
                <a:srgbClr val="DF9A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3" name="Freeform: Shape 3102">
                <a:extLst>
                  <a:ext uri="{FF2B5EF4-FFF2-40B4-BE49-F238E27FC236}">
                    <a16:creationId xmlns="" xmlns:a16="http://schemas.microsoft.com/office/drawing/2014/main" id="{D78CC06B-CA92-3506-B37A-651B511A36B8}"/>
                  </a:ext>
                </a:extLst>
              </p:cNvPr>
              <p:cNvSpPr/>
              <p:nvPr/>
            </p:nvSpPr>
            <p:spPr>
              <a:xfrm flipV="1">
                <a:off x="4235349" y="2771709"/>
                <a:ext cx="376979" cy="519079"/>
              </a:xfrm>
              <a:custGeom>
                <a:avLst/>
                <a:gdLst>
                  <a:gd name="connsiteX0" fmla="*/ 31452 w 93072"/>
                  <a:gd name="connsiteY0" fmla="*/ 123324 h 128155"/>
                  <a:gd name="connsiteX1" fmla="*/ 23869 w 93072"/>
                  <a:gd name="connsiteY1" fmla="*/ 103068 h 128155"/>
                  <a:gd name="connsiteX2" fmla="*/ 23158 w 93072"/>
                  <a:gd name="connsiteY2" fmla="*/ 80348 h 128155"/>
                  <a:gd name="connsiteX3" fmla="*/ 21050 w 93072"/>
                  <a:gd name="connsiteY3" fmla="*/ 65971 h 128155"/>
                  <a:gd name="connsiteX4" fmla="*/ 17799 w 93072"/>
                  <a:gd name="connsiteY4" fmla="*/ 54249 h 128155"/>
                  <a:gd name="connsiteX5" fmla="*/ 16745 w 93072"/>
                  <a:gd name="connsiteY5" fmla="*/ 47874 h 128155"/>
                  <a:gd name="connsiteX6" fmla="*/ 17697 w 93072"/>
                  <a:gd name="connsiteY6" fmla="*/ 46210 h 128155"/>
                  <a:gd name="connsiteX7" fmla="*/ 30029 w 93072"/>
                  <a:gd name="connsiteY7" fmla="*/ 36012 h 128155"/>
                  <a:gd name="connsiteX8" fmla="*/ 49346 w 93072"/>
                  <a:gd name="connsiteY8" fmla="*/ 24684 h 128155"/>
                  <a:gd name="connsiteX9" fmla="*/ 91243 w 93072"/>
                  <a:gd name="connsiteY9" fmla="*/ -1326 h 128155"/>
                  <a:gd name="connsiteX10" fmla="*/ 90760 w 93072"/>
                  <a:gd name="connsiteY10" fmla="*/ -3155 h 128155"/>
                  <a:gd name="connsiteX11" fmla="*/ 44151 w 93072"/>
                  <a:gd name="connsiteY11" fmla="*/ 10650 h 128155"/>
                  <a:gd name="connsiteX12" fmla="*/ 21647 w 93072"/>
                  <a:gd name="connsiteY12" fmla="*/ 20188 h 128155"/>
                  <a:gd name="connsiteX13" fmla="*/ 1975 w 93072"/>
                  <a:gd name="connsiteY13" fmla="*/ 35466 h 128155"/>
                  <a:gd name="connsiteX14" fmla="*/ -1823 w 93072"/>
                  <a:gd name="connsiteY14" fmla="*/ 47925 h 128155"/>
                  <a:gd name="connsiteX15" fmla="*/ 895 w 93072"/>
                  <a:gd name="connsiteY15" fmla="*/ 60282 h 128155"/>
                  <a:gd name="connsiteX16" fmla="*/ 8388 w 93072"/>
                  <a:gd name="connsiteY16" fmla="*/ 83040 h 128155"/>
                  <a:gd name="connsiteX17" fmla="*/ 14459 w 93072"/>
                  <a:gd name="connsiteY17" fmla="*/ 106725 h 128155"/>
                  <a:gd name="connsiteX18" fmla="*/ 30575 w 93072"/>
                  <a:gd name="connsiteY18" fmla="*/ 125001 h 128155"/>
                  <a:gd name="connsiteX19" fmla="*/ 31452 w 93072"/>
                  <a:gd name="connsiteY19" fmla="*/ 123324 h 128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3072" h="128155">
                    <a:moveTo>
                      <a:pt x="31452" y="123324"/>
                    </a:moveTo>
                    <a:cubicBezTo>
                      <a:pt x="25673" y="116695"/>
                      <a:pt x="24378" y="110193"/>
                      <a:pt x="23869" y="103068"/>
                    </a:cubicBezTo>
                    <a:cubicBezTo>
                      <a:pt x="23158" y="96070"/>
                      <a:pt x="23552" y="88400"/>
                      <a:pt x="23158" y="80348"/>
                    </a:cubicBezTo>
                    <a:cubicBezTo>
                      <a:pt x="23273" y="76385"/>
                      <a:pt x="22358" y="70213"/>
                      <a:pt x="21050" y="65971"/>
                    </a:cubicBezTo>
                    <a:cubicBezTo>
                      <a:pt x="19831" y="61438"/>
                      <a:pt x="18548" y="57488"/>
                      <a:pt x="17799" y="54249"/>
                    </a:cubicBezTo>
                    <a:cubicBezTo>
                      <a:pt x="16986" y="51036"/>
                      <a:pt x="16516" y="48738"/>
                      <a:pt x="16745" y="47874"/>
                    </a:cubicBezTo>
                    <a:lnTo>
                      <a:pt x="17697" y="46210"/>
                    </a:lnTo>
                    <a:cubicBezTo>
                      <a:pt x="18815" y="43772"/>
                      <a:pt x="24238" y="39568"/>
                      <a:pt x="30029" y="36012"/>
                    </a:cubicBezTo>
                    <a:cubicBezTo>
                      <a:pt x="35795" y="31973"/>
                      <a:pt x="42678" y="28761"/>
                      <a:pt x="49346" y="24684"/>
                    </a:cubicBezTo>
                    <a:cubicBezTo>
                      <a:pt x="63023" y="17102"/>
                      <a:pt x="77374" y="9291"/>
                      <a:pt x="91243" y="-1326"/>
                    </a:cubicBezTo>
                    <a:lnTo>
                      <a:pt x="90760" y="-3155"/>
                    </a:lnTo>
                    <a:cubicBezTo>
                      <a:pt x="75076" y="846"/>
                      <a:pt x="59455" y="5177"/>
                      <a:pt x="44151" y="10650"/>
                    </a:cubicBezTo>
                    <a:cubicBezTo>
                      <a:pt x="36519" y="13406"/>
                      <a:pt x="28937" y="16429"/>
                      <a:pt x="21647" y="20188"/>
                    </a:cubicBezTo>
                    <a:cubicBezTo>
                      <a:pt x="14459" y="24036"/>
                      <a:pt x="7131" y="28354"/>
                      <a:pt x="1975" y="35466"/>
                    </a:cubicBezTo>
                    <a:cubicBezTo>
                      <a:pt x="-476" y="39047"/>
                      <a:pt x="-1949" y="43530"/>
                      <a:pt x="-1823" y="47925"/>
                    </a:cubicBezTo>
                    <a:cubicBezTo>
                      <a:pt x="-1772" y="52331"/>
                      <a:pt x="-515" y="56433"/>
                      <a:pt x="895" y="60282"/>
                    </a:cubicBezTo>
                    <a:cubicBezTo>
                      <a:pt x="3816" y="68003"/>
                      <a:pt x="7258" y="75090"/>
                      <a:pt x="8388" y="83040"/>
                    </a:cubicBezTo>
                    <a:cubicBezTo>
                      <a:pt x="9950" y="90965"/>
                      <a:pt x="11424" y="99029"/>
                      <a:pt x="14459" y="106725"/>
                    </a:cubicBezTo>
                    <a:cubicBezTo>
                      <a:pt x="17354" y="114345"/>
                      <a:pt x="22803" y="121775"/>
                      <a:pt x="30575" y="125001"/>
                    </a:cubicBezTo>
                    <a:lnTo>
                      <a:pt x="31452" y="123324"/>
                    </a:lnTo>
                  </a:path>
                </a:pathLst>
              </a:custGeom>
              <a:solidFill>
                <a:srgbClr val="A854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4" name="Freeform: Shape 3103">
                <a:extLst>
                  <a:ext uri="{FF2B5EF4-FFF2-40B4-BE49-F238E27FC236}">
                    <a16:creationId xmlns="" xmlns:a16="http://schemas.microsoft.com/office/drawing/2014/main" id="{A8D50A3C-56DD-0128-039D-C91952999F64}"/>
                  </a:ext>
                </a:extLst>
              </p:cNvPr>
              <p:cNvSpPr/>
              <p:nvPr/>
            </p:nvSpPr>
            <p:spPr>
              <a:xfrm flipV="1">
                <a:off x="4367327" y="2760445"/>
                <a:ext cx="2153827" cy="938576"/>
              </a:xfrm>
              <a:custGeom>
                <a:avLst/>
                <a:gdLst>
                  <a:gd name="connsiteX0" fmla="*/ 508295 w 531756"/>
                  <a:gd name="connsiteY0" fmla="*/ -2704 h 231724"/>
                  <a:gd name="connsiteX1" fmla="*/ 520233 w 531756"/>
                  <a:gd name="connsiteY1" fmla="*/ 34977 h 231724"/>
                  <a:gd name="connsiteX2" fmla="*/ 523675 w 531756"/>
                  <a:gd name="connsiteY2" fmla="*/ 53772 h 231724"/>
                  <a:gd name="connsiteX3" fmla="*/ 519560 w 531756"/>
                  <a:gd name="connsiteY3" fmla="*/ 68403 h 231724"/>
                  <a:gd name="connsiteX4" fmla="*/ 490045 w 531756"/>
                  <a:gd name="connsiteY4" fmla="*/ 89840 h 231724"/>
                  <a:gd name="connsiteX5" fmla="*/ 454613 w 531756"/>
                  <a:gd name="connsiteY5" fmla="*/ 105118 h 231724"/>
                  <a:gd name="connsiteX6" fmla="*/ 380203 w 531756"/>
                  <a:gd name="connsiteY6" fmla="*/ 128867 h 231724"/>
                  <a:gd name="connsiteX7" fmla="*/ 303711 w 531756"/>
                  <a:gd name="connsiteY7" fmla="*/ 147816 h 231724"/>
                  <a:gd name="connsiteX8" fmla="*/ 150448 w 531756"/>
                  <a:gd name="connsiteY8" fmla="*/ 187439 h 231724"/>
                  <a:gd name="connsiteX9" fmla="*/ 74096 w 531756"/>
                  <a:gd name="connsiteY9" fmla="*/ 208890 h 231724"/>
                  <a:gd name="connsiteX10" fmla="*/ 36263 w 531756"/>
                  <a:gd name="connsiteY10" fmla="*/ 221031 h 231724"/>
                  <a:gd name="connsiteX11" fmla="*/ 17530 w 531756"/>
                  <a:gd name="connsiteY11" fmla="*/ 225552 h 231724"/>
                  <a:gd name="connsiteX12" fmla="*/ -1482 w 531756"/>
                  <a:gd name="connsiteY12" fmla="*/ 224422 h 231724"/>
                  <a:gd name="connsiteX13" fmla="*/ -2002 w 531756"/>
                  <a:gd name="connsiteY13" fmla="*/ 225565 h 231724"/>
                  <a:gd name="connsiteX14" fmla="*/ 37317 w 531756"/>
                  <a:gd name="connsiteY14" fmla="*/ 225095 h 231724"/>
                  <a:gd name="connsiteX15" fmla="*/ 75696 w 531756"/>
                  <a:gd name="connsiteY15" fmla="*/ 215392 h 231724"/>
                  <a:gd name="connsiteX16" fmla="*/ 152734 w 531756"/>
                  <a:gd name="connsiteY16" fmla="*/ 197028 h 231724"/>
                  <a:gd name="connsiteX17" fmla="*/ 306785 w 531756"/>
                  <a:gd name="connsiteY17" fmla="*/ 160122 h 231724"/>
                  <a:gd name="connsiteX18" fmla="*/ 458384 w 531756"/>
                  <a:gd name="connsiteY18" fmla="*/ 114262 h 231724"/>
                  <a:gd name="connsiteX19" fmla="*/ 494160 w 531756"/>
                  <a:gd name="connsiteY19" fmla="*/ 97079 h 231724"/>
                  <a:gd name="connsiteX20" fmla="*/ 525085 w 531756"/>
                  <a:gd name="connsiteY20" fmla="*/ 72238 h 231724"/>
                  <a:gd name="connsiteX21" fmla="*/ 529364 w 531756"/>
                  <a:gd name="connsiteY21" fmla="*/ 63043 h 231724"/>
                  <a:gd name="connsiteX22" fmla="*/ 529072 w 531756"/>
                  <a:gd name="connsiteY22" fmla="*/ 52934 h 231724"/>
                  <a:gd name="connsiteX23" fmla="*/ 524234 w 531756"/>
                  <a:gd name="connsiteY23" fmla="*/ 33643 h 231724"/>
                  <a:gd name="connsiteX24" fmla="*/ 509476 w 531756"/>
                  <a:gd name="connsiteY24" fmla="*/ -3111 h 231724"/>
                  <a:gd name="connsiteX25" fmla="*/ 508295 w 531756"/>
                  <a:gd name="connsiteY25" fmla="*/ -2704 h 231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31756" h="231724">
                    <a:moveTo>
                      <a:pt x="508295" y="-2704"/>
                    </a:moveTo>
                    <a:cubicBezTo>
                      <a:pt x="511458" y="10300"/>
                      <a:pt x="516931" y="22531"/>
                      <a:pt x="520233" y="34977"/>
                    </a:cubicBezTo>
                    <a:cubicBezTo>
                      <a:pt x="521910" y="41212"/>
                      <a:pt x="523116" y="47486"/>
                      <a:pt x="523675" y="53772"/>
                    </a:cubicBezTo>
                    <a:cubicBezTo>
                      <a:pt x="524589" y="60097"/>
                      <a:pt x="523332" y="63894"/>
                      <a:pt x="519560" y="68403"/>
                    </a:cubicBezTo>
                    <a:cubicBezTo>
                      <a:pt x="512461" y="77179"/>
                      <a:pt x="501209" y="83998"/>
                      <a:pt x="490045" y="89840"/>
                    </a:cubicBezTo>
                    <a:cubicBezTo>
                      <a:pt x="478743" y="95695"/>
                      <a:pt x="466754" y="100623"/>
                      <a:pt x="454613" y="105118"/>
                    </a:cubicBezTo>
                    <a:cubicBezTo>
                      <a:pt x="430165" y="113729"/>
                      <a:pt x="405463" y="122098"/>
                      <a:pt x="380203" y="128867"/>
                    </a:cubicBezTo>
                    <a:cubicBezTo>
                      <a:pt x="355057" y="135789"/>
                      <a:pt x="329378" y="141656"/>
                      <a:pt x="303711" y="147816"/>
                    </a:cubicBezTo>
                    <a:cubicBezTo>
                      <a:pt x="252772" y="161417"/>
                      <a:pt x="201400" y="173482"/>
                      <a:pt x="150448" y="187439"/>
                    </a:cubicBezTo>
                    <a:lnTo>
                      <a:pt x="74096" y="208890"/>
                    </a:lnTo>
                    <a:lnTo>
                      <a:pt x="36263" y="221031"/>
                    </a:lnTo>
                    <a:cubicBezTo>
                      <a:pt x="30078" y="223076"/>
                      <a:pt x="23893" y="224714"/>
                      <a:pt x="17530" y="225552"/>
                    </a:cubicBezTo>
                    <a:cubicBezTo>
                      <a:pt x="11218" y="226479"/>
                      <a:pt x="4665" y="226543"/>
                      <a:pt x="-1482" y="224422"/>
                    </a:cubicBezTo>
                    <a:lnTo>
                      <a:pt x="-2002" y="225565"/>
                    </a:lnTo>
                    <a:cubicBezTo>
                      <a:pt x="10698" y="230924"/>
                      <a:pt x="24681" y="228206"/>
                      <a:pt x="37317" y="225095"/>
                    </a:cubicBezTo>
                    <a:lnTo>
                      <a:pt x="75696" y="215392"/>
                    </a:lnTo>
                    <a:lnTo>
                      <a:pt x="152734" y="197028"/>
                    </a:lnTo>
                    <a:lnTo>
                      <a:pt x="306785" y="160122"/>
                    </a:lnTo>
                    <a:cubicBezTo>
                      <a:pt x="357940" y="147320"/>
                      <a:pt x="409439" y="134468"/>
                      <a:pt x="458384" y="114262"/>
                    </a:cubicBezTo>
                    <a:cubicBezTo>
                      <a:pt x="470602" y="109182"/>
                      <a:pt x="482641" y="103645"/>
                      <a:pt x="494160" y="97079"/>
                    </a:cubicBezTo>
                    <a:cubicBezTo>
                      <a:pt x="505527" y="90425"/>
                      <a:pt x="517058" y="83160"/>
                      <a:pt x="525085" y="72238"/>
                    </a:cubicBezTo>
                    <a:cubicBezTo>
                      <a:pt x="527015" y="69495"/>
                      <a:pt x="528640" y="66434"/>
                      <a:pt x="529364" y="63043"/>
                    </a:cubicBezTo>
                    <a:cubicBezTo>
                      <a:pt x="530215" y="59525"/>
                      <a:pt x="529466" y="56261"/>
                      <a:pt x="529072" y="52934"/>
                    </a:cubicBezTo>
                    <a:cubicBezTo>
                      <a:pt x="528044" y="46356"/>
                      <a:pt x="526355" y="39917"/>
                      <a:pt x="524234" y="33643"/>
                    </a:cubicBezTo>
                    <a:cubicBezTo>
                      <a:pt x="520068" y="21007"/>
                      <a:pt x="513705" y="9322"/>
                      <a:pt x="509476" y="-3111"/>
                    </a:cubicBezTo>
                    <a:lnTo>
                      <a:pt x="508295" y="-2704"/>
                    </a:lnTo>
                  </a:path>
                </a:pathLst>
              </a:custGeom>
              <a:solidFill>
                <a:srgbClr val="DF9A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5" name="Freeform: Shape 3104">
                <a:extLst>
                  <a:ext uri="{FF2B5EF4-FFF2-40B4-BE49-F238E27FC236}">
                    <a16:creationId xmlns="" xmlns:a16="http://schemas.microsoft.com/office/drawing/2014/main" id="{7BAFAF5A-B479-D708-330E-6C8ED0BFB5D4}"/>
                  </a:ext>
                </a:extLst>
              </p:cNvPr>
              <p:cNvSpPr/>
              <p:nvPr/>
            </p:nvSpPr>
            <p:spPr>
              <a:xfrm flipV="1">
                <a:off x="5924671" y="3559257"/>
                <a:ext cx="511979" cy="167849"/>
              </a:xfrm>
              <a:custGeom>
                <a:avLst/>
                <a:gdLst>
                  <a:gd name="connsiteX0" fmla="*/ 3233 w 126402"/>
                  <a:gd name="connsiteY0" fmla="*/ 38421 h 41440"/>
                  <a:gd name="connsiteX1" fmla="*/ 62783 w 126402"/>
                  <a:gd name="connsiteY1" fmla="*/ 11027 h 41440"/>
                  <a:gd name="connsiteX2" fmla="*/ 93974 w 126402"/>
                  <a:gd name="connsiteY2" fmla="*/ 1095 h 41440"/>
                  <a:gd name="connsiteX3" fmla="*/ 110065 w 126402"/>
                  <a:gd name="connsiteY3" fmla="*/ -1343 h 41440"/>
                  <a:gd name="connsiteX4" fmla="*/ 124277 w 126402"/>
                  <a:gd name="connsiteY4" fmla="*/ 4118 h 41440"/>
                  <a:gd name="connsiteX5" fmla="*/ 110091 w 126402"/>
                  <a:gd name="connsiteY5" fmla="*/ -2931 h 41440"/>
                  <a:gd name="connsiteX6" fmla="*/ 93403 w 126402"/>
                  <a:gd name="connsiteY6" fmla="*/ -2029 h 41440"/>
                  <a:gd name="connsiteX7" fmla="*/ 60815 w 126402"/>
                  <a:gd name="connsiteY7" fmla="*/ 4994 h 41440"/>
                  <a:gd name="connsiteX8" fmla="*/ -2126 w 126402"/>
                  <a:gd name="connsiteY8" fmla="*/ 26902 h 41440"/>
                  <a:gd name="connsiteX9" fmla="*/ 3233 w 126402"/>
                  <a:gd name="connsiteY9" fmla="*/ 38421 h 4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402" h="41440">
                    <a:moveTo>
                      <a:pt x="3233" y="38421"/>
                    </a:moveTo>
                    <a:cubicBezTo>
                      <a:pt x="22562" y="28184"/>
                      <a:pt x="42349" y="18862"/>
                      <a:pt x="62783" y="11027"/>
                    </a:cubicBezTo>
                    <a:cubicBezTo>
                      <a:pt x="72994" y="7153"/>
                      <a:pt x="83357" y="3610"/>
                      <a:pt x="93974" y="1095"/>
                    </a:cubicBezTo>
                    <a:cubicBezTo>
                      <a:pt x="99270" y="-149"/>
                      <a:pt x="104655" y="-1102"/>
                      <a:pt x="110065" y="-1343"/>
                    </a:cubicBezTo>
                    <a:cubicBezTo>
                      <a:pt x="115171" y="-1407"/>
                      <a:pt x="121800" y="-1267"/>
                      <a:pt x="124277" y="4118"/>
                    </a:cubicBezTo>
                    <a:cubicBezTo>
                      <a:pt x="122333" y="-1597"/>
                      <a:pt x="115310" y="-2537"/>
                      <a:pt x="110091" y="-2931"/>
                    </a:cubicBezTo>
                    <a:cubicBezTo>
                      <a:pt x="104503" y="-3223"/>
                      <a:pt x="98915" y="-2765"/>
                      <a:pt x="93403" y="-2029"/>
                    </a:cubicBezTo>
                    <a:cubicBezTo>
                      <a:pt x="82354" y="-518"/>
                      <a:pt x="71521" y="2060"/>
                      <a:pt x="60815" y="4994"/>
                    </a:cubicBezTo>
                    <a:cubicBezTo>
                      <a:pt x="39403" y="10925"/>
                      <a:pt x="18422" y="18444"/>
                      <a:pt x="-2126" y="26902"/>
                    </a:cubicBezTo>
                    <a:lnTo>
                      <a:pt x="3233" y="38421"/>
                    </a:lnTo>
                  </a:path>
                </a:pathLst>
              </a:custGeom>
              <a:solidFill>
                <a:srgbClr val="A854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6" name="Freeform: Shape 3105">
                <a:extLst>
                  <a:ext uri="{FF2B5EF4-FFF2-40B4-BE49-F238E27FC236}">
                    <a16:creationId xmlns="" xmlns:a16="http://schemas.microsoft.com/office/drawing/2014/main" id="{D467EEDD-956A-EB49-C822-87B35BB9C700}"/>
                  </a:ext>
                </a:extLst>
              </p:cNvPr>
              <p:cNvSpPr/>
              <p:nvPr/>
            </p:nvSpPr>
            <p:spPr>
              <a:xfrm flipV="1">
                <a:off x="4410278" y="2836062"/>
                <a:ext cx="2044843" cy="646651"/>
              </a:xfrm>
              <a:custGeom>
                <a:avLst/>
                <a:gdLst>
                  <a:gd name="connsiteX0" fmla="*/ -1937 w 504849"/>
                  <a:gd name="connsiteY0" fmla="*/ 156525 h 159651"/>
                  <a:gd name="connsiteX1" fmla="*/ 64421 w 504849"/>
                  <a:gd name="connsiteY1" fmla="*/ 146213 h 159651"/>
                  <a:gd name="connsiteX2" fmla="*/ 130016 w 504849"/>
                  <a:gd name="connsiteY2" fmla="*/ 132001 h 159651"/>
                  <a:gd name="connsiteX3" fmla="*/ 260496 w 504849"/>
                  <a:gd name="connsiteY3" fmla="*/ 100544 h 159651"/>
                  <a:gd name="connsiteX4" fmla="*/ 390137 w 504849"/>
                  <a:gd name="connsiteY4" fmla="*/ 65682 h 159651"/>
                  <a:gd name="connsiteX5" fmla="*/ 452633 w 504849"/>
                  <a:gd name="connsiteY5" fmla="*/ 41070 h 159651"/>
                  <a:gd name="connsiteX6" fmla="*/ 502849 w 504849"/>
                  <a:gd name="connsiteY6" fmla="*/ -2542 h 159651"/>
                  <a:gd name="connsiteX7" fmla="*/ 501732 w 504849"/>
                  <a:gd name="connsiteY7" fmla="*/ -3126 h 159651"/>
                  <a:gd name="connsiteX8" fmla="*/ 449573 w 504849"/>
                  <a:gd name="connsiteY8" fmla="*/ 35113 h 159651"/>
                  <a:gd name="connsiteX9" fmla="*/ 387216 w 504849"/>
                  <a:gd name="connsiteY9" fmla="*/ 56259 h 159651"/>
                  <a:gd name="connsiteX10" fmla="*/ 257371 w 504849"/>
                  <a:gd name="connsiteY10" fmla="*/ 88237 h 159651"/>
                  <a:gd name="connsiteX11" fmla="*/ 127794 w 504849"/>
                  <a:gd name="connsiteY11" fmla="*/ 122362 h 159651"/>
                  <a:gd name="connsiteX12" fmla="*/ 63074 w 504849"/>
                  <a:gd name="connsiteY12" fmla="*/ 139621 h 159651"/>
                  <a:gd name="connsiteX13" fmla="*/ -2000 w 504849"/>
                  <a:gd name="connsiteY13" fmla="*/ 155268 h 159651"/>
                  <a:gd name="connsiteX14" fmla="*/ -1937 w 504849"/>
                  <a:gd name="connsiteY14" fmla="*/ 156525 h 159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4849" h="159651">
                    <a:moveTo>
                      <a:pt x="-1937" y="156525"/>
                    </a:moveTo>
                    <a:cubicBezTo>
                      <a:pt x="20504" y="155128"/>
                      <a:pt x="42450" y="150429"/>
                      <a:pt x="64421" y="146213"/>
                    </a:cubicBezTo>
                    <a:cubicBezTo>
                      <a:pt x="86354" y="141793"/>
                      <a:pt x="108197" y="136967"/>
                      <a:pt x="130016" y="132001"/>
                    </a:cubicBezTo>
                    <a:cubicBezTo>
                      <a:pt x="173628" y="122032"/>
                      <a:pt x="217100" y="111440"/>
                      <a:pt x="260496" y="100544"/>
                    </a:cubicBezTo>
                    <a:cubicBezTo>
                      <a:pt x="303790" y="89228"/>
                      <a:pt x="347186" y="78445"/>
                      <a:pt x="390137" y="65682"/>
                    </a:cubicBezTo>
                    <a:cubicBezTo>
                      <a:pt x="411498" y="58989"/>
                      <a:pt x="432656" y="51331"/>
                      <a:pt x="452633" y="41070"/>
                    </a:cubicBezTo>
                    <a:cubicBezTo>
                      <a:pt x="472242" y="30719"/>
                      <a:pt x="491990" y="17638"/>
                      <a:pt x="502849" y="-2542"/>
                    </a:cubicBezTo>
                    <a:lnTo>
                      <a:pt x="501732" y="-3126"/>
                    </a:lnTo>
                    <a:cubicBezTo>
                      <a:pt x="488968" y="15263"/>
                      <a:pt x="469550" y="26566"/>
                      <a:pt x="449573" y="35113"/>
                    </a:cubicBezTo>
                    <a:cubicBezTo>
                      <a:pt x="429634" y="44067"/>
                      <a:pt x="408564" y="50683"/>
                      <a:pt x="387216" y="56259"/>
                    </a:cubicBezTo>
                    <a:cubicBezTo>
                      <a:pt x="344468" y="67028"/>
                      <a:pt x="300729" y="77963"/>
                      <a:pt x="257371" y="88237"/>
                    </a:cubicBezTo>
                    <a:lnTo>
                      <a:pt x="127794" y="122362"/>
                    </a:lnTo>
                    <a:cubicBezTo>
                      <a:pt x="106267" y="128356"/>
                      <a:pt x="84690" y="134122"/>
                      <a:pt x="63074" y="139621"/>
                    </a:cubicBezTo>
                    <a:cubicBezTo>
                      <a:pt x="41548" y="145641"/>
                      <a:pt x="19984" y="151382"/>
                      <a:pt x="-2000" y="155268"/>
                    </a:cubicBezTo>
                    <a:lnTo>
                      <a:pt x="-1937" y="156525"/>
                    </a:lnTo>
                  </a:path>
                </a:pathLst>
              </a:custGeom>
              <a:solidFill>
                <a:srgbClr val="A854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7" name="Freeform: Shape 3106">
                <a:extLst>
                  <a:ext uri="{FF2B5EF4-FFF2-40B4-BE49-F238E27FC236}">
                    <a16:creationId xmlns="" xmlns:a16="http://schemas.microsoft.com/office/drawing/2014/main" id="{DE60D6EE-2858-26A4-6918-9F96D6ECF4A4}"/>
                  </a:ext>
                </a:extLst>
              </p:cNvPr>
              <p:cNvSpPr/>
              <p:nvPr/>
            </p:nvSpPr>
            <p:spPr>
              <a:xfrm flipV="1">
                <a:off x="4410330" y="2837346"/>
                <a:ext cx="2043660" cy="644796"/>
              </a:xfrm>
              <a:custGeom>
                <a:avLst/>
                <a:gdLst>
                  <a:gd name="connsiteX0" fmla="*/ -1975 w 504557"/>
                  <a:gd name="connsiteY0" fmla="*/ 156068 h 159193"/>
                  <a:gd name="connsiteX1" fmla="*/ 64726 w 504557"/>
                  <a:gd name="connsiteY1" fmla="*/ 147686 h 159193"/>
                  <a:gd name="connsiteX2" fmla="*/ 130384 w 504557"/>
                  <a:gd name="connsiteY2" fmla="*/ 133500 h 159193"/>
                  <a:gd name="connsiteX3" fmla="*/ 260597 w 504557"/>
                  <a:gd name="connsiteY3" fmla="*/ 100848 h 159193"/>
                  <a:gd name="connsiteX4" fmla="*/ 390810 w 504557"/>
                  <a:gd name="connsiteY4" fmla="*/ 67752 h 159193"/>
                  <a:gd name="connsiteX5" fmla="*/ 453383 w 504557"/>
                  <a:gd name="connsiteY5" fmla="*/ 42428 h 159193"/>
                  <a:gd name="connsiteX6" fmla="*/ 502557 w 504557"/>
                  <a:gd name="connsiteY6" fmla="*/ -2822 h 159193"/>
                  <a:gd name="connsiteX7" fmla="*/ 501998 w 504557"/>
                  <a:gd name="connsiteY7" fmla="*/ -3126 h 159193"/>
                  <a:gd name="connsiteX8" fmla="*/ 451122 w 504557"/>
                  <a:gd name="connsiteY8" fmla="*/ 38009 h 159193"/>
                  <a:gd name="connsiteX9" fmla="*/ 388867 w 504557"/>
                  <a:gd name="connsiteY9" fmla="*/ 61504 h 159193"/>
                  <a:gd name="connsiteX10" fmla="*/ 259734 w 504557"/>
                  <a:gd name="connsiteY10" fmla="*/ 97483 h 159193"/>
                  <a:gd name="connsiteX11" fmla="*/ 129191 w 504557"/>
                  <a:gd name="connsiteY11" fmla="*/ 128369 h 159193"/>
                  <a:gd name="connsiteX12" fmla="*/ 63760 w 504557"/>
                  <a:gd name="connsiteY12" fmla="*/ 142911 h 159193"/>
                  <a:gd name="connsiteX13" fmla="*/ -2000 w 504557"/>
                  <a:gd name="connsiteY13" fmla="*/ 155445 h 159193"/>
                  <a:gd name="connsiteX14" fmla="*/ -1975 w 504557"/>
                  <a:gd name="connsiteY14" fmla="*/ 156068 h 15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4557" h="159193">
                    <a:moveTo>
                      <a:pt x="-1975" y="156068"/>
                    </a:moveTo>
                    <a:cubicBezTo>
                      <a:pt x="20530" y="155700"/>
                      <a:pt x="42704" y="151597"/>
                      <a:pt x="64726" y="147686"/>
                    </a:cubicBezTo>
                    <a:cubicBezTo>
                      <a:pt x="86722" y="143457"/>
                      <a:pt x="108642" y="138872"/>
                      <a:pt x="130384" y="133500"/>
                    </a:cubicBezTo>
                    <a:cubicBezTo>
                      <a:pt x="173691" y="122133"/>
                      <a:pt x="216871" y="110437"/>
                      <a:pt x="260597" y="100848"/>
                    </a:cubicBezTo>
                    <a:cubicBezTo>
                      <a:pt x="304184" y="90587"/>
                      <a:pt x="347757" y="80782"/>
                      <a:pt x="390810" y="67752"/>
                    </a:cubicBezTo>
                    <a:cubicBezTo>
                      <a:pt x="412273" y="61123"/>
                      <a:pt x="433431" y="53071"/>
                      <a:pt x="453383" y="42428"/>
                    </a:cubicBezTo>
                    <a:cubicBezTo>
                      <a:pt x="472928" y="31684"/>
                      <a:pt x="492575" y="17765"/>
                      <a:pt x="502557" y="-2822"/>
                    </a:cubicBezTo>
                    <a:lnTo>
                      <a:pt x="501998" y="-3126"/>
                    </a:lnTo>
                    <a:cubicBezTo>
                      <a:pt x="490390" y="16190"/>
                      <a:pt x="470718" y="28243"/>
                      <a:pt x="451122" y="38009"/>
                    </a:cubicBezTo>
                    <a:cubicBezTo>
                      <a:pt x="431196" y="47724"/>
                      <a:pt x="410088" y="54874"/>
                      <a:pt x="388867" y="61504"/>
                    </a:cubicBezTo>
                    <a:lnTo>
                      <a:pt x="259734" y="97483"/>
                    </a:lnTo>
                    <a:cubicBezTo>
                      <a:pt x="216744" y="109878"/>
                      <a:pt x="173044" y="119581"/>
                      <a:pt x="129191" y="128369"/>
                    </a:cubicBezTo>
                    <a:lnTo>
                      <a:pt x="63760" y="142911"/>
                    </a:lnTo>
                    <a:cubicBezTo>
                      <a:pt x="41916" y="147521"/>
                      <a:pt x="20187" y="152905"/>
                      <a:pt x="-2000" y="155445"/>
                    </a:cubicBezTo>
                    <a:lnTo>
                      <a:pt x="-1975" y="156068"/>
                    </a:lnTo>
                  </a:path>
                </a:pathLst>
              </a:custGeom>
              <a:solidFill>
                <a:srgbClr val="DF9A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8" name="Freeform: Shape 3107">
                <a:extLst>
                  <a:ext uri="{FF2B5EF4-FFF2-40B4-BE49-F238E27FC236}">
                    <a16:creationId xmlns="" xmlns:a16="http://schemas.microsoft.com/office/drawing/2014/main" id="{BFEE1863-6663-830C-4FC0-FCA4C2541EE9}"/>
                  </a:ext>
                </a:extLst>
              </p:cNvPr>
              <p:cNvSpPr/>
              <p:nvPr/>
            </p:nvSpPr>
            <p:spPr>
              <a:xfrm flipV="1">
                <a:off x="4383067" y="2924486"/>
                <a:ext cx="1778176" cy="451899"/>
              </a:xfrm>
              <a:custGeom>
                <a:avLst/>
                <a:gdLst>
                  <a:gd name="connsiteX0" fmla="*/ -1808 w 439012"/>
                  <a:gd name="connsiteY0" fmla="*/ 108441 h 111569"/>
                  <a:gd name="connsiteX1" fmla="*/ 109698 w 439012"/>
                  <a:gd name="connsiteY1" fmla="*/ 88527 h 111569"/>
                  <a:gd name="connsiteX2" fmla="*/ 164726 w 439012"/>
                  <a:gd name="connsiteY2" fmla="*/ 74964 h 111569"/>
                  <a:gd name="connsiteX3" fmla="*/ 219235 w 439012"/>
                  <a:gd name="connsiteY3" fmla="*/ 59698 h 111569"/>
                  <a:gd name="connsiteX4" fmla="*/ 328937 w 439012"/>
                  <a:gd name="connsiteY4" fmla="*/ 31746 h 111569"/>
                  <a:gd name="connsiteX5" fmla="*/ 437039 w 439012"/>
                  <a:gd name="connsiteY5" fmla="*/ -1973 h 111569"/>
                  <a:gd name="connsiteX6" fmla="*/ 436518 w 439012"/>
                  <a:gd name="connsiteY6" fmla="*/ -3128 h 111569"/>
                  <a:gd name="connsiteX7" fmla="*/ 381756 w 439012"/>
                  <a:gd name="connsiteY7" fmla="*/ 10549 h 111569"/>
                  <a:gd name="connsiteX8" fmla="*/ 326537 w 439012"/>
                  <a:gd name="connsiteY8" fmla="*/ 22195 h 111569"/>
                  <a:gd name="connsiteX9" fmla="*/ 215945 w 439012"/>
                  <a:gd name="connsiteY9" fmla="*/ 47455 h 111569"/>
                  <a:gd name="connsiteX10" fmla="*/ 161653 w 439012"/>
                  <a:gd name="connsiteY10" fmla="*/ 63800 h 111569"/>
                  <a:gd name="connsiteX11" fmla="*/ 107526 w 439012"/>
                  <a:gd name="connsiteY11" fmla="*/ 78875 h 111569"/>
                  <a:gd name="connsiteX12" fmla="*/ 52954 w 439012"/>
                  <a:gd name="connsiteY12" fmla="*/ 93048 h 111569"/>
                  <a:gd name="connsiteX13" fmla="*/ -1973 w 439012"/>
                  <a:gd name="connsiteY13" fmla="*/ 107171 h 111569"/>
                  <a:gd name="connsiteX14" fmla="*/ -1808 w 439012"/>
                  <a:gd name="connsiteY14" fmla="*/ 108441 h 111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39012" h="111569">
                    <a:moveTo>
                      <a:pt x="-1808" y="108441"/>
                    </a:moveTo>
                    <a:cubicBezTo>
                      <a:pt x="35644" y="103462"/>
                      <a:pt x="72817" y="96655"/>
                      <a:pt x="109698" y="88527"/>
                    </a:cubicBezTo>
                    <a:cubicBezTo>
                      <a:pt x="128138" y="84425"/>
                      <a:pt x="146489" y="79929"/>
                      <a:pt x="164726" y="74964"/>
                    </a:cubicBezTo>
                    <a:cubicBezTo>
                      <a:pt x="182951" y="69922"/>
                      <a:pt x="200972" y="64448"/>
                      <a:pt x="219235" y="59698"/>
                    </a:cubicBezTo>
                    <a:cubicBezTo>
                      <a:pt x="255633" y="49805"/>
                      <a:pt x="292349" y="41029"/>
                      <a:pt x="328937" y="31746"/>
                    </a:cubicBezTo>
                    <a:cubicBezTo>
                      <a:pt x="365411" y="22208"/>
                      <a:pt x="402292" y="13191"/>
                      <a:pt x="437039" y="-1973"/>
                    </a:cubicBezTo>
                    <a:lnTo>
                      <a:pt x="436518" y="-3128"/>
                    </a:lnTo>
                    <a:cubicBezTo>
                      <a:pt x="418358" y="2282"/>
                      <a:pt x="400248" y="6943"/>
                      <a:pt x="381756" y="10549"/>
                    </a:cubicBezTo>
                    <a:cubicBezTo>
                      <a:pt x="363456" y="14740"/>
                      <a:pt x="345041" y="18576"/>
                      <a:pt x="326537" y="22195"/>
                    </a:cubicBezTo>
                    <a:cubicBezTo>
                      <a:pt x="289593" y="29637"/>
                      <a:pt x="252839" y="38464"/>
                      <a:pt x="215945" y="47455"/>
                    </a:cubicBezTo>
                    <a:cubicBezTo>
                      <a:pt x="197645" y="52535"/>
                      <a:pt x="179369" y="58530"/>
                      <a:pt x="161653" y="63800"/>
                    </a:cubicBezTo>
                    <a:cubicBezTo>
                      <a:pt x="143746" y="69274"/>
                      <a:pt x="125522" y="73478"/>
                      <a:pt x="107526" y="78875"/>
                    </a:cubicBezTo>
                    <a:cubicBezTo>
                      <a:pt x="89467" y="83968"/>
                      <a:pt x="71242" y="88616"/>
                      <a:pt x="52954" y="93048"/>
                    </a:cubicBezTo>
                    <a:cubicBezTo>
                      <a:pt x="34768" y="98167"/>
                      <a:pt x="16378" y="102269"/>
                      <a:pt x="-1973" y="107171"/>
                    </a:cubicBezTo>
                    <a:lnTo>
                      <a:pt x="-1808" y="108441"/>
                    </a:lnTo>
                  </a:path>
                </a:pathLst>
              </a:custGeom>
              <a:solidFill>
                <a:srgbClr val="A854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09" name="Freeform: Shape 3108">
                <a:extLst>
                  <a:ext uri="{FF2B5EF4-FFF2-40B4-BE49-F238E27FC236}">
                    <a16:creationId xmlns="" xmlns:a16="http://schemas.microsoft.com/office/drawing/2014/main" id="{F88B6634-57EE-DCE8-925E-550E2215EC05}"/>
                  </a:ext>
                </a:extLst>
              </p:cNvPr>
              <p:cNvSpPr/>
              <p:nvPr/>
            </p:nvSpPr>
            <p:spPr>
              <a:xfrm flipV="1">
                <a:off x="4383270" y="2925774"/>
                <a:ext cx="1777455" cy="449429"/>
              </a:xfrm>
              <a:custGeom>
                <a:avLst/>
                <a:gdLst>
                  <a:gd name="connsiteX0" fmla="*/ -1910 w 438834"/>
                  <a:gd name="connsiteY0" fmla="*/ 107831 h 110959"/>
                  <a:gd name="connsiteX1" fmla="*/ 110015 w 438834"/>
                  <a:gd name="connsiteY1" fmla="*/ 89861 h 110959"/>
                  <a:gd name="connsiteX2" fmla="*/ 219298 w 438834"/>
                  <a:gd name="connsiteY2" fmla="*/ 59863 h 110959"/>
                  <a:gd name="connsiteX3" fmla="*/ 329446 w 438834"/>
                  <a:gd name="connsiteY3" fmla="*/ 33702 h 110959"/>
                  <a:gd name="connsiteX4" fmla="*/ 436862 w 438834"/>
                  <a:gd name="connsiteY4" fmla="*/ -2544 h 110959"/>
                  <a:gd name="connsiteX5" fmla="*/ 436595 w 438834"/>
                  <a:gd name="connsiteY5" fmla="*/ -3128 h 110959"/>
                  <a:gd name="connsiteX6" fmla="*/ 327858 w 438834"/>
                  <a:gd name="connsiteY6" fmla="*/ 27352 h 110959"/>
                  <a:gd name="connsiteX7" fmla="*/ 218397 w 438834"/>
                  <a:gd name="connsiteY7" fmla="*/ 56511 h 110959"/>
                  <a:gd name="connsiteX8" fmla="*/ 164079 w 438834"/>
                  <a:gd name="connsiteY8" fmla="*/ 72538 h 110959"/>
                  <a:gd name="connsiteX9" fmla="*/ 108860 w 438834"/>
                  <a:gd name="connsiteY9" fmla="*/ 84730 h 110959"/>
                  <a:gd name="connsiteX10" fmla="*/ -1973 w 438834"/>
                  <a:gd name="connsiteY10" fmla="*/ 107196 h 110959"/>
                  <a:gd name="connsiteX11" fmla="*/ -1910 w 438834"/>
                  <a:gd name="connsiteY11" fmla="*/ 107831 h 11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834" h="110959">
                    <a:moveTo>
                      <a:pt x="-1910" y="107831"/>
                    </a:moveTo>
                    <a:cubicBezTo>
                      <a:pt x="35822" y="104872"/>
                      <a:pt x="73224" y="98585"/>
                      <a:pt x="110015" y="89861"/>
                    </a:cubicBezTo>
                    <a:cubicBezTo>
                      <a:pt x="146744" y="80704"/>
                      <a:pt x="182570" y="68385"/>
                      <a:pt x="219298" y="59863"/>
                    </a:cubicBezTo>
                    <a:cubicBezTo>
                      <a:pt x="255976" y="51024"/>
                      <a:pt x="292882" y="43214"/>
                      <a:pt x="329446" y="33702"/>
                    </a:cubicBezTo>
                    <a:cubicBezTo>
                      <a:pt x="365920" y="24189"/>
                      <a:pt x="402838" y="14321"/>
                      <a:pt x="436862" y="-2544"/>
                    </a:cubicBezTo>
                    <a:lnTo>
                      <a:pt x="436595" y="-3128"/>
                    </a:lnTo>
                    <a:cubicBezTo>
                      <a:pt x="401238" y="10041"/>
                      <a:pt x="364370" y="18004"/>
                      <a:pt x="327858" y="27352"/>
                    </a:cubicBezTo>
                    <a:cubicBezTo>
                      <a:pt x="291218" y="36229"/>
                      <a:pt x="254643" y="45766"/>
                      <a:pt x="218397" y="56511"/>
                    </a:cubicBezTo>
                    <a:cubicBezTo>
                      <a:pt x="200248" y="61794"/>
                      <a:pt x="182304" y="67788"/>
                      <a:pt x="164079" y="72538"/>
                    </a:cubicBezTo>
                    <a:cubicBezTo>
                      <a:pt x="145880" y="77466"/>
                      <a:pt x="127325" y="80983"/>
                      <a:pt x="108860" y="84730"/>
                    </a:cubicBezTo>
                    <a:cubicBezTo>
                      <a:pt x="71991" y="92477"/>
                      <a:pt x="35111" y="100008"/>
                      <a:pt x="-1973" y="107196"/>
                    </a:cubicBezTo>
                    <a:lnTo>
                      <a:pt x="-1910" y="107831"/>
                    </a:lnTo>
                  </a:path>
                </a:pathLst>
              </a:custGeom>
              <a:solidFill>
                <a:srgbClr val="DF9A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0" name="Freeform: Shape 3109">
                <a:extLst>
                  <a:ext uri="{FF2B5EF4-FFF2-40B4-BE49-F238E27FC236}">
                    <a16:creationId xmlns="" xmlns:a16="http://schemas.microsoft.com/office/drawing/2014/main" id="{329F1D8D-4AD7-0636-69BA-C8C7337FB83E}"/>
                  </a:ext>
                </a:extLst>
              </p:cNvPr>
              <p:cNvSpPr/>
              <p:nvPr/>
            </p:nvSpPr>
            <p:spPr>
              <a:xfrm flipV="1">
                <a:off x="4361256" y="3083027"/>
                <a:ext cx="1071085" cy="229058"/>
              </a:xfrm>
              <a:custGeom>
                <a:avLst/>
                <a:gdLst>
                  <a:gd name="connsiteX0" fmla="*/ -1694 w 264439"/>
                  <a:gd name="connsiteY0" fmla="*/ 53435 h 56552"/>
                  <a:gd name="connsiteX1" fmla="*/ 131173 w 264439"/>
                  <a:gd name="connsiteY1" fmla="*/ 29419 h 56552"/>
                  <a:gd name="connsiteX2" fmla="*/ 262529 w 264439"/>
                  <a:gd name="connsiteY2" fmla="*/ -1899 h 56552"/>
                  <a:gd name="connsiteX3" fmla="*/ 262161 w 264439"/>
                  <a:gd name="connsiteY3" fmla="*/ -3118 h 56552"/>
                  <a:gd name="connsiteX4" fmla="*/ 228341 w 264439"/>
                  <a:gd name="connsiteY4" fmla="*/ 616 h 56552"/>
                  <a:gd name="connsiteX5" fmla="*/ 194978 w 264439"/>
                  <a:gd name="connsiteY5" fmla="*/ 5467 h 56552"/>
                  <a:gd name="connsiteX6" fmla="*/ 128671 w 264439"/>
                  <a:gd name="connsiteY6" fmla="*/ 16973 h 56552"/>
                  <a:gd name="connsiteX7" fmla="*/ -1910 w 264439"/>
                  <a:gd name="connsiteY7" fmla="*/ 52177 h 56552"/>
                  <a:gd name="connsiteX8" fmla="*/ -1694 w 264439"/>
                  <a:gd name="connsiteY8" fmla="*/ 53435 h 56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439" h="56552">
                    <a:moveTo>
                      <a:pt x="-1694" y="53435"/>
                    </a:moveTo>
                    <a:cubicBezTo>
                      <a:pt x="42705" y="46031"/>
                      <a:pt x="87003" y="38068"/>
                      <a:pt x="131173" y="29419"/>
                    </a:cubicBezTo>
                    <a:cubicBezTo>
                      <a:pt x="175217" y="20199"/>
                      <a:pt x="219311" y="10877"/>
                      <a:pt x="262529" y="-1899"/>
                    </a:cubicBezTo>
                    <a:lnTo>
                      <a:pt x="262161" y="-3118"/>
                    </a:lnTo>
                    <a:cubicBezTo>
                      <a:pt x="250705" y="-2242"/>
                      <a:pt x="239631" y="-388"/>
                      <a:pt x="228341" y="616"/>
                    </a:cubicBezTo>
                    <a:lnTo>
                      <a:pt x="194978" y="5467"/>
                    </a:lnTo>
                    <a:cubicBezTo>
                      <a:pt x="172702" y="8490"/>
                      <a:pt x="150719" y="12820"/>
                      <a:pt x="128671" y="16973"/>
                    </a:cubicBezTo>
                    <a:cubicBezTo>
                      <a:pt x="84742" y="26092"/>
                      <a:pt x="40978" y="36150"/>
                      <a:pt x="-1910" y="52177"/>
                    </a:cubicBezTo>
                    <a:lnTo>
                      <a:pt x="-1694" y="53435"/>
                    </a:lnTo>
                  </a:path>
                </a:pathLst>
              </a:custGeom>
              <a:solidFill>
                <a:srgbClr val="A854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1" name="Freeform: Shape 3110">
                <a:extLst>
                  <a:ext uri="{FF2B5EF4-FFF2-40B4-BE49-F238E27FC236}">
                    <a16:creationId xmlns="" xmlns:a16="http://schemas.microsoft.com/office/drawing/2014/main" id="{4AD8BFEA-0012-349C-C9E4-0EEE91B05373}"/>
                  </a:ext>
                </a:extLst>
              </p:cNvPr>
              <p:cNvSpPr/>
              <p:nvPr/>
            </p:nvSpPr>
            <p:spPr>
              <a:xfrm flipV="1">
                <a:off x="4361462" y="3084311"/>
                <a:ext cx="1070465" cy="226539"/>
              </a:xfrm>
              <a:custGeom>
                <a:avLst/>
                <a:gdLst>
                  <a:gd name="connsiteX0" fmla="*/ -1795 w 264286"/>
                  <a:gd name="connsiteY0" fmla="*/ 52812 h 55930"/>
                  <a:gd name="connsiteX1" fmla="*/ 65082 w 264286"/>
                  <a:gd name="connsiteY1" fmla="*/ 43224 h 55930"/>
                  <a:gd name="connsiteX2" fmla="*/ 131224 w 264286"/>
                  <a:gd name="connsiteY2" fmla="*/ 29584 h 55930"/>
                  <a:gd name="connsiteX3" fmla="*/ 197619 w 264286"/>
                  <a:gd name="connsiteY3" fmla="*/ 17037 h 55930"/>
                  <a:gd name="connsiteX4" fmla="*/ 262377 w 264286"/>
                  <a:gd name="connsiteY4" fmla="*/ -2508 h 55930"/>
                  <a:gd name="connsiteX5" fmla="*/ 262211 w 264286"/>
                  <a:gd name="connsiteY5" fmla="*/ -3118 h 55930"/>
                  <a:gd name="connsiteX6" fmla="*/ 130538 w 264286"/>
                  <a:gd name="connsiteY6" fmla="*/ 26168 h 55930"/>
                  <a:gd name="connsiteX7" fmla="*/ 64117 w 264286"/>
                  <a:gd name="connsiteY7" fmla="*/ 38055 h 55930"/>
                  <a:gd name="connsiteX8" fmla="*/ -1910 w 264286"/>
                  <a:gd name="connsiteY8" fmla="*/ 52190 h 55930"/>
                  <a:gd name="connsiteX9" fmla="*/ -1795 w 264286"/>
                  <a:gd name="connsiteY9" fmla="*/ 52812 h 55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4286" h="55930">
                    <a:moveTo>
                      <a:pt x="-1795" y="52812"/>
                    </a:moveTo>
                    <a:cubicBezTo>
                      <a:pt x="20747" y="51136"/>
                      <a:pt x="43023" y="47796"/>
                      <a:pt x="65082" y="43224"/>
                    </a:cubicBezTo>
                    <a:cubicBezTo>
                      <a:pt x="86977" y="37827"/>
                      <a:pt x="108859" y="32581"/>
                      <a:pt x="131224" y="29584"/>
                    </a:cubicBezTo>
                    <a:cubicBezTo>
                      <a:pt x="153512" y="26270"/>
                      <a:pt x="175687" y="22218"/>
                      <a:pt x="197619" y="17037"/>
                    </a:cubicBezTo>
                    <a:cubicBezTo>
                      <a:pt x="219552" y="11919"/>
                      <a:pt x="241345" y="5785"/>
                      <a:pt x="262377" y="-2508"/>
                    </a:cubicBezTo>
                    <a:lnTo>
                      <a:pt x="262211" y="-3118"/>
                    </a:lnTo>
                    <a:cubicBezTo>
                      <a:pt x="218003" y="5708"/>
                      <a:pt x="174201" y="15018"/>
                      <a:pt x="130538" y="26168"/>
                    </a:cubicBezTo>
                    <a:cubicBezTo>
                      <a:pt x="108771" y="32023"/>
                      <a:pt x="86469" y="35249"/>
                      <a:pt x="64117" y="38055"/>
                    </a:cubicBezTo>
                    <a:cubicBezTo>
                      <a:pt x="41918" y="41675"/>
                      <a:pt x="19909" y="46297"/>
                      <a:pt x="-1910" y="52190"/>
                    </a:cubicBezTo>
                    <a:lnTo>
                      <a:pt x="-1795" y="52812"/>
                    </a:lnTo>
                  </a:path>
                </a:pathLst>
              </a:custGeom>
              <a:solidFill>
                <a:srgbClr val="DF9A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2" name="Freeform: Shape 3111">
                <a:extLst>
                  <a:ext uri="{FF2B5EF4-FFF2-40B4-BE49-F238E27FC236}">
                    <a16:creationId xmlns="" xmlns:a16="http://schemas.microsoft.com/office/drawing/2014/main" id="{B39986A4-F9B7-3242-43B4-E2B8DF3E523B}"/>
                  </a:ext>
                </a:extLst>
              </p:cNvPr>
              <p:cNvSpPr/>
              <p:nvPr/>
            </p:nvSpPr>
            <p:spPr>
              <a:xfrm flipV="1">
                <a:off x="5883519" y="3406788"/>
                <a:ext cx="478183" cy="173908"/>
              </a:xfrm>
              <a:custGeom>
                <a:avLst/>
                <a:gdLst>
                  <a:gd name="connsiteX0" fmla="*/ -1723 w 118058"/>
                  <a:gd name="connsiteY0" fmla="*/ 39883 h 42936"/>
                  <a:gd name="connsiteX1" fmla="*/ 57523 w 118058"/>
                  <a:gd name="connsiteY1" fmla="*/ 20224 h 42936"/>
                  <a:gd name="connsiteX2" fmla="*/ 115942 w 118058"/>
                  <a:gd name="connsiteY2" fmla="*/ -1798 h 42936"/>
                  <a:gd name="connsiteX3" fmla="*/ 115460 w 118058"/>
                  <a:gd name="connsiteY3" fmla="*/ -2979 h 42936"/>
                  <a:gd name="connsiteX4" fmla="*/ 83392 w 118058"/>
                  <a:gd name="connsiteY4" fmla="*/ 57 h 42936"/>
                  <a:gd name="connsiteX5" fmla="*/ 53306 w 118058"/>
                  <a:gd name="connsiteY5" fmla="*/ 8248 h 42936"/>
                  <a:gd name="connsiteX6" fmla="*/ 24680 w 118058"/>
                  <a:gd name="connsiteY6" fmla="*/ 20681 h 42936"/>
                  <a:gd name="connsiteX7" fmla="*/ -2116 w 118058"/>
                  <a:gd name="connsiteY7" fmla="*/ 38677 h 42936"/>
                  <a:gd name="connsiteX8" fmla="*/ -1723 w 118058"/>
                  <a:gd name="connsiteY8" fmla="*/ 39883 h 42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8058" h="42936">
                    <a:moveTo>
                      <a:pt x="-1723" y="39883"/>
                    </a:moveTo>
                    <a:lnTo>
                      <a:pt x="57523" y="20224"/>
                    </a:lnTo>
                    <a:cubicBezTo>
                      <a:pt x="77068" y="13112"/>
                      <a:pt x="96588" y="5898"/>
                      <a:pt x="115942" y="-1798"/>
                    </a:cubicBezTo>
                    <a:lnTo>
                      <a:pt x="115460" y="-2979"/>
                    </a:lnTo>
                    <a:cubicBezTo>
                      <a:pt x="104170" y="-3398"/>
                      <a:pt x="93679" y="-1988"/>
                      <a:pt x="83392" y="57"/>
                    </a:cubicBezTo>
                    <a:cubicBezTo>
                      <a:pt x="73080" y="1974"/>
                      <a:pt x="63161" y="5022"/>
                      <a:pt x="53306" y="8248"/>
                    </a:cubicBezTo>
                    <a:cubicBezTo>
                      <a:pt x="43591" y="11867"/>
                      <a:pt x="33951" y="15690"/>
                      <a:pt x="24680" y="20681"/>
                    </a:cubicBezTo>
                    <a:cubicBezTo>
                      <a:pt x="15384" y="25545"/>
                      <a:pt x="6303" y="31108"/>
                      <a:pt x="-2116" y="38677"/>
                    </a:cubicBezTo>
                    <a:lnTo>
                      <a:pt x="-1723" y="39883"/>
                    </a:lnTo>
                  </a:path>
                </a:pathLst>
              </a:custGeom>
              <a:solidFill>
                <a:srgbClr val="A854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3" name="Freeform: Shape 3112">
                <a:extLst>
                  <a:ext uri="{FF2B5EF4-FFF2-40B4-BE49-F238E27FC236}">
                    <a16:creationId xmlns="" xmlns:a16="http://schemas.microsoft.com/office/drawing/2014/main" id="{9405CC73-EA47-818D-EE91-5695A040FA1B}"/>
                  </a:ext>
                </a:extLst>
              </p:cNvPr>
              <p:cNvSpPr/>
              <p:nvPr/>
            </p:nvSpPr>
            <p:spPr>
              <a:xfrm flipV="1">
                <a:off x="5884293" y="3409259"/>
                <a:ext cx="476437" cy="168720"/>
              </a:xfrm>
              <a:custGeom>
                <a:avLst/>
                <a:gdLst>
                  <a:gd name="connsiteX0" fmla="*/ -2116 w 117627"/>
                  <a:gd name="connsiteY0" fmla="*/ 38603 h 41655"/>
                  <a:gd name="connsiteX1" fmla="*/ 57954 w 117627"/>
                  <a:gd name="connsiteY1" fmla="*/ 21344 h 41655"/>
                  <a:gd name="connsiteX2" fmla="*/ 115511 w 117627"/>
                  <a:gd name="connsiteY2" fmla="*/ -3053 h 41655"/>
                  <a:gd name="connsiteX3" fmla="*/ 55859 w 117627"/>
                  <a:gd name="connsiteY3" fmla="*/ 15362 h 41655"/>
                  <a:gd name="connsiteX4" fmla="*/ -2116 w 117627"/>
                  <a:gd name="connsiteY4" fmla="*/ 38603 h 41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627" h="41655">
                    <a:moveTo>
                      <a:pt x="-2116" y="38603"/>
                    </a:moveTo>
                    <a:cubicBezTo>
                      <a:pt x="18407" y="34336"/>
                      <a:pt x="38270" y="28126"/>
                      <a:pt x="57954" y="21344"/>
                    </a:cubicBezTo>
                    <a:cubicBezTo>
                      <a:pt x="77550" y="14334"/>
                      <a:pt x="96994" y="6764"/>
                      <a:pt x="115511" y="-3053"/>
                    </a:cubicBezTo>
                    <a:cubicBezTo>
                      <a:pt x="95216" y="2116"/>
                      <a:pt x="75506" y="8568"/>
                      <a:pt x="55859" y="15362"/>
                    </a:cubicBezTo>
                    <a:cubicBezTo>
                      <a:pt x="36288" y="22360"/>
                      <a:pt x="16819" y="29650"/>
                      <a:pt x="-2116" y="38603"/>
                    </a:cubicBezTo>
                  </a:path>
                </a:pathLst>
              </a:custGeom>
              <a:solidFill>
                <a:srgbClr val="DF9A24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9" name="Freeform: Shape 3128">
                <a:extLst>
                  <a:ext uri="{FF2B5EF4-FFF2-40B4-BE49-F238E27FC236}">
                    <a16:creationId xmlns="" xmlns:a16="http://schemas.microsoft.com/office/drawing/2014/main" id="{4DBA9201-56AD-C85D-5B2C-058171C18752}"/>
                  </a:ext>
                </a:extLst>
              </p:cNvPr>
              <p:cNvSpPr/>
              <p:nvPr/>
            </p:nvSpPr>
            <p:spPr>
              <a:xfrm flipV="1">
                <a:off x="3532567" y="3243123"/>
                <a:ext cx="2353678" cy="439226"/>
              </a:xfrm>
              <a:custGeom>
                <a:avLst/>
                <a:gdLst>
                  <a:gd name="connsiteX0" fmla="*/ 578254 w 581097"/>
                  <a:gd name="connsiteY0" fmla="*/ 63971 h 108440"/>
                  <a:gd name="connsiteX1" fmla="*/ 542593 w 581097"/>
                  <a:gd name="connsiteY1" fmla="*/ 82144 h 108440"/>
                  <a:gd name="connsiteX2" fmla="*/ 502054 w 581097"/>
                  <a:gd name="connsiteY2" fmla="*/ 84138 h 108440"/>
                  <a:gd name="connsiteX3" fmla="*/ 418323 w 581097"/>
                  <a:gd name="connsiteY3" fmla="*/ 79706 h 108440"/>
                  <a:gd name="connsiteX4" fmla="*/ 250493 w 581097"/>
                  <a:gd name="connsiteY4" fmla="*/ 83960 h 108440"/>
                  <a:gd name="connsiteX5" fmla="*/ 84683 w 581097"/>
                  <a:gd name="connsiteY5" fmla="*/ 95010 h 108440"/>
                  <a:gd name="connsiteX6" fmla="*/ 44855 w 581097"/>
                  <a:gd name="connsiteY6" fmla="*/ 90818 h 108440"/>
                  <a:gd name="connsiteX7" fmla="*/ 12178 w 581097"/>
                  <a:gd name="connsiteY7" fmla="*/ 73546 h 108440"/>
                  <a:gd name="connsiteX8" fmla="*/ 3377 w 581097"/>
                  <a:gd name="connsiteY8" fmla="*/ 37682 h 108440"/>
                  <a:gd name="connsiteX9" fmla="*/ 5397 w 581097"/>
                  <a:gd name="connsiteY9" fmla="*/ 17032 h 108440"/>
                  <a:gd name="connsiteX10" fmla="*/ 11442 w 581097"/>
                  <a:gd name="connsiteY10" fmla="*/ -2272 h 108440"/>
                  <a:gd name="connsiteX11" fmla="*/ 10439 w 581097"/>
                  <a:gd name="connsiteY11" fmla="*/ -3060 h 108440"/>
                  <a:gd name="connsiteX12" fmla="*/ -775 w 581097"/>
                  <a:gd name="connsiteY12" fmla="*/ 37123 h 108440"/>
                  <a:gd name="connsiteX13" fmla="*/ 6870 w 581097"/>
                  <a:gd name="connsiteY13" fmla="*/ 77610 h 108440"/>
                  <a:gd name="connsiteX14" fmla="*/ 42658 w 581097"/>
                  <a:gd name="connsiteY14" fmla="*/ 98832 h 108440"/>
                  <a:gd name="connsiteX15" fmla="*/ 84175 w 581097"/>
                  <a:gd name="connsiteY15" fmla="*/ 104852 h 108440"/>
                  <a:gd name="connsiteX16" fmla="*/ 167880 w 581097"/>
                  <a:gd name="connsiteY16" fmla="*/ 102579 h 108440"/>
                  <a:gd name="connsiteX17" fmla="*/ 251319 w 581097"/>
                  <a:gd name="connsiteY17" fmla="*/ 96622 h 108440"/>
                  <a:gd name="connsiteX18" fmla="*/ 418400 w 581097"/>
                  <a:gd name="connsiteY18" fmla="*/ 89599 h 108440"/>
                  <a:gd name="connsiteX19" fmla="*/ 502029 w 581097"/>
                  <a:gd name="connsiteY19" fmla="*/ 90857 h 108440"/>
                  <a:gd name="connsiteX20" fmla="*/ 543685 w 581097"/>
                  <a:gd name="connsiteY20" fmla="*/ 86221 h 108440"/>
                  <a:gd name="connsiteX21" fmla="*/ 579219 w 581097"/>
                  <a:gd name="connsiteY21" fmla="*/ 64796 h 108440"/>
                  <a:gd name="connsiteX22" fmla="*/ 578254 w 581097"/>
                  <a:gd name="connsiteY22" fmla="*/ 63971 h 10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1097" h="108440">
                    <a:moveTo>
                      <a:pt x="578254" y="63971"/>
                    </a:moveTo>
                    <a:cubicBezTo>
                      <a:pt x="568640" y="74105"/>
                      <a:pt x="555737" y="79427"/>
                      <a:pt x="542593" y="82144"/>
                    </a:cubicBezTo>
                    <a:cubicBezTo>
                      <a:pt x="529347" y="84824"/>
                      <a:pt x="515656" y="85002"/>
                      <a:pt x="502054" y="84138"/>
                    </a:cubicBezTo>
                    <a:cubicBezTo>
                      <a:pt x="474788" y="82106"/>
                      <a:pt x="446162" y="80328"/>
                      <a:pt x="418323" y="79706"/>
                    </a:cubicBezTo>
                    <a:cubicBezTo>
                      <a:pt x="362253" y="78512"/>
                      <a:pt x="306348" y="81243"/>
                      <a:pt x="250493" y="83960"/>
                    </a:cubicBezTo>
                    <a:cubicBezTo>
                      <a:pt x="194690" y="87732"/>
                      <a:pt x="138988" y="95467"/>
                      <a:pt x="84683" y="95010"/>
                    </a:cubicBezTo>
                    <a:cubicBezTo>
                      <a:pt x="71144" y="94793"/>
                      <a:pt x="57644" y="93765"/>
                      <a:pt x="44855" y="90818"/>
                    </a:cubicBezTo>
                    <a:cubicBezTo>
                      <a:pt x="32155" y="87885"/>
                      <a:pt x="19951" y="82741"/>
                      <a:pt x="12178" y="73546"/>
                    </a:cubicBezTo>
                    <a:cubicBezTo>
                      <a:pt x="4050" y="64568"/>
                      <a:pt x="1841" y="51233"/>
                      <a:pt x="3377" y="37682"/>
                    </a:cubicBezTo>
                    <a:cubicBezTo>
                      <a:pt x="3923" y="30722"/>
                      <a:pt x="4431" y="23801"/>
                      <a:pt x="5397" y="17032"/>
                    </a:cubicBezTo>
                    <a:cubicBezTo>
                      <a:pt x="6286" y="10263"/>
                      <a:pt x="7683" y="3481"/>
                      <a:pt x="11442" y="-2272"/>
                    </a:cubicBezTo>
                    <a:lnTo>
                      <a:pt x="10439" y="-3060"/>
                    </a:lnTo>
                    <a:cubicBezTo>
                      <a:pt x="1904" y="8751"/>
                      <a:pt x="1485" y="23572"/>
                      <a:pt x="-775" y="37123"/>
                    </a:cubicBezTo>
                    <a:cubicBezTo>
                      <a:pt x="-3176" y="50725"/>
                      <a:pt x="-2096" y="66180"/>
                      <a:pt x="6870" y="77610"/>
                    </a:cubicBezTo>
                    <a:cubicBezTo>
                      <a:pt x="15633" y="89053"/>
                      <a:pt x="29285" y="95124"/>
                      <a:pt x="42658" y="98832"/>
                    </a:cubicBezTo>
                    <a:cubicBezTo>
                      <a:pt x="56235" y="102515"/>
                      <a:pt x="70230" y="104077"/>
                      <a:pt x="84175" y="104852"/>
                    </a:cubicBezTo>
                    <a:cubicBezTo>
                      <a:pt x="112127" y="106287"/>
                      <a:pt x="140067" y="104560"/>
                      <a:pt x="167880" y="102579"/>
                    </a:cubicBezTo>
                    <a:cubicBezTo>
                      <a:pt x="195693" y="100445"/>
                      <a:pt x="223481" y="98324"/>
                      <a:pt x="251319" y="96622"/>
                    </a:cubicBezTo>
                    <a:cubicBezTo>
                      <a:pt x="306945" y="92977"/>
                      <a:pt x="362660" y="90222"/>
                      <a:pt x="418400" y="89599"/>
                    </a:cubicBezTo>
                    <a:cubicBezTo>
                      <a:pt x="446314" y="89167"/>
                      <a:pt x="474102" y="89930"/>
                      <a:pt x="502029" y="90857"/>
                    </a:cubicBezTo>
                    <a:cubicBezTo>
                      <a:pt x="515999" y="90882"/>
                      <a:pt x="530096" y="89841"/>
                      <a:pt x="543685" y="86221"/>
                    </a:cubicBezTo>
                    <a:cubicBezTo>
                      <a:pt x="557159" y="82690"/>
                      <a:pt x="570405" y="75921"/>
                      <a:pt x="579219" y="64796"/>
                    </a:cubicBezTo>
                    <a:lnTo>
                      <a:pt x="578254" y="63971"/>
                    </a:lnTo>
                  </a:path>
                </a:pathLst>
              </a:custGeom>
              <a:solidFill>
                <a:srgbClr val="FFC74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0" name="Freeform: Shape 3129">
                <a:extLst>
                  <a:ext uri="{FF2B5EF4-FFF2-40B4-BE49-F238E27FC236}">
                    <a16:creationId xmlns="" xmlns:a16="http://schemas.microsoft.com/office/drawing/2014/main" id="{94E6E0D4-78A7-CF11-57C5-5C5334E0A883}"/>
                  </a:ext>
                </a:extLst>
              </p:cNvPr>
              <p:cNvSpPr/>
              <p:nvPr/>
            </p:nvSpPr>
            <p:spPr>
              <a:xfrm flipV="1">
                <a:off x="3581528" y="3406788"/>
                <a:ext cx="2358595" cy="368076"/>
              </a:xfrm>
              <a:custGeom>
                <a:avLst/>
                <a:gdLst>
                  <a:gd name="connsiteX0" fmla="*/ -427 w 582311"/>
                  <a:gd name="connsiteY0" fmla="*/ 20812 h 90874"/>
                  <a:gd name="connsiteX1" fmla="*/ 16998 w 582311"/>
                  <a:gd name="connsiteY1" fmla="*/ 12634 h 90874"/>
                  <a:gd name="connsiteX2" fmla="*/ 36759 w 582311"/>
                  <a:gd name="connsiteY2" fmla="*/ 10856 h 90874"/>
                  <a:gd name="connsiteX3" fmla="*/ 77412 w 582311"/>
                  <a:gd name="connsiteY3" fmla="*/ 12837 h 90874"/>
                  <a:gd name="connsiteX4" fmla="*/ 159733 w 582311"/>
                  <a:gd name="connsiteY4" fmla="*/ 17917 h 90874"/>
                  <a:gd name="connsiteX5" fmla="*/ 324642 w 582311"/>
                  <a:gd name="connsiteY5" fmla="*/ 20609 h 90874"/>
                  <a:gd name="connsiteX6" fmla="*/ 406849 w 582311"/>
                  <a:gd name="connsiteY6" fmla="*/ 20228 h 90874"/>
                  <a:gd name="connsiteX7" fmla="*/ 490097 w 582311"/>
                  <a:gd name="connsiteY7" fmla="*/ 12812 h 90874"/>
                  <a:gd name="connsiteX8" fmla="*/ 529810 w 582311"/>
                  <a:gd name="connsiteY8" fmla="*/ 9687 h 90874"/>
                  <a:gd name="connsiteX9" fmla="*/ 563160 w 582311"/>
                  <a:gd name="connsiteY9" fmla="*/ 16825 h 90874"/>
                  <a:gd name="connsiteX10" fmla="*/ 571313 w 582311"/>
                  <a:gd name="connsiteY10" fmla="*/ 29271 h 90874"/>
                  <a:gd name="connsiteX11" fmla="*/ 574031 w 582311"/>
                  <a:gd name="connsiteY11" fmla="*/ 48536 h 90874"/>
                  <a:gd name="connsiteX12" fmla="*/ 565903 w 582311"/>
                  <a:gd name="connsiteY12" fmla="*/ 86662 h 90874"/>
                  <a:gd name="connsiteX13" fmla="*/ 567389 w 582311"/>
                  <a:gd name="connsiteY13" fmla="*/ 87843 h 90874"/>
                  <a:gd name="connsiteX14" fmla="*/ 580318 w 582311"/>
                  <a:gd name="connsiteY14" fmla="*/ 48790 h 90874"/>
                  <a:gd name="connsiteX15" fmla="*/ 579391 w 582311"/>
                  <a:gd name="connsiteY15" fmla="*/ 28039 h 90874"/>
                  <a:gd name="connsiteX16" fmla="*/ 569891 w 582311"/>
                  <a:gd name="connsiteY16" fmla="*/ 9382 h 90874"/>
                  <a:gd name="connsiteX17" fmla="*/ 530470 w 582311"/>
                  <a:gd name="connsiteY17" fmla="*/ -2746 h 90874"/>
                  <a:gd name="connsiteX18" fmla="*/ 489132 w 582311"/>
                  <a:gd name="connsiteY18" fmla="*/ -1933 h 90874"/>
                  <a:gd name="connsiteX19" fmla="*/ 406976 w 582311"/>
                  <a:gd name="connsiteY19" fmla="*/ 2321 h 90874"/>
                  <a:gd name="connsiteX20" fmla="*/ 324553 w 582311"/>
                  <a:gd name="connsiteY20" fmla="*/ 1572 h 90874"/>
                  <a:gd name="connsiteX21" fmla="*/ 159771 w 582311"/>
                  <a:gd name="connsiteY21" fmla="*/ 3071 h 90874"/>
                  <a:gd name="connsiteX22" fmla="*/ 77348 w 582311"/>
                  <a:gd name="connsiteY22" fmla="*/ 2753 h 90874"/>
                  <a:gd name="connsiteX23" fmla="*/ 36098 w 582311"/>
                  <a:gd name="connsiteY23" fmla="*/ 4569 h 90874"/>
                  <a:gd name="connsiteX24" fmla="*/ 15690 w 582311"/>
                  <a:gd name="connsiteY24" fmla="*/ 8430 h 90874"/>
                  <a:gd name="connsiteX25" fmla="*/ -1887 w 582311"/>
                  <a:gd name="connsiteY25" fmla="*/ 19593 h 90874"/>
                  <a:gd name="connsiteX26" fmla="*/ -427 w 582311"/>
                  <a:gd name="connsiteY26" fmla="*/ 20812 h 90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82311" h="90874">
                    <a:moveTo>
                      <a:pt x="-427" y="20812"/>
                    </a:moveTo>
                    <a:cubicBezTo>
                      <a:pt x="4361" y="15987"/>
                      <a:pt x="10584" y="13764"/>
                      <a:pt x="16998" y="12634"/>
                    </a:cubicBezTo>
                    <a:cubicBezTo>
                      <a:pt x="23386" y="11364"/>
                      <a:pt x="30053" y="10932"/>
                      <a:pt x="36759" y="10856"/>
                    </a:cubicBezTo>
                    <a:cubicBezTo>
                      <a:pt x="50183" y="10729"/>
                      <a:pt x="63797" y="11719"/>
                      <a:pt x="77412" y="12837"/>
                    </a:cubicBezTo>
                    <a:lnTo>
                      <a:pt x="159733" y="17917"/>
                    </a:lnTo>
                    <a:cubicBezTo>
                      <a:pt x="214812" y="21016"/>
                      <a:pt x="269892" y="20520"/>
                      <a:pt x="324642" y="20609"/>
                    </a:cubicBezTo>
                    <a:cubicBezTo>
                      <a:pt x="352150" y="20114"/>
                      <a:pt x="379036" y="20343"/>
                      <a:pt x="406849" y="20228"/>
                    </a:cubicBezTo>
                    <a:cubicBezTo>
                      <a:pt x="435589" y="19238"/>
                      <a:pt x="463097" y="16418"/>
                      <a:pt x="490097" y="12812"/>
                    </a:cubicBezTo>
                    <a:cubicBezTo>
                      <a:pt x="503559" y="11199"/>
                      <a:pt x="516907" y="9814"/>
                      <a:pt x="529810" y="9687"/>
                    </a:cubicBezTo>
                    <a:cubicBezTo>
                      <a:pt x="542484" y="9637"/>
                      <a:pt x="555489" y="11021"/>
                      <a:pt x="563160" y="16825"/>
                    </a:cubicBezTo>
                    <a:cubicBezTo>
                      <a:pt x="567186" y="19454"/>
                      <a:pt x="569840" y="23733"/>
                      <a:pt x="571313" y="29271"/>
                    </a:cubicBezTo>
                    <a:cubicBezTo>
                      <a:pt x="572799" y="35290"/>
                      <a:pt x="573688" y="42072"/>
                      <a:pt x="574031" y="48536"/>
                    </a:cubicBezTo>
                    <a:cubicBezTo>
                      <a:pt x="574577" y="61516"/>
                      <a:pt x="572990" y="74952"/>
                      <a:pt x="565903" y="86662"/>
                    </a:cubicBezTo>
                    <a:lnTo>
                      <a:pt x="567389" y="87843"/>
                    </a:lnTo>
                    <a:cubicBezTo>
                      <a:pt x="576266" y="76832"/>
                      <a:pt x="579784" y="62557"/>
                      <a:pt x="580318" y="48790"/>
                    </a:cubicBezTo>
                    <a:cubicBezTo>
                      <a:pt x="580597" y="41869"/>
                      <a:pt x="580343" y="34948"/>
                      <a:pt x="579391" y="28039"/>
                    </a:cubicBezTo>
                    <a:cubicBezTo>
                      <a:pt x="578400" y="21104"/>
                      <a:pt x="575377" y="14094"/>
                      <a:pt x="569891" y="9382"/>
                    </a:cubicBezTo>
                    <a:cubicBezTo>
                      <a:pt x="558880" y="-231"/>
                      <a:pt x="543996" y="-1743"/>
                      <a:pt x="530470" y="-2746"/>
                    </a:cubicBezTo>
                    <a:cubicBezTo>
                      <a:pt x="516640" y="-3432"/>
                      <a:pt x="502860" y="-2771"/>
                      <a:pt x="489132" y="-1933"/>
                    </a:cubicBezTo>
                    <a:cubicBezTo>
                      <a:pt x="461700" y="-193"/>
                      <a:pt x="434332" y="2359"/>
                      <a:pt x="406976" y="2321"/>
                    </a:cubicBezTo>
                    <a:cubicBezTo>
                      <a:pt x="379556" y="1839"/>
                      <a:pt x="352023" y="1470"/>
                      <a:pt x="324553" y="1572"/>
                    </a:cubicBezTo>
                    <a:cubicBezTo>
                      <a:pt x="269600" y="1991"/>
                      <a:pt x="214686" y="3083"/>
                      <a:pt x="159771" y="3071"/>
                    </a:cubicBezTo>
                    <a:lnTo>
                      <a:pt x="77348" y="2753"/>
                    </a:lnTo>
                    <a:cubicBezTo>
                      <a:pt x="63607" y="2906"/>
                      <a:pt x="49840" y="3160"/>
                      <a:pt x="36098" y="4569"/>
                    </a:cubicBezTo>
                    <a:cubicBezTo>
                      <a:pt x="29241" y="5318"/>
                      <a:pt x="22370" y="6360"/>
                      <a:pt x="15690" y="8430"/>
                    </a:cubicBezTo>
                    <a:cubicBezTo>
                      <a:pt x="9073" y="10437"/>
                      <a:pt x="2444" y="13929"/>
                      <a:pt x="-1887" y="19593"/>
                    </a:cubicBezTo>
                    <a:lnTo>
                      <a:pt x="-427" y="20812"/>
                    </a:lnTo>
                  </a:path>
                </a:pathLst>
              </a:custGeom>
              <a:solidFill>
                <a:srgbClr val="C678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1" name="Freeform: Shape 3140">
                <a:extLst>
                  <a:ext uri="{FF2B5EF4-FFF2-40B4-BE49-F238E27FC236}">
                    <a16:creationId xmlns="" xmlns:a16="http://schemas.microsoft.com/office/drawing/2014/main" id="{20447E60-FB64-9034-21F6-AC51E1552ABB}"/>
                  </a:ext>
                </a:extLst>
              </p:cNvPr>
              <p:cNvSpPr/>
              <p:nvPr/>
            </p:nvSpPr>
            <p:spPr>
              <a:xfrm flipV="1">
                <a:off x="3825302" y="3336882"/>
                <a:ext cx="1940674" cy="73920"/>
              </a:xfrm>
              <a:custGeom>
                <a:avLst/>
                <a:gdLst>
                  <a:gd name="connsiteX0" fmla="*/ -1842 w 479131"/>
                  <a:gd name="connsiteY0" fmla="*/ 15171 h 18250"/>
                  <a:gd name="connsiteX1" fmla="*/ 238149 w 479131"/>
                  <a:gd name="connsiteY1" fmla="*/ 8872 h 18250"/>
                  <a:gd name="connsiteX2" fmla="*/ 358189 w 479131"/>
                  <a:gd name="connsiteY2" fmla="*/ 8998 h 18250"/>
                  <a:gd name="connsiteX3" fmla="*/ 418235 w 479131"/>
                  <a:gd name="connsiteY3" fmla="*/ 7678 h 18250"/>
                  <a:gd name="connsiteX4" fmla="*/ 448181 w 479131"/>
                  <a:gd name="connsiteY4" fmla="*/ 5290 h 18250"/>
                  <a:gd name="connsiteX5" fmla="*/ 477239 w 479131"/>
                  <a:gd name="connsiteY5" fmla="*/ -2304 h 18250"/>
                  <a:gd name="connsiteX6" fmla="*/ 476693 w 479131"/>
                  <a:gd name="connsiteY6" fmla="*/ -3079 h 18250"/>
                  <a:gd name="connsiteX7" fmla="*/ 447800 w 479131"/>
                  <a:gd name="connsiteY7" fmla="*/ 2166 h 18250"/>
                  <a:gd name="connsiteX8" fmla="*/ 417981 w 479131"/>
                  <a:gd name="connsiteY8" fmla="*/ 2661 h 18250"/>
                  <a:gd name="connsiteX9" fmla="*/ 358177 w 479131"/>
                  <a:gd name="connsiteY9" fmla="*/ 1607 h 18250"/>
                  <a:gd name="connsiteX10" fmla="*/ 238035 w 479131"/>
                  <a:gd name="connsiteY10" fmla="*/ -641 h 18250"/>
                  <a:gd name="connsiteX11" fmla="*/ 117931 w 479131"/>
                  <a:gd name="connsiteY11" fmla="*/ 3766 h 18250"/>
                  <a:gd name="connsiteX12" fmla="*/ 57962 w 479131"/>
                  <a:gd name="connsiteY12" fmla="*/ 7817 h 18250"/>
                  <a:gd name="connsiteX13" fmla="*/ -1893 w 479131"/>
                  <a:gd name="connsiteY13" fmla="*/ 14218 h 18250"/>
                  <a:gd name="connsiteX14" fmla="*/ -1842 w 479131"/>
                  <a:gd name="connsiteY14" fmla="*/ 15171 h 1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9131" h="18250">
                    <a:moveTo>
                      <a:pt x="-1842" y="15171"/>
                    </a:moveTo>
                    <a:cubicBezTo>
                      <a:pt x="78104" y="11640"/>
                      <a:pt x="158139" y="10104"/>
                      <a:pt x="238149" y="8872"/>
                    </a:cubicBezTo>
                    <a:cubicBezTo>
                      <a:pt x="278141" y="8414"/>
                      <a:pt x="318159" y="9176"/>
                      <a:pt x="358189" y="8998"/>
                    </a:cubicBezTo>
                    <a:cubicBezTo>
                      <a:pt x="378205" y="8897"/>
                      <a:pt x="398232" y="8656"/>
                      <a:pt x="418235" y="7678"/>
                    </a:cubicBezTo>
                    <a:cubicBezTo>
                      <a:pt x="428230" y="7170"/>
                      <a:pt x="438225" y="6497"/>
                      <a:pt x="448181" y="5290"/>
                    </a:cubicBezTo>
                    <a:cubicBezTo>
                      <a:pt x="458024" y="3843"/>
                      <a:pt x="468311" y="2953"/>
                      <a:pt x="477239" y="-2304"/>
                    </a:cubicBezTo>
                    <a:lnTo>
                      <a:pt x="476693" y="-3079"/>
                    </a:lnTo>
                    <a:cubicBezTo>
                      <a:pt x="467841" y="1112"/>
                      <a:pt x="457592" y="1303"/>
                      <a:pt x="447800" y="2166"/>
                    </a:cubicBezTo>
                    <a:cubicBezTo>
                      <a:pt x="437907" y="2737"/>
                      <a:pt x="427950" y="2776"/>
                      <a:pt x="417981" y="2661"/>
                    </a:cubicBezTo>
                    <a:cubicBezTo>
                      <a:pt x="398080" y="2776"/>
                      <a:pt x="378141" y="2306"/>
                      <a:pt x="358177" y="1607"/>
                    </a:cubicBezTo>
                    <a:cubicBezTo>
                      <a:pt x="318235" y="375"/>
                      <a:pt x="278281" y="-349"/>
                      <a:pt x="238035" y="-641"/>
                    </a:cubicBezTo>
                    <a:cubicBezTo>
                      <a:pt x="197929" y="604"/>
                      <a:pt x="157936" y="1417"/>
                      <a:pt x="117931" y="3766"/>
                    </a:cubicBezTo>
                    <a:lnTo>
                      <a:pt x="57962" y="7817"/>
                    </a:lnTo>
                    <a:cubicBezTo>
                      <a:pt x="37998" y="9850"/>
                      <a:pt x="18008" y="11374"/>
                      <a:pt x="-1893" y="14218"/>
                    </a:cubicBezTo>
                    <a:lnTo>
                      <a:pt x="-1842" y="15171"/>
                    </a:lnTo>
                  </a:path>
                </a:pathLst>
              </a:custGeom>
              <a:solidFill>
                <a:srgbClr val="C678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2" name="Freeform: Shape 3141">
                <a:extLst>
                  <a:ext uri="{FF2B5EF4-FFF2-40B4-BE49-F238E27FC236}">
                    <a16:creationId xmlns="" xmlns:a16="http://schemas.microsoft.com/office/drawing/2014/main" id="{3521A33A-4ECF-F10D-E284-A4ECF25194DA}"/>
                  </a:ext>
                </a:extLst>
              </p:cNvPr>
              <p:cNvSpPr/>
              <p:nvPr/>
            </p:nvSpPr>
            <p:spPr>
              <a:xfrm flipV="1">
                <a:off x="3825302" y="3337417"/>
                <a:ext cx="1940314" cy="72867"/>
              </a:xfrm>
              <a:custGeom>
                <a:avLst/>
                <a:gdLst>
                  <a:gd name="connsiteX0" fmla="*/ -1855 w 479042"/>
                  <a:gd name="connsiteY0" fmla="*/ 14878 h 17990"/>
                  <a:gd name="connsiteX1" fmla="*/ 118185 w 479042"/>
                  <a:gd name="connsiteY1" fmla="*/ 12961 h 17990"/>
                  <a:gd name="connsiteX2" fmla="*/ 238162 w 479042"/>
                  <a:gd name="connsiteY2" fmla="*/ 9532 h 17990"/>
                  <a:gd name="connsiteX3" fmla="*/ 358189 w 479042"/>
                  <a:gd name="connsiteY3" fmla="*/ 11424 h 17990"/>
                  <a:gd name="connsiteX4" fmla="*/ 418324 w 479042"/>
                  <a:gd name="connsiteY4" fmla="*/ 9430 h 17990"/>
                  <a:gd name="connsiteX5" fmla="*/ 448308 w 479042"/>
                  <a:gd name="connsiteY5" fmla="*/ 6230 h 17990"/>
                  <a:gd name="connsiteX6" fmla="*/ 477150 w 479042"/>
                  <a:gd name="connsiteY6" fmla="*/ -2559 h 17990"/>
                  <a:gd name="connsiteX7" fmla="*/ 476769 w 479042"/>
                  <a:gd name="connsiteY7" fmla="*/ -3079 h 17990"/>
                  <a:gd name="connsiteX8" fmla="*/ 447927 w 479042"/>
                  <a:gd name="connsiteY8" fmla="*/ 3042 h 17990"/>
                  <a:gd name="connsiteX9" fmla="*/ 418082 w 479042"/>
                  <a:gd name="connsiteY9" fmla="*/ 4477 h 17990"/>
                  <a:gd name="connsiteX10" fmla="*/ 358177 w 479042"/>
                  <a:gd name="connsiteY10" fmla="*/ 4884 h 17990"/>
                  <a:gd name="connsiteX11" fmla="*/ 238111 w 479042"/>
                  <a:gd name="connsiteY11" fmla="*/ 6065 h 17990"/>
                  <a:gd name="connsiteX12" fmla="*/ 118033 w 479042"/>
                  <a:gd name="connsiteY12" fmla="*/ 7703 h 17990"/>
                  <a:gd name="connsiteX13" fmla="*/ -1893 w 479042"/>
                  <a:gd name="connsiteY13" fmla="*/ 14256 h 17990"/>
                  <a:gd name="connsiteX14" fmla="*/ -1855 w 479042"/>
                  <a:gd name="connsiteY14" fmla="*/ 14878 h 17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9042" h="17990">
                    <a:moveTo>
                      <a:pt x="-1855" y="14878"/>
                    </a:moveTo>
                    <a:cubicBezTo>
                      <a:pt x="38214" y="15056"/>
                      <a:pt x="78193" y="14536"/>
                      <a:pt x="118185" y="12961"/>
                    </a:cubicBezTo>
                    <a:cubicBezTo>
                      <a:pt x="158139" y="10599"/>
                      <a:pt x="198132" y="8694"/>
                      <a:pt x="238162" y="9532"/>
                    </a:cubicBezTo>
                    <a:cubicBezTo>
                      <a:pt x="278129" y="10129"/>
                      <a:pt x="318121" y="11856"/>
                      <a:pt x="358189" y="11424"/>
                    </a:cubicBezTo>
                    <a:cubicBezTo>
                      <a:pt x="378230" y="11411"/>
                      <a:pt x="398283" y="10789"/>
                      <a:pt x="418324" y="9430"/>
                    </a:cubicBezTo>
                    <a:cubicBezTo>
                      <a:pt x="428344" y="8757"/>
                      <a:pt x="438352" y="7703"/>
                      <a:pt x="448308" y="6230"/>
                    </a:cubicBezTo>
                    <a:cubicBezTo>
                      <a:pt x="458138" y="4503"/>
                      <a:pt x="468489" y="3017"/>
                      <a:pt x="477150" y="-2559"/>
                    </a:cubicBezTo>
                    <a:lnTo>
                      <a:pt x="476769" y="-3079"/>
                    </a:lnTo>
                    <a:cubicBezTo>
                      <a:pt x="468031" y="1569"/>
                      <a:pt x="457694" y="1937"/>
                      <a:pt x="447927" y="3042"/>
                    </a:cubicBezTo>
                    <a:cubicBezTo>
                      <a:pt x="438022" y="3931"/>
                      <a:pt x="428039" y="4172"/>
                      <a:pt x="418082" y="4477"/>
                    </a:cubicBezTo>
                    <a:cubicBezTo>
                      <a:pt x="398143" y="4998"/>
                      <a:pt x="378166" y="4782"/>
                      <a:pt x="358177" y="4884"/>
                    </a:cubicBezTo>
                    <a:cubicBezTo>
                      <a:pt x="318210" y="4668"/>
                      <a:pt x="278180" y="4706"/>
                      <a:pt x="238111" y="6065"/>
                    </a:cubicBezTo>
                    <a:cubicBezTo>
                      <a:pt x="198106" y="8122"/>
                      <a:pt x="158089" y="7970"/>
                      <a:pt x="118033" y="7703"/>
                    </a:cubicBezTo>
                    <a:cubicBezTo>
                      <a:pt x="78016" y="8325"/>
                      <a:pt x="37998" y="10141"/>
                      <a:pt x="-1893" y="14256"/>
                    </a:cubicBezTo>
                    <a:lnTo>
                      <a:pt x="-1855" y="14878"/>
                    </a:lnTo>
                  </a:path>
                </a:pathLst>
              </a:custGeom>
              <a:solidFill>
                <a:srgbClr val="FFC74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3" name="Freeform: Shape 3142">
                <a:extLst>
                  <a:ext uri="{FF2B5EF4-FFF2-40B4-BE49-F238E27FC236}">
                    <a16:creationId xmlns="" xmlns:a16="http://schemas.microsoft.com/office/drawing/2014/main" id="{C42A8AD3-60F3-11D1-C5AF-7215586D0FC4}"/>
                  </a:ext>
                </a:extLst>
              </p:cNvPr>
              <p:cNvSpPr/>
              <p:nvPr/>
            </p:nvSpPr>
            <p:spPr>
              <a:xfrm flipV="1">
                <a:off x="3798140" y="3451837"/>
                <a:ext cx="1988412" cy="43951"/>
              </a:xfrm>
              <a:custGeom>
                <a:avLst/>
                <a:gdLst>
                  <a:gd name="connsiteX0" fmla="*/ -1816 w 490917"/>
                  <a:gd name="connsiteY0" fmla="*/ 6751 h 10851"/>
                  <a:gd name="connsiteX1" fmla="*/ 120840 w 490917"/>
                  <a:gd name="connsiteY1" fmla="*/ 5773 h 10851"/>
                  <a:gd name="connsiteX2" fmla="*/ 243585 w 490917"/>
                  <a:gd name="connsiteY2" fmla="*/ 7792 h 10851"/>
                  <a:gd name="connsiteX3" fmla="*/ 304964 w 490917"/>
                  <a:gd name="connsiteY3" fmla="*/ 6204 h 10851"/>
                  <a:gd name="connsiteX4" fmla="*/ 366318 w 490917"/>
                  <a:gd name="connsiteY4" fmla="*/ 4477 h 10851"/>
                  <a:gd name="connsiteX5" fmla="*/ 489025 w 490917"/>
                  <a:gd name="connsiteY5" fmla="*/ 947 h 10851"/>
                  <a:gd name="connsiteX6" fmla="*/ 488974 w 490917"/>
                  <a:gd name="connsiteY6" fmla="*/ -19 h 10851"/>
                  <a:gd name="connsiteX7" fmla="*/ 427544 w 490917"/>
                  <a:gd name="connsiteY7" fmla="*/ -2076 h 10851"/>
                  <a:gd name="connsiteX8" fmla="*/ 366140 w 490917"/>
                  <a:gd name="connsiteY8" fmla="*/ -2914 h 10851"/>
                  <a:gd name="connsiteX9" fmla="*/ 243560 w 490917"/>
                  <a:gd name="connsiteY9" fmla="*/ -1733 h 10851"/>
                  <a:gd name="connsiteX10" fmla="*/ 120967 w 490917"/>
                  <a:gd name="connsiteY10" fmla="*/ -1644 h 10851"/>
                  <a:gd name="connsiteX11" fmla="*/ -1892 w 490917"/>
                  <a:gd name="connsiteY11" fmla="*/ 5798 h 10851"/>
                  <a:gd name="connsiteX12" fmla="*/ -1816 w 490917"/>
                  <a:gd name="connsiteY12" fmla="*/ 6751 h 1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917" h="10851">
                    <a:moveTo>
                      <a:pt x="-1816" y="6751"/>
                    </a:moveTo>
                    <a:cubicBezTo>
                      <a:pt x="38963" y="3829"/>
                      <a:pt x="79946" y="5214"/>
                      <a:pt x="120840" y="5773"/>
                    </a:cubicBezTo>
                    <a:cubicBezTo>
                      <a:pt x="161734" y="6560"/>
                      <a:pt x="202641" y="7741"/>
                      <a:pt x="243585" y="7792"/>
                    </a:cubicBezTo>
                    <a:cubicBezTo>
                      <a:pt x="264070" y="7855"/>
                      <a:pt x="284530" y="6852"/>
                      <a:pt x="304964" y="6204"/>
                    </a:cubicBezTo>
                    <a:lnTo>
                      <a:pt x="366318" y="4477"/>
                    </a:lnTo>
                    <a:cubicBezTo>
                      <a:pt x="407212" y="3410"/>
                      <a:pt x="448118" y="2623"/>
                      <a:pt x="489025" y="947"/>
                    </a:cubicBezTo>
                    <a:lnTo>
                      <a:pt x="488974" y="-19"/>
                    </a:lnTo>
                    <a:cubicBezTo>
                      <a:pt x="468476" y="-1009"/>
                      <a:pt x="448017" y="-1251"/>
                      <a:pt x="427544" y="-2076"/>
                    </a:cubicBezTo>
                    <a:lnTo>
                      <a:pt x="366140" y="-2914"/>
                    </a:lnTo>
                    <a:cubicBezTo>
                      <a:pt x="325272" y="-3651"/>
                      <a:pt x="283984" y="-1276"/>
                      <a:pt x="243560" y="-1733"/>
                    </a:cubicBezTo>
                    <a:lnTo>
                      <a:pt x="120967" y="-1644"/>
                    </a:lnTo>
                    <a:cubicBezTo>
                      <a:pt x="80048" y="-832"/>
                      <a:pt x="38836" y="-577"/>
                      <a:pt x="-1892" y="5798"/>
                    </a:cubicBezTo>
                    <a:lnTo>
                      <a:pt x="-1816" y="6751"/>
                    </a:lnTo>
                  </a:path>
                </a:pathLst>
              </a:custGeom>
              <a:solidFill>
                <a:srgbClr val="C678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4" name="Freeform: Shape 3143">
                <a:extLst>
                  <a:ext uri="{FF2B5EF4-FFF2-40B4-BE49-F238E27FC236}">
                    <a16:creationId xmlns="" xmlns:a16="http://schemas.microsoft.com/office/drawing/2014/main" id="{58B45657-D5B8-F39B-CA3D-3524C7907321}"/>
                  </a:ext>
                </a:extLst>
              </p:cNvPr>
              <p:cNvSpPr/>
              <p:nvPr/>
            </p:nvSpPr>
            <p:spPr>
              <a:xfrm flipV="1">
                <a:off x="3798193" y="3447580"/>
                <a:ext cx="1988307" cy="36437"/>
              </a:xfrm>
              <a:custGeom>
                <a:avLst/>
                <a:gdLst>
                  <a:gd name="connsiteX0" fmla="*/ -1842 w 490891"/>
                  <a:gd name="connsiteY0" fmla="*/ 3677 h 8996"/>
                  <a:gd name="connsiteX1" fmla="*/ 120789 w 490891"/>
                  <a:gd name="connsiteY1" fmla="*/ 4782 h 8996"/>
                  <a:gd name="connsiteX2" fmla="*/ 243573 w 490891"/>
                  <a:gd name="connsiteY2" fmla="*/ 5671 h 8996"/>
                  <a:gd name="connsiteX3" fmla="*/ 305015 w 490891"/>
                  <a:gd name="connsiteY3" fmla="*/ 5455 h 8996"/>
                  <a:gd name="connsiteX4" fmla="*/ 366356 w 490891"/>
                  <a:gd name="connsiteY4" fmla="*/ 4134 h 8996"/>
                  <a:gd name="connsiteX5" fmla="*/ 488999 w 490891"/>
                  <a:gd name="connsiteY5" fmla="*/ -2127 h 8996"/>
                  <a:gd name="connsiteX6" fmla="*/ 488974 w 490891"/>
                  <a:gd name="connsiteY6" fmla="*/ -2762 h 8996"/>
                  <a:gd name="connsiteX7" fmla="*/ 366204 w 490891"/>
                  <a:gd name="connsiteY7" fmla="*/ -2419 h 8996"/>
                  <a:gd name="connsiteX8" fmla="*/ 243573 w 490891"/>
                  <a:gd name="connsiteY8" fmla="*/ 2191 h 8996"/>
                  <a:gd name="connsiteX9" fmla="*/ 120878 w 490891"/>
                  <a:gd name="connsiteY9" fmla="*/ -476 h 8996"/>
                  <a:gd name="connsiteX10" fmla="*/ -1892 w 490891"/>
                  <a:gd name="connsiteY10" fmla="*/ 3055 h 8996"/>
                  <a:gd name="connsiteX11" fmla="*/ -1842 w 490891"/>
                  <a:gd name="connsiteY11" fmla="*/ 3677 h 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0891" h="8996">
                    <a:moveTo>
                      <a:pt x="-1842" y="3677"/>
                    </a:moveTo>
                    <a:cubicBezTo>
                      <a:pt x="39052" y="2814"/>
                      <a:pt x="79870" y="4769"/>
                      <a:pt x="120789" y="4782"/>
                    </a:cubicBezTo>
                    <a:cubicBezTo>
                      <a:pt x="161721" y="4173"/>
                      <a:pt x="202641" y="4236"/>
                      <a:pt x="243573" y="5671"/>
                    </a:cubicBezTo>
                    <a:cubicBezTo>
                      <a:pt x="264058" y="6166"/>
                      <a:pt x="284606" y="5900"/>
                      <a:pt x="305015" y="5455"/>
                    </a:cubicBezTo>
                    <a:lnTo>
                      <a:pt x="366356" y="4134"/>
                    </a:lnTo>
                    <a:cubicBezTo>
                      <a:pt x="407237" y="3042"/>
                      <a:pt x="448169" y="1442"/>
                      <a:pt x="488999" y="-2127"/>
                    </a:cubicBezTo>
                    <a:lnTo>
                      <a:pt x="488974" y="-2762"/>
                    </a:lnTo>
                    <a:cubicBezTo>
                      <a:pt x="448017" y="-3118"/>
                      <a:pt x="407123" y="-3308"/>
                      <a:pt x="366204" y="-2419"/>
                    </a:cubicBezTo>
                    <a:cubicBezTo>
                      <a:pt x="325284" y="-2140"/>
                      <a:pt x="284352" y="985"/>
                      <a:pt x="243573" y="2191"/>
                    </a:cubicBezTo>
                    <a:cubicBezTo>
                      <a:pt x="202679" y="3664"/>
                      <a:pt x="161772" y="1544"/>
                      <a:pt x="120878" y="-476"/>
                    </a:cubicBezTo>
                    <a:cubicBezTo>
                      <a:pt x="80010" y="-1441"/>
                      <a:pt x="38875" y="-2101"/>
                      <a:pt x="-1892" y="3055"/>
                    </a:cubicBezTo>
                    <a:lnTo>
                      <a:pt x="-1842" y="3677"/>
                    </a:lnTo>
                  </a:path>
                </a:pathLst>
              </a:custGeom>
              <a:solidFill>
                <a:srgbClr val="FFC74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5" name="Freeform: Shape 3144">
                <a:extLst>
                  <a:ext uri="{FF2B5EF4-FFF2-40B4-BE49-F238E27FC236}">
                    <a16:creationId xmlns="" xmlns:a16="http://schemas.microsoft.com/office/drawing/2014/main" id="{1A6CE398-773A-26DF-CA89-F86CB371CEDD}"/>
                  </a:ext>
                </a:extLst>
              </p:cNvPr>
              <p:cNvSpPr/>
              <p:nvPr/>
            </p:nvSpPr>
            <p:spPr>
              <a:xfrm flipV="1">
                <a:off x="3911977" y="3574459"/>
                <a:ext cx="1853538" cy="67767"/>
              </a:xfrm>
              <a:custGeom>
                <a:avLst/>
                <a:gdLst>
                  <a:gd name="connsiteX0" fmla="*/ -1862 w 457618"/>
                  <a:gd name="connsiteY0" fmla="*/ 12174 h 16731"/>
                  <a:gd name="connsiteX1" fmla="*/ 112755 w 457618"/>
                  <a:gd name="connsiteY1" fmla="*/ 11971 h 16731"/>
                  <a:gd name="connsiteX2" fmla="*/ 227436 w 457618"/>
                  <a:gd name="connsiteY2" fmla="*/ 13660 h 16731"/>
                  <a:gd name="connsiteX3" fmla="*/ 342116 w 457618"/>
                  <a:gd name="connsiteY3" fmla="*/ 12149 h 16731"/>
                  <a:gd name="connsiteX4" fmla="*/ 399368 w 457618"/>
                  <a:gd name="connsiteY4" fmla="*/ 8428 h 16731"/>
                  <a:gd name="connsiteX5" fmla="*/ 455718 w 457618"/>
                  <a:gd name="connsiteY5" fmla="*/ -2138 h 16731"/>
                  <a:gd name="connsiteX6" fmla="*/ 455388 w 457618"/>
                  <a:gd name="connsiteY6" fmla="*/ -3028 h 16731"/>
                  <a:gd name="connsiteX7" fmla="*/ 398873 w 457618"/>
                  <a:gd name="connsiteY7" fmla="*/ 3437 h 16731"/>
                  <a:gd name="connsiteX8" fmla="*/ 341850 w 457618"/>
                  <a:gd name="connsiteY8" fmla="*/ 4770 h 16731"/>
                  <a:gd name="connsiteX9" fmla="*/ 227487 w 457618"/>
                  <a:gd name="connsiteY9" fmla="*/ 4148 h 16731"/>
                  <a:gd name="connsiteX10" fmla="*/ 112869 w 457618"/>
                  <a:gd name="connsiteY10" fmla="*/ 4554 h 16731"/>
                  <a:gd name="connsiteX11" fmla="*/ -1900 w 457618"/>
                  <a:gd name="connsiteY11" fmla="*/ 11222 h 16731"/>
                  <a:gd name="connsiteX12" fmla="*/ -1862 w 457618"/>
                  <a:gd name="connsiteY12" fmla="*/ 12174 h 16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618" h="16731">
                    <a:moveTo>
                      <a:pt x="-1862" y="12174"/>
                    </a:moveTo>
                    <a:cubicBezTo>
                      <a:pt x="36301" y="10409"/>
                      <a:pt x="74554" y="11501"/>
                      <a:pt x="112755" y="11971"/>
                    </a:cubicBezTo>
                    <a:lnTo>
                      <a:pt x="227436" y="13660"/>
                    </a:lnTo>
                    <a:cubicBezTo>
                      <a:pt x="265663" y="13813"/>
                      <a:pt x="303902" y="13622"/>
                      <a:pt x="342116" y="12149"/>
                    </a:cubicBezTo>
                    <a:cubicBezTo>
                      <a:pt x="361217" y="11387"/>
                      <a:pt x="380318" y="10307"/>
                      <a:pt x="399368" y="8428"/>
                    </a:cubicBezTo>
                    <a:cubicBezTo>
                      <a:pt x="418342" y="6371"/>
                      <a:pt x="437519" y="4174"/>
                      <a:pt x="455718" y="-2138"/>
                    </a:cubicBezTo>
                    <a:lnTo>
                      <a:pt x="455388" y="-3028"/>
                    </a:lnTo>
                    <a:cubicBezTo>
                      <a:pt x="436846" y="1430"/>
                      <a:pt x="417872" y="2751"/>
                      <a:pt x="398873" y="3437"/>
                    </a:cubicBezTo>
                    <a:cubicBezTo>
                      <a:pt x="379912" y="4453"/>
                      <a:pt x="360887" y="4809"/>
                      <a:pt x="341850" y="4770"/>
                    </a:cubicBezTo>
                    <a:cubicBezTo>
                      <a:pt x="303775" y="4821"/>
                      <a:pt x="265650" y="5050"/>
                      <a:pt x="227487" y="4148"/>
                    </a:cubicBezTo>
                    <a:cubicBezTo>
                      <a:pt x="189323" y="4554"/>
                      <a:pt x="151122" y="3818"/>
                      <a:pt x="112869" y="4554"/>
                    </a:cubicBezTo>
                    <a:cubicBezTo>
                      <a:pt x="74643" y="5469"/>
                      <a:pt x="36225" y="6002"/>
                      <a:pt x="-1900" y="11222"/>
                    </a:cubicBezTo>
                    <a:lnTo>
                      <a:pt x="-1862" y="12174"/>
                    </a:lnTo>
                  </a:path>
                </a:pathLst>
              </a:custGeom>
              <a:solidFill>
                <a:srgbClr val="C67806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6" name="Freeform: Shape 3145">
                <a:extLst>
                  <a:ext uri="{FF2B5EF4-FFF2-40B4-BE49-F238E27FC236}">
                    <a16:creationId xmlns="" xmlns:a16="http://schemas.microsoft.com/office/drawing/2014/main" id="{96614D2B-D8C8-1E58-0D4B-B70C342F4756}"/>
                  </a:ext>
                </a:extLst>
              </p:cNvPr>
              <p:cNvSpPr/>
              <p:nvPr/>
            </p:nvSpPr>
            <p:spPr>
              <a:xfrm flipV="1">
                <a:off x="3911977" y="3566358"/>
                <a:ext cx="1853331" cy="75252"/>
              </a:xfrm>
              <a:custGeom>
                <a:avLst/>
                <a:gdLst>
                  <a:gd name="connsiteX0" fmla="*/ -1862 w 457567"/>
                  <a:gd name="connsiteY0" fmla="*/ 11856 h 18579"/>
                  <a:gd name="connsiteX1" fmla="*/ 112730 w 457567"/>
                  <a:gd name="connsiteY1" fmla="*/ 13735 h 18579"/>
                  <a:gd name="connsiteX2" fmla="*/ 227423 w 457567"/>
                  <a:gd name="connsiteY2" fmla="*/ 14294 h 18579"/>
                  <a:gd name="connsiteX3" fmla="*/ 342205 w 457567"/>
                  <a:gd name="connsiteY3" fmla="*/ 14561 h 18579"/>
                  <a:gd name="connsiteX4" fmla="*/ 399546 w 457567"/>
                  <a:gd name="connsiteY4" fmla="*/ 10154 h 18579"/>
                  <a:gd name="connsiteX5" fmla="*/ 455667 w 457567"/>
                  <a:gd name="connsiteY5" fmla="*/ -2432 h 18579"/>
                  <a:gd name="connsiteX6" fmla="*/ 455438 w 457567"/>
                  <a:gd name="connsiteY6" fmla="*/ -3028 h 18579"/>
                  <a:gd name="connsiteX7" fmla="*/ 399063 w 457567"/>
                  <a:gd name="connsiteY7" fmla="*/ 5214 h 18579"/>
                  <a:gd name="connsiteX8" fmla="*/ 341977 w 457567"/>
                  <a:gd name="connsiteY8" fmla="*/ 8008 h 18579"/>
                  <a:gd name="connsiteX9" fmla="*/ 227448 w 457567"/>
                  <a:gd name="connsiteY9" fmla="*/ 10827 h 18579"/>
                  <a:gd name="connsiteX10" fmla="*/ 112806 w 457567"/>
                  <a:gd name="connsiteY10" fmla="*/ 8465 h 18579"/>
                  <a:gd name="connsiteX11" fmla="*/ -1900 w 457567"/>
                  <a:gd name="connsiteY11" fmla="*/ 11221 h 18579"/>
                  <a:gd name="connsiteX12" fmla="*/ -1862 w 457567"/>
                  <a:gd name="connsiteY12" fmla="*/ 11856 h 18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567" h="18579">
                    <a:moveTo>
                      <a:pt x="-1862" y="11856"/>
                    </a:moveTo>
                    <a:cubicBezTo>
                      <a:pt x="36365" y="12161"/>
                      <a:pt x="74503" y="13812"/>
                      <a:pt x="112730" y="13735"/>
                    </a:cubicBezTo>
                    <a:cubicBezTo>
                      <a:pt x="150969" y="12973"/>
                      <a:pt x="189196" y="12618"/>
                      <a:pt x="227423" y="14294"/>
                    </a:cubicBezTo>
                    <a:cubicBezTo>
                      <a:pt x="265650" y="15501"/>
                      <a:pt x="303941" y="16263"/>
                      <a:pt x="342205" y="14561"/>
                    </a:cubicBezTo>
                    <a:cubicBezTo>
                      <a:pt x="361357" y="13875"/>
                      <a:pt x="380483" y="12415"/>
                      <a:pt x="399546" y="10154"/>
                    </a:cubicBezTo>
                    <a:cubicBezTo>
                      <a:pt x="418520" y="7665"/>
                      <a:pt x="437773" y="4782"/>
                      <a:pt x="455667" y="-2432"/>
                    </a:cubicBezTo>
                    <a:lnTo>
                      <a:pt x="455438" y="-3028"/>
                    </a:lnTo>
                    <a:cubicBezTo>
                      <a:pt x="437112" y="2229"/>
                      <a:pt x="418012" y="3664"/>
                      <a:pt x="399063" y="5214"/>
                    </a:cubicBezTo>
                    <a:cubicBezTo>
                      <a:pt x="380077" y="6636"/>
                      <a:pt x="361027" y="7258"/>
                      <a:pt x="341977" y="8008"/>
                    </a:cubicBezTo>
                    <a:lnTo>
                      <a:pt x="227448" y="10827"/>
                    </a:lnTo>
                    <a:cubicBezTo>
                      <a:pt x="189222" y="12034"/>
                      <a:pt x="151020" y="10345"/>
                      <a:pt x="112806" y="8465"/>
                    </a:cubicBezTo>
                    <a:cubicBezTo>
                      <a:pt x="74617" y="7601"/>
                      <a:pt x="36250" y="7233"/>
                      <a:pt x="-1900" y="11221"/>
                    </a:cubicBezTo>
                    <a:lnTo>
                      <a:pt x="-1862" y="11856"/>
                    </a:lnTo>
                  </a:path>
                </a:pathLst>
              </a:custGeom>
              <a:solidFill>
                <a:srgbClr val="FFC74A"/>
              </a:solidFill>
              <a:ln w="12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47" name="Freeform: Shape 3146">
              <a:extLst>
                <a:ext uri="{FF2B5EF4-FFF2-40B4-BE49-F238E27FC236}">
                  <a16:creationId xmlns="" xmlns:a16="http://schemas.microsoft.com/office/drawing/2014/main" id="{B608232D-4D6F-7630-ABD8-2220D2B86594}"/>
                </a:ext>
              </a:extLst>
            </p:cNvPr>
            <p:cNvSpPr/>
            <p:nvPr/>
          </p:nvSpPr>
          <p:spPr>
            <a:xfrm flipV="1">
              <a:off x="3932880" y="2389460"/>
              <a:ext cx="990526" cy="350101"/>
            </a:xfrm>
            <a:custGeom>
              <a:avLst/>
              <a:gdLst>
                <a:gd name="connsiteX0" fmla="*/ -1465 w 244550"/>
                <a:gd name="connsiteY0" fmla="*/ -2660 h 86436"/>
                <a:gd name="connsiteX1" fmla="*/ 58593 w 244550"/>
                <a:gd name="connsiteY1" fmla="*/ 21673 h 86436"/>
                <a:gd name="connsiteX2" fmla="*/ 119845 w 244550"/>
                <a:gd name="connsiteY2" fmla="*/ 42704 h 86436"/>
                <a:gd name="connsiteX3" fmla="*/ 180462 w 244550"/>
                <a:gd name="connsiteY3" fmla="*/ 65602 h 86436"/>
                <a:gd name="connsiteX4" fmla="*/ 242895 w 244550"/>
                <a:gd name="connsiteY4" fmla="*/ 83179 h 86436"/>
                <a:gd name="connsiteX5" fmla="*/ 243085 w 244550"/>
                <a:gd name="connsiteY5" fmla="*/ 82569 h 86436"/>
                <a:gd name="connsiteX6" fmla="*/ 121013 w 244550"/>
                <a:gd name="connsiteY6" fmla="*/ 39427 h 86436"/>
                <a:gd name="connsiteX7" fmla="*/ 60371 w 244550"/>
                <a:gd name="connsiteY7" fmla="*/ 16732 h 86436"/>
                <a:gd name="connsiteX8" fmla="*/ -1249 w 244550"/>
                <a:gd name="connsiteY8" fmla="*/ -3258 h 86436"/>
                <a:gd name="connsiteX9" fmla="*/ -1465 w 244550"/>
                <a:gd name="connsiteY9" fmla="*/ -2660 h 8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550" h="86436">
                  <a:moveTo>
                    <a:pt x="-1465" y="-2660"/>
                  </a:moveTo>
                  <a:cubicBezTo>
                    <a:pt x="18055" y="6788"/>
                    <a:pt x="38133" y="14777"/>
                    <a:pt x="58593" y="21673"/>
                  </a:cubicBezTo>
                  <a:cubicBezTo>
                    <a:pt x="79345" y="27781"/>
                    <a:pt x="99995" y="34106"/>
                    <a:pt x="119845" y="42704"/>
                  </a:cubicBezTo>
                  <a:cubicBezTo>
                    <a:pt x="139797" y="51022"/>
                    <a:pt x="159977" y="58757"/>
                    <a:pt x="180462" y="65602"/>
                  </a:cubicBezTo>
                  <a:cubicBezTo>
                    <a:pt x="200909" y="72523"/>
                    <a:pt x="221673" y="78670"/>
                    <a:pt x="242895" y="83179"/>
                  </a:cubicBezTo>
                  <a:lnTo>
                    <a:pt x="243085" y="82569"/>
                  </a:lnTo>
                  <a:cubicBezTo>
                    <a:pt x="203106" y="65995"/>
                    <a:pt x="162453" y="51759"/>
                    <a:pt x="121013" y="39427"/>
                  </a:cubicBezTo>
                  <a:cubicBezTo>
                    <a:pt x="100198" y="33560"/>
                    <a:pt x="80221" y="25305"/>
                    <a:pt x="60371" y="16732"/>
                  </a:cubicBezTo>
                  <a:cubicBezTo>
                    <a:pt x="40254" y="8935"/>
                    <a:pt x="19756" y="2178"/>
                    <a:pt x="-1249" y="-3258"/>
                  </a:cubicBezTo>
                  <a:lnTo>
                    <a:pt x="-1465" y="-2660"/>
                  </a:lnTo>
                </a:path>
              </a:pathLst>
            </a:custGeom>
            <a:solidFill>
              <a:srgbClr val="FFC74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="" xmlns:a16="http://schemas.microsoft.com/office/drawing/2014/main" id="{77E1DDC0-69B2-642B-1B8D-6F2168F1B4BB}"/>
                </a:ext>
              </a:extLst>
            </p:cNvPr>
            <p:cNvSpPr/>
            <p:nvPr/>
          </p:nvSpPr>
          <p:spPr>
            <a:xfrm flipV="1">
              <a:off x="3777016" y="2329944"/>
              <a:ext cx="1037953" cy="362701"/>
            </a:xfrm>
            <a:custGeom>
              <a:avLst/>
              <a:gdLst>
                <a:gd name="connsiteX0" fmla="*/ -1443 w 256259"/>
                <a:gd name="connsiteY0" fmla="*/ -2672 h 89547"/>
                <a:gd name="connsiteX1" fmla="*/ 61473 w 256259"/>
                <a:gd name="connsiteY1" fmla="*/ 22664 h 89547"/>
                <a:gd name="connsiteX2" fmla="*/ 125608 w 256259"/>
                <a:gd name="connsiteY2" fmla="*/ 44622 h 89547"/>
                <a:gd name="connsiteX3" fmla="*/ 189158 w 256259"/>
                <a:gd name="connsiteY3" fmla="*/ 68333 h 89547"/>
                <a:gd name="connsiteX4" fmla="*/ 254652 w 256259"/>
                <a:gd name="connsiteY4" fmla="*/ 86278 h 89547"/>
                <a:gd name="connsiteX5" fmla="*/ 254817 w 256259"/>
                <a:gd name="connsiteY5" fmla="*/ 85669 h 89547"/>
                <a:gd name="connsiteX6" fmla="*/ 126763 w 256259"/>
                <a:gd name="connsiteY6" fmla="*/ 41346 h 89547"/>
                <a:gd name="connsiteX7" fmla="*/ 63251 w 256259"/>
                <a:gd name="connsiteY7" fmla="*/ 17711 h 89547"/>
                <a:gd name="connsiteX8" fmla="*/ -1227 w 256259"/>
                <a:gd name="connsiteY8" fmla="*/ -3269 h 89547"/>
                <a:gd name="connsiteX9" fmla="*/ -1443 w 256259"/>
                <a:gd name="connsiteY9" fmla="*/ -2672 h 8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259" h="89547">
                  <a:moveTo>
                    <a:pt x="-1443" y="-2672"/>
                  </a:moveTo>
                  <a:cubicBezTo>
                    <a:pt x="19029" y="7119"/>
                    <a:pt x="40048" y="15451"/>
                    <a:pt x="61473" y="22664"/>
                  </a:cubicBezTo>
                  <a:cubicBezTo>
                    <a:pt x="83177" y="29090"/>
                    <a:pt x="104792" y="35732"/>
                    <a:pt x="125608" y="44622"/>
                  </a:cubicBezTo>
                  <a:cubicBezTo>
                    <a:pt x="146537" y="53233"/>
                    <a:pt x="167683" y="61247"/>
                    <a:pt x="189158" y="68333"/>
                  </a:cubicBezTo>
                  <a:cubicBezTo>
                    <a:pt x="210608" y="75471"/>
                    <a:pt x="232363" y="81897"/>
                    <a:pt x="254652" y="86278"/>
                  </a:cubicBezTo>
                  <a:lnTo>
                    <a:pt x="254817" y="85669"/>
                  </a:lnTo>
                  <a:cubicBezTo>
                    <a:pt x="212666" y="69171"/>
                    <a:pt x="170159" y="54198"/>
                    <a:pt x="126763" y="41346"/>
                  </a:cubicBezTo>
                  <a:cubicBezTo>
                    <a:pt x="104983" y="35186"/>
                    <a:pt x="84053" y="26614"/>
                    <a:pt x="63251" y="17711"/>
                  </a:cubicBezTo>
                  <a:cubicBezTo>
                    <a:pt x="42169" y="9608"/>
                    <a:pt x="20718" y="2509"/>
                    <a:pt x="-1227" y="-3269"/>
                  </a:cubicBezTo>
                  <a:lnTo>
                    <a:pt x="-1443" y="-2672"/>
                  </a:lnTo>
                </a:path>
              </a:pathLst>
            </a:custGeom>
            <a:solidFill>
              <a:srgbClr val="FFC74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="" xmlns:a16="http://schemas.microsoft.com/office/drawing/2014/main" id="{4BC724BF-DCAA-EFDE-0FE1-566084450684}"/>
                </a:ext>
              </a:extLst>
            </p:cNvPr>
            <p:cNvSpPr/>
            <p:nvPr/>
          </p:nvSpPr>
          <p:spPr>
            <a:xfrm flipV="1">
              <a:off x="3713384" y="2221506"/>
              <a:ext cx="1101536" cy="382455"/>
            </a:xfrm>
            <a:custGeom>
              <a:avLst/>
              <a:gdLst>
                <a:gd name="connsiteX0" fmla="*/ -1438 w 271957"/>
                <a:gd name="connsiteY0" fmla="*/ -2694 h 94424"/>
                <a:gd name="connsiteX1" fmla="*/ 65212 w 271957"/>
                <a:gd name="connsiteY1" fmla="*/ 24395 h 94424"/>
                <a:gd name="connsiteX2" fmla="*/ 133182 w 271957"/>
                <a:gd name="connsiteY2" fmla="*/ 47941 h 94424"/>
                <a:gd name="connsiteX3" fmla="*/ 200657 w 271957"/>
                <a:gd name="connsiteY3" fmla="*/ 72947 h 94424"/>
                <a:gd name="connsiteX4" fmla="*/ 270380 w 271957"/>
                <a:gd name="connsiteY4" fmla="*/ 91133 h 94424"/>
                <a:gd name="connsiteX5" fmla="*/ 270519 w 271957"/>
                <a:gd name="connsiteY5" fmla="*/ 90511 h 94424"/>
                <a:gd name="connsiteX6" fmla="*/ 202740 w 271957"/>
                <a:gd name="connsiteY6" fmla="*/ 66737 h 94424"/>
                <a:gd name="connsiteX7" fmla="*/ 134338 w 271957"/>
                <a:gd name="connsiteY7" fmla="*/ 44664 h 94424"/>
                <a:gd name="connsiteX8" fmla="*/ 67015 w 271957"/>
                <a:gd name="connsiteY8" fmla="*/ 19455 h 94424"/>
                <a:gd name="connsiteX9" fmla="*/ -1222 w 271957"/>
                <a:gd name="connsiteY9" fmla="*/ -3291 h 94424"/>
                <a:gd name="connsiteX10" fmla="*/ -1438 w 271957"/>
                <a:gd name="connsiteY10" fmla="*/ -2694 h 9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1957" h="94424">
                  <a:moveTo>
                    <a:pt x="-1438" y="-2694"/>
                  </a:moveTo>
                  <a:cubicBezTo>
                    <a:pt x="20254" y="7707"/>
                    <a:pt x="42530" y="16623"/>
                    <a:pt x="65212" y="24395"/>
                  </a:cubicBezTo>
                  <a:cubicBezTo>
                    <a:pt x="88186" y="31393"/>
                    <a:pt x="111071" y="38555"/>
                    <a:pt x="133182" y="47941"/>
                  </a:cubicBezTo>
                  <a:cubicBezTo>
                    <a:pt x="155382" y="57047"/>
                    <a:pt x="177835" y="65505"/>
                    <a:pt x="200657" y="72947"/>
                  </a:cubicBezTo>
                  <a:cubicBezTo>
                    <a:pt x="223453" y="80376"/>
                    <a:pt x="246567" y="87260"/>
                    <a:pt x="270380" y="91133"/>
                  </a:cubicBezTo>
                  <a:lnTo>
                    <a:pt x="270519" y="90511"/>
                  </a:lnTo>
                  <a:lnTo>
                    <a:pt x="202740" y="66737"/>
                  </a:lnTo>
                  <a:cubicBezTo>
                    <a:pt x="180108" y="58926"/>
                    <a:pt x="157312" y="51586"/>
                    <a:pt x="134338" y="44664"/>
                  </a:cubicBezTo>
                  <a:cubicBezTo>
                    <a:pt x="111275" y="38022"/>
                    <a:pt x="89075" y="28916"/>
                    <a:pt x="67015" y="19455"/>
                  </a:cubicBezTo>
                  <a:cubicBezTo>
                    <a:pt x="44676" y="10781"/>
                    <a:pt x="21981" y="3097"/>
                    <a:pt x="-1222" y="-3291"/>
                  </a:cubicBezTo>
                  <a:lnTo>
                    <a:pt x="-1438" y="-2694"/>
                  </a:lnTo>
                </a:path>
              </a:pathLst>
            </a:custGeom>
            <a:solidFill>
              <a:srgbClr val="FFC74A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="" xmlns:a16="http://schemas.microsoft.com/office/drawing/2014/main" id="{41B798C3-37D7-6EE7-15AA-4156C7F15992}"/>
                </a:ext>
              </a:extLst>
            </p:cNvPr>
            <p:cNvSpPr/>
            <p:nvPr/>
          </p:nvSpPr>
          <p:spPr>
            <a:xfrm flipV="1">
              <a:off x="3692861" y="2498615"/>
              <a:ext cx="279644" cy="340943"/>
            </a:xfrm>
            <a:custGeom>
              <a:avLst/>
              <a:gdLst>
                <a:gd name="connsiteX0" fmla="*/ 693 w 69041"/>
                <a:gd name="connsiteY0" fmla="*/ 80674 h 84175"/>
                <a:gd name="connsiteX1" fmla="*/ 13634 w 69041"/>
                <a:gd name="connsiteY1" fmla="*/ 55605 h 84175"/>
                <a:gd name="connsiteX2" fmla="*/ 22207 w 69041"/>
                <a:gd name="connsiteY2" fmla="*/ 45864 h 84175"/>
                <a:gd name="connsiteX3" fmla="*/ 26385 w 69041"/>
                <a:gd name="connsiteY3" fmla="*/ 42168 h 84175"/>
                <a:gd name="connsiteX4" fmla="*/ 28455 w 69041"/>
                <a:gd name="connsiteY4" fmla="*/ 41012 h 84175"/>
                <a:gd name="connsiteX5" fmla="*/ 27325 w 69041"/>
                <a:gd name="connsiteY5" fmla="*/ 41038 h 84175"/>
                <a:gd name="connsiteX6" fmla="*/ 26372 w 69041"/>
                <a:gd name="connsiteY6" fmla="*/ 40873 h 84175"/>
                <a:gd name="connsiteX7" fmla="*/ 25813 w 69041"/>
                <a:gd name="connsiteY7" fmla="*/ 40695 h 84175"/>
                <a:gd name="connsiteX8" fmla="*/ 25559 w 69041"/>
                <a:gd name="connsiteY8" fmla="*/ 40580 h 84175"/>
                <a:gd name="connsiteX9" fmla="*/ 26207 w 69041"/>
                <a:gd name="connsiteY9" fmla="*/ 40796 h 84175"/>
                <a:gd name="connsiteX10" fmla="*/ 29077 w 69041"/>
                <a:gd name="connsiteY10" fmla="*/ 41533 h 84175"/>
                <a:gd name="connsiteX11" fmla="*/ 32036 w 69041"/>
                <a:gd name="connsiteY11" fmla="*/ 41978 h 84175"/>
                <a:gd name="connsiteX12" fmla="*/ 42463 w 69041"/>
                <a:gd name="connsiteY12" fmla="*/ 41546 h 84175"/>
                <a:gd name="connsiteX13" fmla="*/ 60726 w 69041"/>
                <a:gd name="connsiteY13" fmla="*/ 31983 h 84175"/>
                <a:gd name="connsiteX14" fmla="*/ 67469 w 69041"/>
                <a:gd name="connsiteY14" fmla="*/ 12310 h 84175"/>
                <a:gd name="connsiteX15" fmla="*/ 59494 w 69041"/>
                <a:gd name="connsiteY15" fmla="*/ -3234 h 84175"/>
                <a:gd name="connsiteX16" fmla="*/ 58313 w 69041"/>
                <a:gd name="connsiteY16" fmla="*/ -2764 h 84175"/>
                <a:gd name="connsiteX17" fmla="*/ 54312 w 69041"/>
                <a:gd name="connsiteY17" fmla="*/ 24350 h 84175"/>
                <a:gd name="connsiteX18" fmla="*/ 40888 w 69041"/>
                <a:gd name="connsiteY18" fmla="*/ 29722 h 84175"/>
                <a:gd name="connsiteX19" fmla="*/ 33599 w 69041"/>
                <a:gd name="connsiteY19" fmla="*/ 29722 h 84175"/>
                <a:gd name="connsiteX20" fmla="*/ 30119 w 69041"/>
                <a:gd name="connsiteY20" fmla="*/ 28897 h 84175"/>
                <a:gd name="connsiteX21" fmla="*/ 25724 w 69041"/>
                <a:gd name="connsiteY21" fmla="*/ 28617 h 84175"/>
                <a:gd name="connsiteX22" fmla="*/ 13113 w 69041"/>
                <a:gd name="connsiteY22" fmla="*/ 38079 h 84175"/>
                <a:gd name="connsiteX23" fmla="*/ 4719 w 69041"/>
                <a:gd name="connsiteY23" fmla="*/ 51045 h 84175"/>
                <a:gd name="connsiteX24" fmla="*/ -539 w 69041"/>
                <a:gd name="connsiteY24" fmla="*/ 80941 h 84175"/>
                <a:gd name="connsiteX25" fmla="*/ 693 w 69041"/>
                <a:gd name="connsiteY25" fmla="*/ 80674 h 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041" h="84175">
                  <a:moveTo>
                    <a:pt x="693" y="80674"/>
                  </a:moveTo>
                  <a:cubicBezTo>
                    <a:pt x="3068" y="70210"/>
                    <a:pt x="8364" y="62958"/>
                    <a:pt x="13634" y="55605"/>
                  </a:cubicBezTo>
                  <a:cubicBezTo>
                    <a:pt x="16517" y="52163"/>
                    <a:pt x="19108" y="48594"/>
                    <a:pt x="22207" y="45864"/>
                  </a:cubicBezTo>
                  <a:cubicBezTo>
                    <a:pt x="23692" y="44479"/>
                    <a:pt x="25051" y="43095"/>
                    <a:pt x="26385" y="42168"/>
                  </a:cubicBezTo>
                  <a:cubicBezTo>
                    <a:pt x="27629" y="41165"/>
                    <a:pt x="29026" y="40771"/>
                    <a:pt x="28455" y="41012"/>
                  </a:cubicBezTo>
                  <a:lnTo>
                    <a:pt x="27325" y="41038"/>
                  </a:lnTo>
                  <a:lnTo>
                    <a:pt x="26372" y="40873"/>
                  </a:lnTo>
                  <a:lnTo>
                    <a:pt x="25813" y="40695"/>
                  </a:lnTo>
                  <a:lnTo>
                    <a:pt x="25559" y="40580"/>
                  </a:lnTo>
                  <a:lnTo>
                    <a:pt x="26207" y="40796"/>
                  </a:lnTo>
                  <a:lnTo>
                    <a:pt x="29077" y="41533"/>
                  </a:lnTo>
                  <a:lnTo>
                    <a:pt x="32036" y="41978"/>
                  </a:lnTo>
                  <a:cubicBezTo>
                    <a:pt x="35745" y="42320"/>
                    <a:pt x="39136" y="42270"/>
                    <a:pt x="42463" y="41546"/>
                  </a:cubicBezTo>
                  <a:cubicBezTo>
                    <a:pt x="48978" y="40085"/>
                    <a:pt x="55646" y="37494"/>
                    <a:pt x="60726" y="31983"/>
                  </a:cubicBezTo>
                  <a:cubicBezTo>
                    <a:pt x="66072" y="26801"/>
                    <a:pt x="68422" y="18698"/>
                    <a:pt x="67469" y="12310"/>
                  </a:cubicBezTo>
                  <a:cubicBezTo>
                    <a:pt x="66415" y="5833"/>
                    <a:pt x="63494" y="728"/>
                    <a:pt x="59494" y="-3234"/>
                  </a:cubicBezTo>
                  <a:lnTo>
                    <a:pt x="58313" y="-2764"/>
                  </a:lnTo>
                  <a:cubicBezTo>
                    <a:pt x="61983" y="6278"/>
                    <a:pt x="62466" y="18114"/>
                    <a:pt x="54312" y="24350"/>
                  </a:cubicBezTo>
                  <a:cubicBezTo>
                    <a:pt x="50553" y="27436"/>
                    <a:pt x="45740" y="29125"/>
                    <a:pt x="40888" y="29722"/>
                  </a:cubicBezTo>
                  <a:cubicBezTo>
                    <a:pt x="38463" y="30027"/>
                    <a:pt x="35986" y="30052"/>
                    <a:pt x="33599" y="29722"/>
                  </a:cubicBezTo>
                  <a:cubicBezTo>
                    <a:pt x="32341" y="29532"/>
                    <a:pt x="31351" y="29354"/>
                    <a:pt x="30119" y="28897"/>
                  </a:cubicBezTo>
                  <a:cubicBezTo>
                    <a:pt x="28823" y="28401"/>
                    <a:pt x="27096" y="28300"/>
                    <a:pt x="25724" y="28617"/>
                  </a:cubicBezTo>
                  <a:cubicBezTo>
                    <a:pt x="20149" y="30217"/>
                    <a:pt x="16517" y="34256"/>
                    <a:pt x="13113" y="38079"/>
                  </a:cubicBezTo>
                  <a:cubicBezTo>
                    <a:pt x="9799" y="42066"/>
                    <a:pt x="7017" y="46435"/>
                    <a:pt x="4719" y="51045"/>
                  </a:cubicBezTo>
                  <a:cubicBezTo>
                    <a:pt x="261" y="60151"/>
                    <a:pt x="-2952" y="70692"/>
                    <a:pt x="-539" y="80941"/>
                  </a:cubicBezTo>
                  <a:lnTo>
                    <a:pt x="693" y="80674"/>
                  </a:lnTo>
                </a:path>
              </a:pathLst>
            </a:custGeom>
            <a:solidFill>
              <a:srgbClr val="C678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="" xmlns:a16="http://schemas.microsoft.com/office/drawing/2014/main" id="{0C43AADB-7947-AD6D-1DBE-F2D0C1BBC5BB}"/>
                </a:ext>
              </a:extLst>
            </p:cNvPr>
            <p:cNvSpPr/>
            <p:nvPr/>
          </p:nvSpPr>
          <p:spPr>
            <a:xfrm flipV="1">
              <a:off x="3676100" y="2498615"/>
              <a:ext cx="275112" cy="340943"/>
            </a:xfrm>
            <a:custGeom>
              <a:avLst/>
              <a:gdLst>
                <a:gd name="connsiteX0" fmla="*/ 4834 w 67922"/>
                <a:gd name="connsiteY0" fmla="*/ 80674 h 84175"/>
                <a:gd name="connsiteX1" fmla="*/ 10562 w 67922"/>
                <a:gd name="connsiteY1" fmla="*/ 51909 h 84175"/>
                <a:gd name="connsiteX2" fmla="*/ 30412 w 67922"/>
                <a:gd name="connsiteY2" fmla="*/ 31106 h 84175"/>
                <a:gd name="connsiteX3" fmla="*/ 33498 w 67922"/>
                <a:gd name="connsiteY3" fmla="*/ 31233 h 84175"/>
                <a:gd name="connsiteX4" fmla="*/ 37435 w 67922"/>
                <a:gd name="connsiteY4" fmla="*/ 32084 h 84175"/>
                <a:gd name="connsiteX5" fmla="*/ 45322 w 67922"/>
                <a:gd name="connsiteY5" fmla="*/ 31919 h 84175"/>
                <a:gd name="connsiteX6" fmla="*/ 59673 w 67922"/>
                <a:gd name="connsiteY6" fmla="*/ 25811 h 84175"/>
                <a:gd name="connsiteX7" fmla="*/ 66518 w 67922"/>
                <a:gd name="connsiteY7" fmla="*/ 11929 h 84175"/>
                <a:gd name="connsiteX8" fmla="*/ 63635 w 67922"/>
                <a:gd name="connsiteY8" fmla="*/ -3234 h 84175"/>
                <a:gd name="connsiteX9" fmla="*/ 62454 w 67922"/>
                <a:gd name="connsiteY9" fmla="*/ -2764 h 84175"/>
                <a:gd name="connsiteX10" fmla="*/ 59838 w 67922"/>
                <a:gd name="connsiteY10" fmla="*/ 11421 h 84175"/>
                <a:gd name="connsiteX11" fmla="*/ 53247 w 67922"/>
                <a:gd name="connsiteY11" fmla="*/ 18178 h 84175"/>
                <a:gd name="connsiteX12" fmla="*/ 43734 w 67922"/>
                <a:gd name="connsiteY12" fmla="*/ 20083 h 84175"/>
                <a:gd name="connsiteX13" fmla="*/ 38997 w 67922"/>
                <a:gd name="connsiteY13" fmla="*/ 19816 h 84175"/>
                <a:gd name="connsiteX14" fmla="*/ 38197 w 67922"/>
                <a:gd name="connsiteY14" fmla="*/ 19625 h 84175"/>
                <a:gd name="connsiteX15" fmla="*/ 37410 w 67922"/>
                <a:gd name="connsiteY15" fmla="*/ 19333 h 84175"/>
                <a:gd name="connsiteX16" fmla="*/ 37613 w 67922"/>
                <a:gd name="connsiteY16" fmla="*/ 19397 h 84175"/>
                <a:gd name="connsiteX17" fmla="*/ 36889 w 67922"/>
                <a:gd name="connsiteY17" fmla="*/ 19156 h 84175"/>
                <a:gd name="connsiteX18" fmla="*/ 35416 w 67922"/>
                <a:gd name="connsiteY18" fmla="*/ 18749 h 84175"/>
                <a:gd name="connsiteX19" fmla="*/ 32584 w 67922"/>
                <a:gd name="connsiteY19" fmla="*/ 18343 h 84175"/>
                <a:gd name="connsiteX20" fmla="*/ 27669 w 67922"/>
                <a:gd name="connsiteY20" fmla="*/ 18711 h 84175"/>
                <a:gd name="connsiteX21" fmla="*/ 16480 w 67922"/>
                <a:gd name="connsiteY21" fmla="*/ 24769 h 84175"/>
                <a:gd name="connsiteX22" fmla="*/ 9838 w 67922"/>
                <a:gd name="connsiteY22" fmla="*/ 31754 h 84175"/>
                <a:gd name="connsiteX23" fmla="*/ 1647 w 67922"/>
                <a:gd name="connsiteY23" fmla="*/ 47350 h 84175"/>
                <a:gd name="connsiteX24" fmla="*/ 3602 w 67922"/>
                <a:gd name="connsiteY24" fmla="*/ 80941 h 84175"/>
                <a:gd name="connsiteX25" fmla="*/ 4834 w 67922"/>
                <a:gd name="connsiteY25" fmla="*/ 80674 h 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7922" h="84175">
                  <a:moveTo>
                    <a:pt x="4834" y="80674"/>
                  </a:moveTo>
                  <a:cubicBezTo>
                    <a:pt x="2726" y="70845"/>
                    <a:pt x="6028" y="60697"/>
                    <a:pt x="10562" y="51909"/>
                  </a:cubicBezTo>
                  <a:cubicBezTo>
                    <a:pt x="15261" y="43463"/>
                    <a:pt x="21598" y="34116"/>
                    <a:pt x="30412" y="31106"/>
                  </a:cubicBezTo>
                  <a:lnTo>
                    <a:pt x="33498" y="31233"/>
                  </a:lnTo>
                  <a:cubicBezTo>
                    <a:pt x="34654" y="31652"/>
                    <a:pt x="36178" y="31932"/>
                    <a:pt x="37435" y="32084"/>
                  </a:cubicBezTo>
                  <a:cubicBezTo>
                    <a:pt x="40077" y="32389"/>
                    <a:pt x="42718" y="32300"/>
                    <a:pt x="45322" y="31919"/>
                  </a:cubicBezTo>
                  <a:cubicBezTo>
                    <a:pt x="50491" y="31170"/>
                    <a:pt x="55609" y="29278"/>
                    <a:pt x="59673" y="25811"/>
                  </a:cubicBezTo>
                  <a:cubicBezTo>
                    <a:pt x="63800" y="22419"/>
                    <a:pt x="66251" y="17162"/>
                    <a:pt x="66518" y="11929"/>
                  </a:cubicBezTo>
                  <a:cubicBezTo>
                    <a:pt x="66823" y="6659"/>
                    <a:pt x="65477" y="1541"/>
                    <a:pt x="63635" y="-3234"/>
                  </a:cubicBezTo>
                  <a:lnTo>
                    <a:pt x="62454" y="-2764"/>
                  </a:lnTo>
                  <a:cubicBezTo>
                    <a:pt x="62010" y="2734"/>
                    <a:pt x="61590" y="7713"/>
                    <a:pt x="59838" y="11421"/>
                  </a:cubicBezTo>
                  <a:cubicBezTo>
                    <a:pt x="58250" y="15168"/>
                    <a:pt x="55850" y="16946"/>
                    <a:pt x="53247" y="18178"/>
                  </a:cubicBezTo>
                  <a:cubicBezTo>
                    <a:pt x="50516" y="19206"/>
                    <a:pt x="47252" y="20210"/>
                    <a:pt x="43734" y="20083"/>
                  </a:cubicBezTo>
                  <a:cubicBezTo>
                    <a:pt x="42045" y="20057"/>
                    <a:pt x="40331" y="20121"/>
                    <a:pt x="38997" y="19816"/>
                  </a:cubicBezTo>
                  <a:lnTo>
                    <a:pt x="38197" y="19625"/>
                  </a:lnTo>
                  <a:lnTo>
                    <a:pt x="37410" y="19333"/>
                  </a:lnTo>
                  <a:lnTo>
                    <a:pt x="37613" y="19397"/>
                  </a:lnTo>
                  <a:lnTo>
                    <a:pt x="36889" y="19156"/>
                  </a:lnTo>
                  <a:lnTo>
                    <a:pt x="35416" y="18749"/>
                  </a:lnTo>
                  <a:lnTo>
                    <a:pt x="32584" y="18343"/>
                  </a:lnTo>
                  <a:cubicBezTo>
                    <a:pt x="30653" y="18191"/>
                    <a:pt x="29168" y="18444"/>
                    <a:pt x="27669" y="18711"/>
                  </a:cubicBezTo>
                  <a:cubicBezTo>
                    <a:pt x="22144" y="20159"/>
                    <a:pt x="19160" y="22585"/>
                    <a:pt x="16480" y="24769"/>
                  </a:cubicBezTo>
                  <a:cubicBezTo>
                    <a:pt x="13864" y="27030"/>
                    <a:pt x="11667" y="29290"/>
                    <a:pt x="9838" y="31754"/>
                  </a:cubicBezTo>
                  <a:cubicBezTo>
                    <a:pt x="6384" y="36770"/>
                    <a:pt x="3387" y="41761"/>
                    <a:pt x="1647" y="47350"/>
                  </a:cubicBezTo>
                  <a:cubicBezTo>
                    <a:pt x="-2075" y="57891"/>
                    <a:pt x="-3294" y="71314"/>
                    <a:pt x="3602" y="80941"/>
                  </a:cubicBezTo>
                  <a:lnTo>
                    <a:pt x="4834" y="80674"/>
                  </a:lnTo>
                </a:path>
              </a:pathLst>
            </a:custGeom>
            <a:solidFill>
              <a:srgbClr val="521209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="" xmlns:a16="http://schemas.microsoft.com/office/drawing/2014/main" id="{F7092F09-E790-37A7-B36C-C273359F3FA2}"/>
                </a:ext>
              </a:extLst>
            </p:cNvPr>
            <p:cNvSpPr/>
            <p:nvPr/>
          </p:nvSpPr>
          <p:spPr>
            <a:xfrm flipV="1">
              <a:off x="4138126" y="3087705"/>
              <a:ext cx="59310" cy="7712"/>
            </a:xfrm>
            <a:custGeom>
              <a:avLst/>
              <a:gdLst>
                <a:gd name="connsiteX0" fmla="*/ 13222 w 14643"/>
                <a:gd name="connsiteY0" fmla="*/ -3141 h 1904"/>
                <a:gd name="connsiteX1" fmla="*/ -1421 w 14643"/>
                <a:gd name="connsiteY1" fmla="*/ -1236 h 1904"/>
                <a:gd name="connsiteX2" fmla="*/ 13222 w 14643"/>
                <a:gd name="connsiteY2" fmla="*/ -3141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43" h="1904">
                  <a:moveTo>
                    <a:pt x="13222" y="-3141"/>
                  </a:moveTo>
                  <a:cubicBezTo>
                    <a:pt x="8345" y="-2545"/>
                    <a:pt x="3455" y="-2024"/>
                    <a:pt x="-1421" y="-1236"/>
                  </a:cubicBezTo>
                  <a:cubicBezTo>
                    <a:pt x="3697" y="-2062"/>
                    <a:pt x="8523" y="-2659"/>
                    <a:pt x="13222" y="-3141"/>
                  </a:cubicBezTo>
                </a:path>
              </a:pathLst>
            </a:custGeom>
            <a:solidFill>
              <a:srgbClr val="5E26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="" xmlns:a16="http://schemas.microsoft.com/office/drawing/2014/main" id="{F4E648AB-7467-CD8D-20E5-E5EED73370E8}"/>
                </a:ext>
              </a:extLst>
            </p:cNvPr>
            <p:cNvSpPr/>
            <p:nvPr/>
          </p:nvSpPr>
          <p:spPr>
            <a:xfrm flipV="1">
              <a:off x="4197436" y="2808130"/>
              <a:ext cx="887030" cy="300167"/>
            </a:xfrm>
            <a:custGeom>
              <a:avLst/>
              <a:gdLst>
                <a:gd name="connsiteX0" fmla="*/ 104036 w 218998"/>
                <a:gd name="connsiteY0" fmla="*/ 70938 h 74108"/>
                <a:gd name="connsiteX1" fmla="*/ -1501 w 218998"/>
                <a:gd name="connsiteY1" fmla="*/ 8 h 74108"/>
                <a:gd name="connsiteX2" fmla="*/ 157033 w 218998"/>
                <a:gd name="connsiteY2" fmla="*/ 9178 h 74108"/>
                <a:gd name="connsiteX3" fmla="*/ 217497 w 218998"/>
                <a:gd name="connsiteY3" fmla="*/ 32927 h 74108"/>
                <a:gd name="connsiteX4" fmla="*/ 104036 w 218998"/>
                <a:gd name="connsiteY4" fmla="*/ 70938 h 7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998" h="74108">
                  <a:moveTo>
                    <a:pt x="104036" y="70938"/>
                  </a:moveTo>
                  <a:cubicBezTo>
                    <a:pt x="104036" y="70938"/>
                    <a:pt x="110932" y="-11650"/>
                    <a:pt x="-1501" y="8"/>
                  </a:cubicBezTo>
                  <a:cubicBezTo>
                    <a:pt x="57262" y="-7205"/>
                    <a:pt x="115720" y="-1287"/>
                    <a:pt x="157033" y="9178"/>
                  </a:cubicBezTo>
                  <a:cubicBezTo>
                    <a:pt x="194510" y="18677"/>
                    <a:pt x="217497" y="32927"/>
                    <a:pt x="217497" y="32927"/>
                  </a:cubicBezTo>
                  <a:cubicBezTo>
                    <a:pt x="193583" y="60536"/>
                    <a:pt x="104036" y="70938"/>
                    <a:pt x="104036" y="70938"/>
                  </a:cubicBezTo>
                </a:path>
              </a:pathLst>
            </a:custGeom>
            <a:solidFill>
              <a:srgbClr val="5E2606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4" name="Freeform: Shape 3153">
              <a:extLst>
                <a:ext uri="{FF2B5EF4-FFF2-40B4-BE49-F238E27FC236}">
                  <a16:creationId xmlns="" xmlns:a16="http://schemas.microsoft.com/office/drawing/2014/main" id="{18645056-E9F8-27C2-B3CA-9393B49A756D}"/>
                </a:ext>
              </a:extLst>
            </p:cNvPr>
            <p:cNvSpPr/>
            <p:nvPr/>
          </p:nvSpPr>
          <p:spPr>
            <a:xfrm flipV="1">
              <a:off x="2614680" y="3558204"/>
              <a:ext cx="134514" cy="56864"/>
            </a:xfrm>
            <a:custGeom>
              <a:avLst/>
              <a:gdLst>
                <a:gd name="connsiteX0" fmla="*/ 32039 w 33210"/>
                <a:gd name="connsiteY0" fmla="*/ 6785 h 14039"/>
                <a:gd name="connsiteX1" fmla="*/ 14170 w 33210"/>
                <a:gd name="connsiteY1" fmla="*/ 4308 h 14039"/>
                <a:gd name="connsiteX2" fmla="*/ -1171 w 33210"/>
                <a:gd name="connsiteY2" fmla="*/ -3032 h 14039"/>
                <a:gd name="connsiteX3" fmla="*/ 3553 w 33210"/>
                <a:gd name="connsiteY3" fmla="*/ 5909 h 14039"/>
                <a:gd name="connsiteX4" fmla="*/ 12875 w 33210"/>
                <a:gd name="connsiteY4" fmla="*/ 10531 h 14039"/>
                <a:gd name="connsiteX5" fmla="*/ 32039 w 33210"/>
                <a:gd name="connsiteY5" fmla="*/ 6785 h 1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10" h="14039">
                  <a:moveTo>
                    <a:pt x="32039" y="6785"/>
                  </a:moveTo>
                  <a:cubicBezTo>
                    <a:pt x="25473" y="5807"/>
                    <a:pt x="19657" y="5527"/>
                    <a:pt x="14170" y="4308"/>
                  </a:cubicBezTo>
                  <a:cubicBezTo>
                    <a:pt x="8633" y="3229"/>
                    <a:pt x="3972" y="1324"/>
                    <a:pt x="-1171" y="-3032"/>
                  </a:cubicBezTo>
                  <a:cubicBezTo>
                    <a:pt x="-879" y="346"/>
                    <a:pt x="937" y="3508"/>
                    <a:pt x="3553" y="5909"/>
                  </a:cubicBezTo>
                  <a:cubicBezTo>
                    <a:pt x="6144" y="8385"/>
                    <a:pt x="9535" y="9782"/>
                    <a:pt x="12875" y="10531"/>
                  </a:cubicBezTo>
                  <a:cubicBezTo>
                    <a:pt x="19619" y="11763"/>
                    <a:pt x="26540" y="10633"/>
                    <a:pt x="32039" y="6785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5" name="Freeform: Shape 3154">
              <a:extLst>
                <a:ext uri="{FF2B5EF4-FFF2-40B4-BE49-F238E27FC236}">
                  <a16:creationId xmlns="" xmlns:a16="http://schemas.microsoft.com/office/drawing/2014/main" id="{7AF1A476-33B8-7ADC-D871-E09608ADB0DC}"/>
                </a:ext>
              </a:extLst>
            </p:cNvPr>
            <p:cNvSpPr/>
            <p:nvPr/>
          </p:nvSpPr>
          <p:spPr>
            <a:xfrm flipV="1">
              <a:off x="2920080" y="3519568"/>
              <a:ext cx="368567" cy="95500"/>
            </a:xfrm>
            <a:custGeom>
              <a:avLst/>
              <a:gdLst>
                <a:gd name="connsiteX0" fmla="*/ 89753 w 90995"/>
                <a:gd name="connsiteY0" fmla="*/ 10324 h 23578"/>
                <a:gd name="connsiteX1" fmla="*/ 65801 w 90995"/>
                <a:gd name="connsiteY1" fmla="*/ 14312 h 23578"/>
                <a:gd name="connsiteX2" fmla="*/ 41798 w 90995"/>
                <a:gd name="connsiteY2" fmla="*/ 13816 h 23578"/>
                <a:gd name="connsiteX3" fmla="*/ 18328 w 90995"/>
                <a:gd name="connsiteY3" fmla="*/ 9562 h 23578"/>
                <a:gd name="connsiteX4" fmla="*/ -1242 w 90995"/>
                <a:gd name="connsiteY4" fmla="*/ -3037 h 23578"/>
                <a:gd name="connsiteX5" fmla="*/ 16639 w 90995"/>
                <a:gd name="connsiteY5" fmla="*/ 14147 h 23578"/>
                <a:gd name="connsiteX6" fmla="*/ 41214 w 90995"/>
                <a:gd name="connsiteY6" fmla="*/ 20141 h 23578"/>
                <a:gd name="connsiteX7" fmla="*/ 66372 w 90995"/>
                <a:gd name="connsiteY7" fmla="*/ 19138 h 23578"/>
                <a:gd name="connsiteX8" fmla="*/ 89753 w 90995"/>
                <a:gd name="connsiteY8" fmla="*/ 10324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995" h="23578">
                  <a:moveTo>
                    <a:pt x="89753" y="10324"/>
                  </a:moveTo>
                  <a:cubicBezTo>
                    <a:pt x="81815" y="12737"/>
                    <a:pt x="73840" y="13854"/>
                    <a:pt x="65801" y="14312"/>
                  </a:cubicBezTo>
                  <a:cubicBezTo>
                    <a:pt x="57774" y="14642"/>
                    <a:pt x="49761" y="14654"/>
                    <a:pt x="41798" y="13816"/>
                  </a:cubicBezTo>
                  <a:cubicBezTo>
                    <a:pt x="33835" y="13130"/>
                    <a:pt x="25948" y="11746"/>
                    <a:pt x="18328" y="9562"/>
                  </a:cubicBezTo>
                  <a:cubicBezTo>
                    <a:pt x="10924" y="7174"/>
                    <a:pt x="3152" y="4088"/>
                    <a:pt x="-1242" y="-3037"/>
                  </a:cubicBezTo>
                  <a:cubicBezTo>
                    <a:pt x="764" y="5485"/>
                    <a:pt x="9108" y="10768"/>
                    <a:pt x="16639" y="14147"/>
                  </a:cubicBezTo>
                  <a:cubicBezTo>
                    <a:pt x="24450" y="17626"/>
                    <a:pt x="32844" y="19277"/>
                    <a:pt x="41214" y="20141"/>
                  </a:cubicBezTo>
                  <a:cubicBezTo>
                    <a:pt x="49608" y="20852"/>
                    <a:pt x="58092" y="20674"/>
                    <a:pt x="66372" y="19138"/>
                  </a:cubicBezTo>
                  <a:cubicBezTo>
                    <a:pt x="74615" y="17664"/>
                    <a:pt x="82895" y="15137"/>
                    <a:pt x="89753" y="10324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6" name="Freeform: Shape 3155">
              <a:extLst>
                <a:ext uri="{FF2B5EF4-FFF2-40B4-BE49-F238E27FC236}">
                  <a16:creationId xmlns="" xmlns:a16="http://schemas.microsoft.com/office/drawing/2014/main" id="{803C1D97-B644-048D-A931-3C57949F1EBB}"/>
                </a:ext>
              </a:extLst>
            </p:cNvPr>
            <p:cNvSpPr/>
            <p:nvPr/>
          </p:nvSpPr>
          <p:spPr>
            <a:xfrm flipV="1">
              <a:off x="3090983" y="2530046"/>
              <a:ext cx="564582" cy="384205"/>
            </a:xfrm>
            <a:custGeom>
              <a:avLst/>
              <a:gdLst>
                <a:gd name="connsiteX0" fmla="*/ 138102 w 139389"/>
                <a:gd name="connsiteY0" fmla="*/ 91443 h 94856"/>
                <a:gd name="connsiteX1" fmla="*/ 103558 w 139389"/>
                <a:gd name="connsiteY1" fmla="*/ 76051 h 94856"/>
                <a:gd name="connsiteX2" fmla="*/ 72938 w 139389"/>
                <a:gd name="connsiteY2" fmla="*/ 53737 h 94856"/>
                <a:gd name="connsiteX3" fmla="*/ 72722 w 139389"/>
                <a:gd name="connsiteY3" fmla="*/ 53571 h 94856"/>
                <a:gd name="connsiteX4" fmla="*/ 72367 w 139389"/>
                <a:gd name="connsiteY4" fmla="*/ 53356 h 94856"/>
                <a:gd name="connsiteX5" fmla="*/ 42877 w 139389"/>
                <a:gd name="connsiteY5" fmla="*/ 36274 h 94856"/>
                <a:gd name="connsiteX6" fmla="*/ 42458 w 139389"/>
                <a:gd name="connsiteY6" fmla="*/ 36033 h 94856"/>
                <a:gd name="connsiteX7" fmla="*/ 42179 w 139389"/>
                <a:gd name="connsiteY7" fmla="*/ 35944 h 94856"/>
                <a:gd name="connsiteX8" fmla="*/ 10378 w 139389"/>
                <a:gd name="connsiteY8" fmla="*/ 24908 h 94856"/>
                <a:gd name="connsiteX9" fmla="*/ 2606 w 139389"/>
                <a:gd name="connsiteY9" fmla="*/ 12906 h 94856"/>
                <a:gd name="connsiteX10" fmla="*/ 6784 w 139389"/>
                <a:gd name="connsiteY10" fmla="*/ -3223 h 94856"/>
                <a:gd name="connsiteX11" fmla="*/ -1065 w 139389"/>
                <a:gd name="connsiteY11" fmla="*/ 12754 h 94856"/>
                <a:gd name="connsiteX12" fmla="*/ 6619 w 139389"/>
                <a:gd name="connsiteY12" fmla="*/ 30026 h 94856"/>
                <a:gd name="connsiteX13" fmla="*/ 38978 w 139389"/>
                <a:gd name="connsiteY13" fmla="*/ 44478 h 94856"/>
                <a:gd name="connsiteX14" fmla="*/ 38293 w 139389"/>
                <a:gd name="connsiteY14" fmla="*/ 44148 h 94856"/>
                <a:gd name="connsiteX15" fmla="*/ 67719 w 139389"/>
                <a:gd name="connsiteY15" fmla="*/ 61357 h 94856"/>
                <a:gd name="connsiteX16" fmla="*/ 67160 w 139389"/>
                <a:gd name="connsiteY16" fmla="*/ 60988 h 94856"/>
                <a:gd name="connsiteX17" fmla="*/ 100294 w 139389"/>
                <a:gd name="connsiteY17" fmla="*/ 81969 h 94856"/>
                <a:gd name="connsiteX18" fmla="*/ 118684 w 139389"/>
                <a:gd name="connsiteY18" fmla="*/ 89030 h 94856"/>
                <a:gd name="connsiteX19" fmla="*/ 138102 w 139389"/>
                <a:gd name="connsiteY19" fmla="*/ 91443 h 9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9389" h="94856">
                  <a:moveTo>
                    <a:pt x="138102" y="91443"/>
                  </a:moveTo>
                  <a:cubicBezTo>
                    <a:pt x="125389" y="89068"/>
                    <a:pt x="114277" y="82566"/>
                    <a:pt x="103558" y="76051"/>
                  </a:cubicBezTo>
                  <a:cubicBezTo>
                    <a:pt x="92839" y="69358"/>
                    <a:pt x="82768" y="61712"/>
                    <a:pt x="72938" y="53737"/>
                  </a:cubicBezTo>
                  <a:lnTo>
                    <a:pt x="72722" y="53571"/>
                  </a:lnTo>
                  <a:lnTo>
                    <a:pt x="72367" y="53356"/>
                  </a:lnTo>
                  <a:cubicBezTo>
                    <a:pt x="62651" y="47463"/>
                    <a:pt x="52758" y="41875"/>
                    <a:pt x="42877" y="36274"/>
                  </a:cubicBezTo>
                  <a:lnTo>
                    <a:pt x="42458" y="36033"/>
                  </a:lnTo>
                  <a:lnTo>
                    <a:pt x="42179" y="35944"/>
                  </a:lnTo>
                  <a:cubicBezTo>
                    <a:pt x="30762" y="32096"/>
                    <a:pt x="19383" y="30394"/>
                    <a:pt x="10378" y="24908"/>
                  </a:cubicBezTo>
                  <a:cubicBezTo>
                    <a:pt x="5908" y="22253"/>
                    <a:pt x="2898" y="18202"/>
                    <a:pt x="2606" y="12906"/>
                  </a:cubicBezTo>
                  <a:cubicBezTo>
                    <a:pt x="2301" y="7598"/>
                    <a:pt x="4460" y="2061"/>
                    <a:pt x="6784" y="-3223"/>
                  </a:cubicBezTo>
                  <a:cubicBezTo>
                    <a:pt x="3101" y="1248"/>
                    <a:pt x="-125" y="6417"/>
                    <a:pt x="-1065" y="12754"/>
                  </a:cubicBezTo>
                  <a:cubicBezTo>
                    <a:pt x="-2271" y="19218"/>
                    <a:pt x="1577" y="26216"/>
                    <a:pt x="6619" y="30026"/>
                  </a:cubicBezTo>
                  <a:cubicBezTo>
                    <a:pt x="16766" y="37925"/>
                    <a:pt x="28844" y="40351"/>
                    <a:pt x="38978" y="44478"/>
                  </a:cubicBezTo>
                  <a:lnTo>
                    <a:pt x="38293" y="44148"/>
                  </a:lnTo>
                  <a:cubicBezTo>
                    <a:pt x="48046" y="49978"/>
                    <a:pt x="57787" y="55819"/>
                    <a:pt x="67719" y="61357"/>
                  </a:cubicBezTo>
                  <a:lnTo>
                    <a:pt x="67160" y="60988"/>
                  </a:lnTo>
                  <a:cubicBezTo>
                    <a:pt x="77447" y="69015"/>
                    <a:pt x="88483" y="76216"/>
                    <a:pt x="100294" y="81969"/>
                  </a:cubicBezTo>
                  <a:cubicBezTo>
                    <a:pt x="106225" y="84788"/>
                    <a:pt x="112321" y="87315"/>
                    <a:pt x="118684" y="89030"/>
                  </a:cubicBezTo>
                  <a:cubicBezTo>
                    <a:pt x="125021" y="90656"/>
                    <a:pt x="131574" y="92180"/>
                    <a:pt x="138102" y="91443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="" xmlns:a16="http://schemas.microsoft.com/office/drawing/2014/main" id="{A618A1E0-F9C9-3347-4DF3-2632AF8406F2}"/>
                </a:ext>
              </a:extLst>
            </p:cNvPr>
            <p:cNvSpPr/>
            <p:nvPr/>
          </p:nvSpPr>
          <p:spPr>
            <a:xfrm flipV="1">
              <a:off x="2597137" y="3854406"/>
              <a:ext cx="84771" cy="20795"/>
            </a:xfrm>
            <a:custGeom>
              <a:avLst/>
              <a:gdLst>
                <a:gd name="connsiteX0" fmla="*/ 19766 w 20929"/>
                <a:gd name="connsiteY0" fmla="*/ -278 h 5134"/>
                <a:gd name="connsiteX1" fmla="*/ -1164 w 20929"/>
                <a:gd name="connsiteY1" fmla="*/ -2971 h 5134"/>
                <a:gd name="connsiteX2" fmla="*/ 8818 w 20929"/>
                <a:gd name="connsiteY2" fmla="*/ 2160 h 5134"/>
                <a:gd name="connsiteX3" fmla="*/ 19766 w 20929"/>
                <a:gd name="connsiteY3" fmla="*/ -278 h 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9" h="5134">
                  <a:moveTo>
                    <a:pt x="19766" y="-278"/>
                  </a:moveTo>
                  <a:cubicBezTo>
                    <a:pt x="12196" y="-1256"/>
                    <a:pt x="5694" y="-266"/>
                    <a:pt x="-1164" y="-2971"/>
                  </a:cubicBezTo>
                  <a:cubicBezTo>
                    <a:pt x="792" y="572"/>
                    <a:pt x="5148" y="1804"/>
                    <a:pt x="8818" y="2160"/>
                  </a:cubicBezTo>
                  <a:cubicBezTo>
                    <a:pt x="12628" y="2211"/>
                    <a:pt x="16438" y="1728"/>
                    <a:pt x="19766" y="-278"/>
                  </a:cubicBez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="" xmlns:a16="http://schemas.microsoft.com/office/drawing/2014/main" id="{4AA33FF6-5FCA-F119-2482-7818212C67A4}"/>
                </a:ext>
              </a:extLst>
            </p:cNvPr>
            <p:cNvSpPr/>
            <p:nvPr/>
          </p:nvSpPr>
          <p:spPr>
            <a:xfrm flipV="1">
              <a:off x="3617191" y="3108180"/>
              <a:ext cx="333842" cy="404469"/>
            </a:xfrm>
            <a:custGeom>
              <a:avLst/>
              <a:gdLst>
                <a:gd name="connsiteX0" fmla="*/ -99 w 82422"/>
                <a:gd name="connsiteY0" fmla="*/ 96767 h 99859"/>
                <a:gd name="connsiteX1" fmla="*/ 10518 w 82422"/>
                <a:gd name="connsiteY1" fmla="*/ 65004 h 99859"/>
                <a:gd name="connsiteX2" fmla="*/ 28780 w 82422"/>
                <a:gd name="connsiteY2" fmla="*/ 37750 h 99859"/>
                <a:gd name="connsiteX3" fmla="*/ 53533 w 82422"/>
                <a:gd name="connsiteY3" fmla="*/ 17163 h 99859"/>
                <a:gd name="connsiteX4" fmla="*/ 81066 w 82422"/>
                <a:gd name="connsiteY4" fmla="*/ -1887 h 99859"/>
                <a:gd name="connsiteX5" fmla="*/ 80685 w 82422"/>
                <a:gd name="connsiteY5" fmla="*/ -3093 h 99859"/>
                <a:gd name="connsiteX6" fmla="*/ 46598 w 82422"/>
                <a:gd name="connsiteY6" fmla="*/ 6520 h 99859"/>
                <a:gd name="connsiteX7" fmla="*/ 20894 w 82422"/>
                <a:gd name="connsiteY7" fmla="*/ 31349 h 99859"/>
                <a:gd name="connsiteX8" fmla="*/ -1357 w 82422"/>
                <a:gd name="connsiteY8" fmla="*/ 96690 h 99859"/>
                <a:gd name="connsiteX9" fmla="*/ -99 w 82422"/>
                <a:gd name="connsiteY9" fmla="*/ 96767 h 99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422" h="99859">
                  <a:moveTo>
                    <a:pt x="-99" y="96767"/>
                  </a:moveTo>
                  <a:cubicBezTo>
                    <a:pt x="1768" y="85654"/>
                    <a:pt x="5578" y="74923"/>
                    <a:pt x="10518" y="65004"/>
                  </a:cubicBezTo>
                  <a:cubicBezTo>
                    <a:pt x="15280" y="54984"/>
                    <a:pt x="21465" y="45776"/>
                    <a:pt x="28780" y="37750"/>
                  </a:cubicBezTo>
                  <a:cubicBezTo>
                    <a:pt x="36083" y="29622"/>
                    <a:pt x="45150" y="23780"/>
                    <a:pt x="53533" y="17163"/>
                  </a:cubicBezTo>
                  <a:cubicBezTo>
                    <a:pt x="62118" y="10648"/>
                    <a:pt x="71338" y="4857"/>
                    <a:pt x="81066" y="-1887"/>
                  </a:cubicBezTo>
                  <a:lnTo>
                    <a:pt x="80685" y="-3093"/>
                  </a:lnTo>
                  <a:cubicBezTo>
                    <a:pt x="68747" y="-3004"/>
                    <a:pt x="57139" y="742"/>
                    <a:pt x="46598" y="6520"/>
                  </a:cubicBezTo>
                  <a:cubicBezTo>
                    <a:pt x="35994" y="12375"/>
                    <a:pt x="27879" y="21811"/>
                    <a:pt x="20894" y="31349"/>
                  </a:cubicBezTo>
                  <a:cubicBezTo>
                    <a:pt x="6797" y="50589"/>
                    <a:pt x="-836" y="73691"/>
                    <a:pt x="-1357" y="96690"/>
                  </a:cubicBezTo>
                  <a:lnTo>
                    <a:pt x="-99" y="96767"/>
                  </a:lnTo>
                </a:path>
              </a:pathLst>
            </a:custGeom>
            <a:solidFill>
              <a:srgbClr val="FFFFFF"/>
            </a:solidFill>
            <a:ln w="12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62" name="Title 4">
            <a:extLst>
              <a:ext uri="{FF2B5EF4-FFF2-40B4-BE49-F238E27FC236}">
                <a16:creationId xmlns="" xmlns:a16="http://schemas.microsoft.com/office/drawing/2014/main" id="{5E3748E9-1513-D6B8-76A7-A948EB415A82}"/>
              </a:ext>
            </a:extLst>
          </p:cNvPr>
          <p:cNvSpPr txBox="1">
            <a:spLocks/>
          </p:cNvSpPr>
          <p:nvPr/>
        </p:nvSpPr>
        <p:spPr>
          <a:xfrm>
            <a:off x="502456" y="1519485"/>
            <a:ext cx="2827872" cy="20898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Most Popular Dessert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  <a:latin typeface="+mn-lt"/>
              </a:rPr>
              <a:t>Churros</a:t>
            </a:r>
            <a:endParaRPr lang="en-US" sz="4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64" name="Rectangle: Rounded Corners 3163">
            <a:extLst>
              <a:ext uri="{FF2B5EF4-FFF2-40B4-BE49-F238E27FC236}">
                <a16:creationId xmlns="" xmlns:a16="http://schemas.microsoft.com/office/drawing/2014/main" id="{A85B30AA-CA7C-0E73-5E22-7A7BE455E6CE}"/>
              </a:ext>
            </a:extLst>
          </p:cNvPr>
          <p:cNvSpPr/>
          <p:nvPr/>
        </p:nvSpPr>
        <p:spPr>
          <a:xfrm>
            <a:off x="627533" y="3906861"/>
            <a:ext cx="868680" cy="78740"/>
          </a:xfrm>
          <a:prstGeom prst="roundRect">
            <a:avLst>
              <a:gd name="adj" fmla="val 50000"/>
            </a:avLst>
          </a:prstGeom>
          <a:solidFill>
            <a:srgbClr val="FEE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5" name="TextBox 3164">
            <a:extLst>
              <a:ext uri="{FF2B5EF4-FFF2-40B4-BE49-F238E27FC236}">
                <a16:creationId xmlns="" xmlns:a16="http://schemas.microsoft.com/office/drawing/2014/main" id="{CA1D2FD8-CB0B-F3C1-CB82-D6C342F8A135}"/>
              </a:ext>
            </a:extLst>
          </p:cNvPr>
          <p:cNvSpPr txBox="1"/>
          <p:nvPr/>
        </p:nvSpPr>
        <p:spPr>
          <a:xfrm>
            <a:off x="608778" y="4283173"/>
            <a:ext cx="272155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</a:rPr>
              <a:t>amet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consectetur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adipiscing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elit</a:t>
            </a:r>
            <a:r>
              <a:rPr lang="en-US" sz="1600" dirty="0">
                <a:solidFill>
                  <a:schemeClr val="bg1"/>
                </a:solidFill>
              </a:rPr>
              <a:t>. Morbi semper </a:t>
            </a:r>
            <a:r>
              <a:rPr lang="en-US" sz="1600" dirty="0" err="1">
                <a:solidFill>
                  <a:schemeClr val="bg1"/>
                </a:solidFill>
              </a:rPr>
              <a:t>nibh</a:t>
            </a:r>
            <a:r>
              <a:rPr lang="en-US" sz="1600" dirty="0">
                <a:solidFill>
                  <a:schemeClr val="bg1"/>
                </a:solidFill>
              </a:rPr>
              <a:t> ac magna pulvinar, non </a:t>
            </a:r>
            <a:r>
              <a:rPr lang="en-US" sz="1600" dirty="0" err="1">
                <a:solidFill>
                  <a:schemeClr val="bg1"/>
                </a:solidFill>
              </a:rPr>
              <a:t>vehicula</a:t>
            </a:r>
            <a:r>
              <a:rPr lang="en-US" sz="1600" dirty="0">
                <a:solidFill>
                  <a:schemeClr val="bg1"/>
                </a:solidFill>
              </a:rPr>
              <a:t> libero lacinia. </a:t>
            </a:r>
          </a:p>
        </p:txBody>
      </p:sp>
      <p:sp>
        <p:nvSpPr>
          <p:cNvPr id="3167" name="TextBox 3166">
            <a:extLst>
              <a:ext uri="{FF2B5EF4-FFF2-40B4-BE49-F238E27FC236}">
                <a16:creationId xmlns="" xmlns:a16="http://schemas.microsoft.com/office/drawing/2014/main" id="{20BA9C59-112B-96B3-F392-D6851DE661EF}"/>
              </a:ext>
            </a:extLst>
          </p:cNvPr>
          <p:cNvSpPr txBox="1"/>
          <p:nvPr/>
        </p:nvSpPr>
        <p:spPr>
          <a:xfrm>
            <a:off x="7046487" y="1263255"/>
            <a:ext cx="4754536" cy="573453"/>
          </a:xfrm>
          <a:prstGeom prst="roundRect">
            <a:avLst>
              <a:gd name="adj" fmla="val 50000"/>
            </a:avLst>
          </a:prstGeom>
          <a:solidFill>
            <a:srgbClr val="B0D8A4"/>
          </a:solidFill>
          <a:ln w="63500">
            <a:solidFill>
              <a:schemeClr val="bg1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000" b="1" dirty="0"/>
              <a:t>Composition</a:t>
            </a:r>
            <a:endParaRPr lang="en-ID" sz="2000" b="1" dirty="0"/>
          </a:p>
        </p:txBody>
      </p:sp>
      <p:sp>
        <p:nvSpPr>
          <p:cNvPr id="3179" name="Oval 3178">
            <a:extLst>
              <a:ext uri="{FF2B5EF4-FFF2-40B4-BE49-F238E27FC236}">
                <a16:creationId xmlns="" xmlns:a16="http://schemas.microsoft.com/office/drawing/2014/main" id="{152B2616-689D-0E9C-33AE-716C1FD617B8}"/>
              </a:ext>
            </a:extLst>
          </p:cNvPr>
          <p:cNvSpPr/>
          <p:nvPr/>
        </p:nvSpPr>
        <p:spPr>
          <a:xfrm>
            <a:off x="7046487" y="3545516"/>
            <a:ext cx="1061622" cy="1061622"/>
          </a:xfrm>
          <a:prstGeom prst="ellipse">
            <a:avLst/>
          </a:prstGeom>
          <a:ln w="63500">
            <a:solidFill>
              <a:srgbClr val="B0D8A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1" name="Oval 3180">
            <a:extLst>
              <a:ext uri="{FF2B5EF4-FFF2-40B4-BE49-F238E27FC236}">
                <a16:creationId xmlns="" xmlns:a16="http://schemas.microsoft.com/office/drawing/2014/main" id="{25723F0D-067F-49B3-1505-633E835EA898}"/>
              </a:ext>
            </a:extLst>
          </p:cNvPr>
          <p:cNvSpPr/>
          <p:nvPr/>
        </p:nvSpPr>
        <p:spPr>
          <a:xfrm>
            <a:off x="7046487" y="4930731"/>
            <a:ext cx="1061622" cy="1061622"/>
          </a:xfrm>
          <a:prstGeom prst="ellipse">
            <a:avLst/>
          </a:prstGeom>
          <a:ln w="63500">
            <a:solidFill>
              <a:srgbClr val="B0D8A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4" name="TextBox 3183">
            <a:extLst>
              <a:ext uri="{FF2B5EF4-FFF2-40B4-BE49-F238E27FC236}">
                <a16:creationId xmlns="" xmlns:a16="http://schemas.microsoft.com/office/drawing/2014/main" id="{4D595DF5-EBA6-B7E4-3667-431AA69662A3}"/>
              </a:ext>
            </a:extLst>
          </p:cNvPr>
          <p:cNvSpPr txBox="1"/>
          <p:nvPr/>
        </p:nvSpPr>
        <p:spPr>
          <a:xfrm>
            <a:off x="8425738" y="2314086"/>
            <a:ext cx="3303621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E84258"/>
                </a:solidFill>
                <a:latin typeface="+mj-lt"/>
              </a:rPr>
              <a:t>ENERGY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cxnSp>
        <p:nvCxnSpPr>
          <p:cNvPr id="3188" name="Straight Connector 3187">
            <a:extLst>
              <a:ext uri="{FF2B5EF4-FFF2-40B4-BE49-F238E27FC236}">
                <a16:creationId xmlns="" xmlns:a16="http://schemas.microsoft.com/office/drawing/2014/main" id="{B8B935B7-1EB2-6D15-322B-03A39AA3D686}"/>
              </a:ext>
            </a:extLst>
          </p:cNvPr>
          <p:cNvCxnSpPr>
            <a:cxnSpLocks/>
          </p:cNvCxnSpPr>
          <p:nvPr/>
        </p:nvCxnSpPr>
        <p:spPr>
          <a:xfrm>
            <a:off x="7046487" y="3383720"/>
            <a:ext cx="4682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9" name="Straight Connector 3188">
            <a:extLst>
              <a:ext uri="{FF2B5EF4-FFF2-40B4-BE49-F238E27FC236}">
                <a16:creationId xmlns="" xmlns:a16="http://schemas.microsoft.com/office/drawing/2014/main" id="{325A81DD-7BCB-8714-F013-7EE87AC40832}"/>
              </a:ext>
            </a:extLst>
          </p:cNvPr>
          <p:cNvCxnSpPr>
            <a:cxnSpLocks/>
          </p:cNvCxnSpPr>
          <p:nvPr/>
        </p:nvCxnSpPr>
        <p:spPr>
          <a:xfrm>
            <a:off x="7046487" y="4768936"/>
            <a:ext cx="4682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90" name="Oval 3189">
            <a:extLst>
              <a:ext uri="{FF2B5EF4-FFF2-40B4-BE49-F238E27FC236}">
                <a16:creationId xmlns="" xmlns:a16="http://schemas.microsoft.com/office/drawing/2014/main" id="{F80A8E22-A2D0-AEBB-B1DC-B152C7C050E3}"/>
              </a:ext>
            </a:extLst>
          </p:cNvPr>
          <p:cNvSpPr/>
          <p:nvPr/>
        </p:nvSpPr>
        <p:spPr>
          <a:xfrm>
            <a:off x="7094743" y="2208557"/>
            <a:ext cx="965111" cy="965111"/>
          </a:xfrm>
          <a:prstGeom prst="ellipse">
            <a:avLst/>
          </a:prstGeom>
          <a:solidFill>
            <a:schemeClr val="bg1"/>
          </a:solidFill>
          <a:ln w="63500">
            <a:noFill/>
            <a:headEnd type="oval"/>
            <a:tailEnd type="oval"/>
          </a:ln>
          <a:effectLst>
            <a:outerShdw blurRad="152400" dist="38100" dir="5400000" algn="t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5" name="Arc 3174">
            <a:extLst>
              <a:ext uri="{FF2B5EF4-FFF2-40B4-BE49-F238E27FC236}">
                <a16:creationId xmlns="" xmlns:a16="http://schemas.microsoft.com/office/drawing/2014/main" id="{E6E92115-2B57-F5F9-1570-260C2E515829}"/>
              </a:ext>
            </a:extLst>
          </p:cNvPr>
          <p:cNvSpPr/>
          <p:nvPr/>
        </p:nvSpPr>
        <p:spPr>
          <a:xfrm>
            <a:off x="7046487" y="2160301"/>
            <a:ext cx="1061622" cy="1061622"/>
          </a:xfrm>
          <a:prstGeom prst="arc">
            <a:avLst>
              <a:gd name="adj1" fmla="val 16200000"/>
              <a:gd name="adj2" fmla="val 3408541"/>
            </a:avLst>
          </a:prstGeom>
          <a:ln w="63500">
            <a:solidFill>
              <a:srgbClr val="4B8539"/>
            </a:solidFill>
            <a:headEnd type="oval"/>
            <a:tailEnd type="oval"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1" name="Oval 3190">
            <a:extLst>
              <a:ext uri="{FF2B5EF4-FFF2-40B4-BE49-F238E27FC236}">
                <a16:creationId xmlns="" xmlns:a16="http://schemas.microsoft.com/office/drawing/2014/main" id="{85ED8B26-5683-6291-7326-C6FC2D250D9C}"/>
              </a:ext>
            </a:extLst>
          </p:cNvPr>
          <p:cNvSpPr/>
          <p:nvPr/>
        </p:nvSpPr>
        <p:spPr>
          <a:xfrm>
            <a:off x="7094743" y="3593772"/>
            <a:ext cx="965111" cy="965111"/>
          </a:xfrm>
          <a:prstGeom prst="ellipse">
            <a:avLst/>
          </a:prstGeom>
          <a:solidFill>
            <a:schemeClr val="bg1"/>
          </a:solidFill>
          <a:ln w="63500">
            <a:noFill/>
            <a:headEnd type="oval"/>
            <a:tailEnd type="oval"/>
          </a:ln>
          <a:effectLst>
            <a:outerShdw blurRad="152400" dist="38100" dir="5400000" algn="t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92" name="Oval 3191">
            <a:extLst>
              <a:ext uri="{FF2B5EF4-FFF2-40B4-BE49-F238E27FC236}">
                <a16:creationId xmlns="" xmlns:a16="http://schemas.microsoft.com/office/drawing/2014/main" id="{B50E37B5-FE2C-897E-AF39-EF4971E33B49}"/>
              </a:ext>
            </a:extLst>
          </p:cNvPr>
          <p:cNvSpPr/>
          <p:nvPr/>
        </p:nvSpPr>
        <p:spPr>
          <a:xfrm>
            <a:off x="7094743" y="4978987"/>
            <a:ext cx="965111" cy="965111"/>
          </a:xfrm>
          <a:prstGeom prst="ellipse">
            <a:avLst/>
          </a:prstGeom>
          <a:solidFill>
            <a:schemeClr val="bg1"/>
          </a:solidFill>
          <a:ln w="63500">
            <a:noFill/>
            <a:headEnd type="oval"/>
            <a:tailEnd type="oval"/>
          </a:ln>
          <a:effectLst>
            <a:outerShdw blurRad="152400" dist="38100" dir="5400000" algn="t" rotWithShape="0">
              <a:prstClr val="black">
                <a:alpha val="3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80" name="Arc 3179">
            <a:extLst>
              <a:ext uri="{FF2B5EF4-FFF2-40B4-BE49-F238E27FC236}">
                <a16:creationId xmlns="" xmlns:a16="http://schemas.microsoft.com/office/drawing/2014/main" id="{D4D86E78-B37C-1DCD-0443-F8D3A138A7D1}"/>
              </a:ext>
            </a:extLst>
          </p:cNvPr>
          <p:cNvSpPr/>
          <p:nvPr/>
        </p:nvSpPr>
        <p:spPr>
          <a:xfrm>
            <a:off x="7046487" y="3545516"/>
            <a:ext cx="1061622" cy="1061622"/>
          </a:xfrm>
          <a:prstGeom prst="arc">
            <a:avLst>
              <a:gd name="adj1" fmla="val 16200000"/>
              <a:gd name="adj2" fmla="val 7435930"/>
            </a:avLst>
          </a:prstGeom>
          <a:ln w="63500">
            <a:solidFill>
              <a:srgbClr val="4B8539"/>
            </a:solidFill>
            <a:headEnd type="oval"/>
            <a:tailEnd type="oval"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2" name="Arc 3181">
            <a:extLst>
              <a:ext uri="{FF2B5EF4-FFF2-40B4-BE49-F238E27FC236}">
                <a16:creationId xmlns="" xmlns:a16="http://schemas.microsoft.com/office/drawing/2014/main" id="{DC3EBD1E-5CBE-F0B9-20C7-260C671544ED}"/>
              </a:ext>
            </a:extLst>
          </p:cNvPr>
          <p:cNvSpPr/>
          <p:nvPr/>
        </p:nvSpPr>
        <p:spPr>
          <a:xfrm>
            <a:off x="7046487" y="4930731"/>
            <a:ext cx="1061622" cy="1061622"/>
          </a:xfrm>
          <a:prstGeom prst="arc">
            <a:avLst>
              <a:gd name="adj1" fmla="val 16200000"/>
              <a:gd name="adj2" fmla="val 11900050"/>
            </a:avLst>
          </a:prstGeom>
          <a:ln w="63500">
            <a:solidFill>
              <a:srgbClr val="4B8539"/>
            </a:solidFill>
            <a:headEnd type="oval"/>
            <a:tailEnd type="oval"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3" name="Freeform 31">
            <a:extLst>
              <a:ext uri="{FF2B5EF4-FFF2-40B4-BE49-F238E27FC236}">
                <a16:creationId xmlns="" xmlns:a16="http://schemas.microsoft.com/office/drawing/2014/main" id="{73C7422C-1EB0-31BE-DEE3-3CE21C723FEB}"/>
              </a:ext>
            </a:extLst>
          </p:cNvPr>
          <p:cNvSpPr>
            <a:spLocks/>
          </p:cNvSpPr>
          <p:nvPr/>
        </p:nvSpPr>
        <p:spPr bwMode="auto">
          <a:xfrm>
            <a:off x="7487604" y="2510137"/>
            <a:ext cx="179388" cy="361950"/>
          </a:xfrm>
          <a:custGeom>
            <a:avLst/>
            <a:gdLst>
              <a:gd name="T0" fmla="*/ 48 w 48"/>
              <a:gd name="T1" fmla="*/ 1 h 96"/>
              <a:gd name="T2" fmla="*/ 46 w 48"/>
              <a:gd name="T3" fmla="*/ 0 h 96"/>
              <a:gd name="T4" fmla="*/ 14 w 48"/>
              <a:gd name="T5" fmla="*/ 0 h 96"/>
              <a:gd name="T6" fmla="*/ 12 w 48"/>
              <a:gd name="T7" fmla="*/ 2 h 96"/>
              <a:gd name="T8" fmla="*/ 0 w 48"/>
              <a:gd name="T9" fmla="*/ 50 h 96"/>
              <a:gd name="T10" fmla="*/ 0 w 48"/>
              <a:gd name="T11" fmla="*/ 51 h 96"/>
              <a:gd name="T12" fmla="*/ 2 w 48"/>
              <a:gd name="T13" fmla="*/ 52 h 96"/>
              <a:gd name="T14" fmla="*/ 15 w 48"/>
              <a:gd name="T15" fmla="*/ 52 h 96"/>
              <a:gd name="T16" fmla="*/ 4 w 48"/>
              <a:gd name="T17" fmla="*/ 93 h 96"/>
              <a:gd name="T18" fmla="*/ 5 w 48"/>
              <a:gd name="T19" fmla="*/ 96 h 96"/>
              <a:gd name="T20" fmla="*/ 8 w 48"/>
              <a:gd name="T21" fmla="*/ 95 h 96"/>
              <a:gd name="T22" fmla="*/ 48 w 48"/>
              <a:gd name="T23" fmla="*/ 35 h 96"/>
              <a:gd name="T24" fmla="*/ 48 w 48"/>
              <a:gd name="T25" fmla="*/ 33 h 96"/>
              <a:gd name="T26" fmla="*/ 46 w 48"/>
              <a:gd name="T27" fmla="*/ 32 h 96"/>
              <a:gd name="T28" fmla="*/ 30 w 48"/>
              <a:gd name="T29" fmla="*/ 32 h 96"/>
              <a:gd name="T30" fmla="*/ 48 w 48"/>
              <a:gd name="T31" fmla="*/ 3 h 96"/>
              <a:gd name="T32" fmla="*/ 48 w 48"/>
              <a:gd name="T33" fmla="*/ 1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" h="96">
                <a:moveTo>
                  <a:pt x="48" y="1"/>
                </a:moveTo>
                <a:cubicBezTo>
                  <a:pt x="47" y="0"/>
                  <a:pt x="47" y="0"/>
                  <a:pt x="46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2" y="1"/>
                  <a:pt x="12" y="2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1"/>
                  <a:pt x="0" y="51"/>
                </a:cubicBezTo>
                <a:cubicBezTo>
                  <a:pt x="1" y="52"/>
                  <a:pt x="1" y="52"/>
                  <a:pt x="2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5"/>
                  <a:pt x="5" y="96"/>
                </a:cubicBezTo>
                <a:cubicBezTo>
                  <a:pt x="6" y="96"/>
                  <a:pt x="7" y="96"/>
                  <a:pt x="8" y="95"/>
                </a:cubicBezTo>
                <a:cubicBezTo>
                  <a:pt x="48" y="35"/>
                  <a:pt x="48" y="35"/>
                  <a:pt x="48" y="35"/>
                </a:cubicBezTo>
                <a:cubicBezTo>
                  <a:pt x="48" y="34"/>
                  <a:pt x="48" y="34"/>
                  <a:pt x="48" y="33"/>
                </a:cubicBezTo>
                <a:cubicBezTo>
                  <a:pt x="47" y="32"/>
                  <a:pt x="47" y="32"/>
                  <a:pt x="46" y="32"/>
                </a:cubicBezTo>
                <a:cubicBezTo>
                  <a:pt x="30" y="32"/>
                  <a:pt x="30" y="32"/>
                  <a:pt x="30" y="32"/>
                </a:cubicBezTo>
                <a:cubicBezTo>
                  <a:pt x="48" y="3"/>
                  <a:pt x="48" y="3"/>
                  <a:pt x="48" y="3"/>
                </a:cubicBezTo>
                <a:cubicBezTo>
                  <a:pt x="48" y="2"/>
                  <a:pt x="48" y="2"/>
                  <a:pt x="48" y="1"/>
                </a:cubicBezTo>
                <a:close/>
              </a:path>
            </a:pathLst>
          </a:custGeom>
          <a:solidFill>
            <a:srgbClr val="4B853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195" name="Graphic 3194" descr="Donut with solid fill">
            <a:extLst>
              <a:ext uri="{FF2B5EF4-FFF2-40B4-BE49-F238E27FC236}">
                <a16:creationId xmlns="" xmlns:a16="http://schemas.microsoft.com/office/drawing/2014/main" id="{A94F6F58-84DA-B93C-E1CF-5460CD4EB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9221" y="3818250"/>
            <a:ext cx="516155" cy="516155"/>
          </a:xfrm>
          <a:prstGeom prst="rect">
            <a:avLst/>
          </a:prstGeom>
        </p:spPr>
      </p:pic>
      <p:pic>
        <p:nvPicPr>
          <p:cNvPr id="3197" name="Graphic 3196" descr="Grinning with tears of joy face with solid fill with solid fill">
            <a:extLst>
              <a:ext uri="{FF2B5EF4-FFF2-40B4-BE49-F238E27FC236}">
                <a16:creationId xmlns="" xmlns:a16="http://schemas.microsoft.com/office/drawing/2014/main" id="{882A23CE-1A45-7743-90F5-C3262BC01F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9221" y="5203465"/>
            <a:ext cx="516155" cy="516155"/>
          </a:xfrm>
          <a:prstGeom prst="rect">
            <a:avLst/>
          </a:prstGeom>
        </p:spPr>
      </p:pic>
      <p:sp>
        <p:nvSpPr>
          <p:cNvPr id="3198" name="TextBox 3197">
            <a:extLst>
              <a:ext uri="{FF2B5EF4-FFF2-40B4-BE49-F238E27FC236}">
                <a16:creationId xmlns="" xmlns:a16="http://schemas.microsoft.com/office/drawing/2014/main" id="{9BCF3CA7-28E8-0853-E760-766553AC6184}"/>
              </a:ext>
            </a:extLst>
          </p:cNvPr>
          <p:cNvSpPr txBox="1"/>
          <p:nvPr/>
        </p:nvSpPr>
        <p:spPr>
          <a:xfrm>
            <a:off x="8425738" y="3699301"/>
            <a:ext cx="3303621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E84258"/>
                </a:solidFill>
                <a:latin typeface="+mj-lt"/>
              </a:rPr>
              <a:t>SWEETNESS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3199" name="TextBox 3198">
            <a:extLst>
              <a:ext uri="{FF2B5EF4-FFF2-40B4-BE49-F238E27FC236}">
                <a16:creationId xmlns="" xmlns:a16="http://schemas.microsoft.com/office/drawing/2014/main" id="{14DFB4D7-771C-EC40-0511-1086CC4CB45E}"/>
              </a:ext>
            </a:extLst>
          </p:cNvPr>
          <p:cNvSpPr txBox="1"/>
          <p:nvPr/>
        </p:nvSpPr>
        <p:spPr>
          <a:xfrm>
            <a:off x="8425738" y="5084516"/>
            <a:ext cx="3303621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E84258"/>
                </a:solidFill>
                <a:latin typeface="+mj-lt"/>
              </a:rPr>
              <a:t>JOY</a:t>
            </a:r>
          </a:p>
          <a:p>
            <a:pPr>
              <a:spcAft>
                <a:spcPts val="600"/>
              </a:spcAft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</a:p>
        </p:txBody>
      </p:sp>
      <p:sp>
        <p:nvSpPr>
          <p:cNvPr id="3201" name="TextBox 3200">
            <a:extLst>
              <a:ext uri="{FF2B5EF4-FFF2-40B4-BE49-F238E27FC236}">
                <a16:creationId xmlns="" xmlns:a16="http://schemas.microsoft.com/office/drawing/2014/main" id="{88215EA2-8E17-00D7-5D72-3BA7C37CC0FC}"/>
              </a:ext>
            </a:extLst>
          </p:cNvPr>
          <p:cNvSpPr txBox="1"/>
          <p:nvPr/>
        </p:nvSpPr>
        <p:spPr>
          <a:xfrm>
            <a:off x="1606113" y="6216876"/>
            <a:ext cx="1542534" cy="170010"/>
          </a:xfrm>
          <a:prstGeom prst="roundRect">
            <a:avLst>
              <a:gd name="adj" fmla="val 50000"/>
            </a:avLst>
          </a:prstGeom>
          <a:solidFill>
            <a:srgbClr val="B0D8A4"/>
          </a:solidFill>
          <a:ln w="63500">
            <a:noFill/>
          </a:ln>
        </p:spPr>
        <p:txBody>
          <a:bodyPr wrap="square" anchor="ctr">
            <a:noAutofit/>
          </a:bodyPr>
          <a:lstStyle/>
          <a:p>
            <a:endParaRPr lang="en-ID" sz="2000" b="1" dirty="0"/>
          </a:p>
        </p:txBody>
      </p:sp>
    </p:spTree>
    <p:extLst>
      <p:ext uri="{BB962C8B-B14F-4D97-AF65-F5344CB8AC3E}">
        <p14:creationId xmlns="" xmlns:p14="http://schemas.microsoft.com/office/powerpoint/2010/main" val="102759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42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="" xmlns:a16="http://schemas.microsoft.com/office/drawing/2014/main" id="{6B4245B9-3FAE-56D3-3BA9-45BF4962B0C3}"/>
              </a:ext>
            </a:extLst>
          </p:cNvPr>
          <p:cNvSpPr/>
          <p:nvPr/>
        </p:nvSpPr>
        <p:spPr>
          <a:xfrm rot="10800000">
            <a:off x="-1" y="-3"/>
            <a:ext cx="11596255" cy="5777348"/>
          </a:xfrm>
          <a:prstGeom prst="round2SameRect">
            <a:avLst>
              <a:gd name="adj1" fmla="val 13050"/>
              <a:gd name="adj2" fmla="val 0"/>
            </a:avLst>
          </a:prstGeom>
          <a:solidFill>
            <a:srgbClr val="B0D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Freeform 5">
            <a:extLst>
              <a:ext uri="{FF2B5EF4-FFF2-40B4-BE49-F238E27FC236}">
                <a16:creationId xmlns="" xmlns:a16="http://schemas.microsoft.com/office/drawing/2014/main" id="{BFC24536-494F-4FC9-A090-B00832439279}"/>
              </a:ext>
            </a:extLst>
          </p:cNvPr>
          <p:cNvSpPr>
            <a:spLocks/>
          </p:cNvSpPr>
          <p:nvPr/>
        </p:nvSpPr>
        <p:spPr bwMode="auto">
          <a:xfrm flipH="1">
            <a:off x="-2" y="0"/>
            <a:ext cx="8035637" cy="3810000"/>
          </a:xfrm>
          <a:custGeom>
            <a:avLst/>
            <a:gdLst>
              <a:gd name="T0" fmla="*/ 526 w 2498"/>
              <a:gd name="T1" fmla="*/ 605 h 1835"/>
              <a:gd name="T2" fmla="*/ 1734 w 2498"/>
              <a:gd name="T3" fmla="*/ 1189 h 1835"/>
              <a:gd name="T4" fmla="*/ 2498 w 2498"/>
              <a:gd name="T5" fmla="*/ 1835 h 1835"/>
              <a:gd name="T6" fmla="*/ 2498 w 2498"/>
              <a:gd name="T7" fmla="*/ 0 h 1835"/>
              <a:gd name="T8" fmla="*/ 0 w 2498"/>
              <a:gd name="T9" fmla="*/ 0 h 1835"/>
              <a:gd name="T10" fmla="*/ 526 w 2498"/>
              <a:gd name="T11" fmla="*/ 605 h 1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98" h="1835">
                <a:moveTo>
                  <a:pt x="526" y="605"/>
                </a:moveTo>
                <a:cubicBezTo>
                  <a:pt x="916" y="676"/>
                  <a:pt x="1399" y="692"/>
                  <a:pt x="1734" y="1189"/>
                </a:cubicBezTo>
                <a:cubicBezTo>
                  <a:pt x="2037" y="1641"/>
                  <a:pt x="2315" y="1781"/>
                  <a:pt x="2498" y="1835"/>
                </a:cubicBezTo>
                <a:cubicBezTo>
                  <a:pt x="2498" y="0"/>
                  <a:pt x="2498" y="0"/>
                  <a:pt x="24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23" y="514"/>
                  <a:pt x="526" y="605"/>
                </a:cubicBezTo>
                <a:close/>
              </a:path>
            </a:pathLst>
          </a:custGeom>
          <a:solidFill>
            <a:srgbClr val="FEE19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19" name="Picture 18" descr="A plate of food&#10;&#10;Description automatically generated with medium confidence">
            <a:extLst>
              <a:ext uri="{FF2B5EF4-FFF2-40B4-BE49-F238E27FC236}">
                <a16:creationId xmlns="" xmlns:a16="http://schemas.microsoft.com/office/drawing/2014/main" id="{58F7BD63-738B-A272-0143-43316BF8D0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955" t="13164" r="6157" b="16803"/>
          <a:stretch>
            <a:fillRect/>
          </a:stretch>
        </p:blipFill>
        <p:spPr>
          <a:xfrm>
            <a:off x="1" y="1302327"/>
            <a:ext cx="7363693" cy="5555673"/>
          </a:xfrm>
          <a:custGeom>
            <a:avLst/>
            <a:gdLst>
              <a:gd name="connsiteX0" fmla="*/ 2329719 w 7363693"/>
              <a:gd name="connsiteY0" fmla="*/ 0 h 5555673"/>
              <a:gd name="connsiteX1" fmla="*/ 7363693 w 7363693"/>
              <a:gd name="connsiteY1" fmla="*/ 3126152 h 5555673"/>
              <a:gd name="connsiteX2" fmla="*/ 5531795 w 7363693"/>
              <a:gd name="connsiteY2" fmla="*/ 5538443 h 5555673"/>
              <a:gd name="connsiteX3" fmla="*/ 5494691 w 7363693"/>
              <a:gd name="connsiteY3" fmla="*/ 5555673 h 5555673"/>
              <a:gd name="connsiteX4" fmla="*/ 0 w 7363693"/>
              <a:gd name="connsiteY4" fmla="*/ 5555673 h 5555673"/>
              <a:gd name="connsiteX5" fmla="*/ 0 w 7363693"/>
              <a:gd name="connsiteY5" fmla="*/ 356526 h 5555673"/>
              <a:gd name="connsiteX6" fmla="*/ 147284 w 7363693"/>
              <a:gd name="connsiteY6" fmla="*/ 308273 h 5555673"/>
              <a:gd name="connsiteX7" fmla="*/ 2329719 w 7363693"/>
              <a:gd name="connsiteY7" fmla="*/ 0 h 555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3693" h="5555673">
                <a:moveTo>
                  <a:pt x="2329719" y="0"/>
                </a:moveTo>
                <a:cubicBezTo>
                  <a:pt x="5109907" y="0"/>
                  <a:pt x="7363693" y="1399626"/>
                  <a:pt x="7363693" y="3126152"/>
                </a:cubicBezTo>
                <a:cubicBezTo>
                  <a:pt x="7363693" y="4097324"/>
                  <a:pt x="6650581" y="4965062"/>
                  <a:pt x="5531795" y="5538443"/>
                </a:cubicBezTo>
                <a:lnTo>
                  <a:pt x="5494691" y="5555673"/>
                </a:lnTo>
                <a:lnTo>
                  <a:pt x="0" y="5555673"/>
                </a:lnTo>
                <a:lnTo>
                  <a:pt x="0" y="356526"/>
                </a:lnTo>
                <a:lnTo>
                  <a:pt x="147284" y="308273"/>
                </a:lnTo>
                <a:cubicBezTo>
                  <a:pt x="807503" y="110713"/>
                  <a:pt x="1547792" y="0"/>
                  <a:pt x="2329719" y="0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1FBD61B-C24D-1A18-15A8-647DEEFFB7A3}"/>
              </a:ext>
            </a:extLst>
          </p:cNvPr>
          <p:cNvSpPr txBox="1"/>
          <p:nvPr/>
        </p:nvSpPr>
        <p:spPr>
          <a:xfrm>
            <a:off x="6278448" y="1603231"/>
            <a:ext cx="4475019" cy="2554545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r"/>
            <a:r>
              <a:rPr lang="en-ID" sz="8000" dirty="0">
                <a:solidFill>
                  <a:schemeClr val="accent1"/>
                </a:solidFill>
                <a:latin typeface="+mj-lt"/>
              </a:rPr>
              <a:t>THANK</a:t>
            </a:r>
          </a:p>
          <a:p>
            <a:pPr algn="r"/>
            <a:r>
              <a:rPr lang="en-ID" sz="8000" dirty="0">
                <a:solidFill>
                  <a:schemeClr val="accent1"/>
                </a:solidFill>
                <a:latin typeface="+mj-lt"/>
              </a:rPr>
              <a:t>YOU</a:t>
            </a:r>
            <a:endParaRPr lang="en-ID" sz="5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721531B-1286-FF81-73A1-D9D7DAB49B2F}"/>
              </a:ext>
            </a:extLst>
          </p:cNvPr>
          <p:cNvSpPr txBox="1"/>
          <p:nvPr/>
        </p:nvSpPr>
        <p:spPr>
          <a:xfrm>
            <a:off x="9210933" y="5663754"/>
            <a:ext cx="1542534" cy="170010"/>
          </a:xfrm>
          <a:prstGeom prst="roundRect">
            <a:avLst>
              <a:gd name="adj" fmla="val 50000"/>
            </a:avLst>
          </a:prstGeom>
          <a:solidFill>
            <a:srgbClr val="FEE191"/>
          </a:solidFill>
          <a:ln w="63500">
            <a:noFill/>
          </a:ln>
        </p:spPr>
        <p:txBody>
          <a:bodyPr wrap="square" anchor="ctr">
            <a:noAutofit/>
          </a:bodyPr>
          <a:lstStyle/>
          <a:p>
            <a:endParaRPr lang="en-ID" sz="2000" b="1" dirty="0"/>
          </a:p>
        </p:txBody>
      </p:sp>
    </p:spTree>
    <p:extLst>
      <p:ext uri="{BB962C8B-B14F-4D97-AF65-F5344CB8AC3E}">
        <p14:creationId xmlns="" xmlns:p14="http://schemas.microsoft.com/office/powerpoint/2010/main" val="3890741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8E7F4F24-2B08-4F42-9901-DA04E37DC8F4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3" name="Freeform: Shape 2">
              <a:extLst>
                <a:ext uri="{FF2B5EF4-FFF2-40B4-BE49-F238E27FC236}">
                  <a16:creationId xmlns="" xmlns:a16="http://schemas.microsoft.com/office/drawing/2014/main" id="{2AF377C7-0263-42C0-AFA0-6D7BCD7E8318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="" xmlns:a16="http://schemas.microsoft.com/office/drawing/2014/main" id="{977E6CD1-22A9-4827-A13D-55D558EFC5B6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A4B1EDE-E97E-41DF-BF24-141D692A5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340831E-024A-425A-9B69-07C47F3D6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7" name="Shape 131">
            <a:extLst>
              <a:ext uri="{FF2B5EF4-FFF2-40B4-BE49-F238E27FC236}">
                <a16:creationId xmlns="" xmlns:a16="http://schemas.microsoft.com/office/drawing/2014/main" id="{1A146EE0-00E4-4992-950B-27A33A8A0BB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EE2F622-B721-4A74-AB5F-D456465C0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C101C15-A215-4350-BAE7-3C1526822A83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FA6CFAB8-3879-400B-8709-134D4DE76F99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C242F6DA-8D68-4645-ADBD-D83427469B4D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="" xmlns:a16="http://schemas.microsoft.com/office/drawing/2014/main" id="{1E513B6D-7E20-44ED-BEC1-E2A56514D37E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="" xmlns:a16="http://schemas.microsoft.com/office/drawing/2014/main" id="{4069FF7F-6D11-4153-9EBD-856F58E698E7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53" name="Rectangle: Top Corners Rounded 52">
                    <a:extLst>
                      <a:ext uri="{FF2B5EF4-FFF2-40B4-BE49-F238E27FC236}">
                        <a16:creationId xmlns="" xmlns:a16="http://schemas.microsoft.com/office/drawing/2014/main" id="{EE28A540-6426-4285-8E24-0A794CB916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="" xmlns:a16="http://schemas.microsoft.com/office/drawing/2014/main" id="{7FF0C5B1-807D-425C-AE69-0DF64A834B57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4" name="Group 43">
                  <a:extLst>
                    <a:ext uri="{FF2B5EF4-FFF2-40B4-BE49-F238E27FC236}">
                      <a16:creationId xmlns="" xmlns:a16="http://schemas.microsoft.com/office/drawing/2014/main" id="{0FDBC179-B7DA-4E82-94FF-CE14B4D05081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51" name="Rectangle: Top Corners Rounded 50">
                    <a:extLst>
                      <a:ext uri="{FF2B5EF4-FFF2-40B4-BE49-F238E27FC236}">
                        <a16:creationId xmlns="" xmlns:a16="http://schemas.microsoft.com/office/drawing/2014/main" id="{7D8F82C7-BE0C-4902-AE6E-64D0C03503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="" xmlns:a16="http://schemas.microsoft.com/office/drawing/2014/main" id="{D6B77045-A65E-4A5E-B7B7-EC7F36FBAFFE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45" name="Group 44">
                  <a:extLst>
                    <a:ext uri="{FF2B5EF4-FFF2-40B4-BE49-F238E27FC236}">
                      <a16:creationId xmlns="" xmlns:a16="http://schemas.microsoft.com/office/drawing/2014/main" id="{43519CD5-A249-482F-BD9D-C02291D80FEB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49" name="Rectangle: Top Corners Rounded 48">
                    <a:extLst>
                      <a:ext uri="{FF2B5EF4-FFF2-40B4-BE49-F238E27FC236}">
                        <a16:creationId xmlns="" xmlns:a16="http://schemas.microsoft.com/office/drawing/2014/main" id="{7E40E435-F047-470B-B091-589669D1DDB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="" xmlns:a16="http://schemas.microsoft.com/office/drawing/2014/main" id="{13D79BCA-3CBB-430F-96C0-91FD66432A5D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="" xmlns:a16="http://schemas.microsoft.com/office/drawing/2014/main" id="{A48E6B4B-F1B2-4CBB-9EE0-8873E2F2D879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47" name="Rectangle: Top Corners Rounded 46">
                    <a:extLst>
                      <a:ext uri="{FF2B5EF4-FFF2-40B4-BE49-F238E27FC236}">
                        <a16:creationId xmlns="" xmlns:a16="http://schemas.microsoft.com/office/drawing/2014/main" id="{2EE83B4A-A87C-4D8A-94A7-55F581FEBC6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="" xmlns:a16="http://schemas.microsoft.com/office/drawing/2014/main" id="{E32A2BA7-8F55-4349-8DC0-689F1EEBCD5B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3" name="Group 22">
                <a:extLst>
                  <a:ext uri="{FF2B5EF4-FFF2-40B4-BE49-F238E27FC236}">
                    <a16:creationId xmlns="" xmlns:a16="http://schemas.microsoft.com/office/drawing/2014/main" id="{C131980F-EBEB-470A-A19D-6C2DA88A050E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="" xmlns:a16="http://schemas.microsoft.com/office/drawing/2014/main" id="{31B70C5E-FC85-4DCC-B2BB-0F8A89702ACC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="" xmlns:a16="http://schemas.microsoft.com/office/drawing/2014/main" id="{B57FA898-AD5B-44C5-B477-02395CFAEB00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="" xmlns:a16="http://schemas.microsoft.com/office/drawing/2014/main" id="{7AC37A9F-5936-4322-B6E0-3C010C605399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="" xmlns:a16="http://schemas.microsoft.com/office/drawing/2014/main" id="{E361DBD3-ED0E-4FFE-A687-050BB1E548C0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33" name="Oval 20">
                    <a:extLst>
                      <a:ext uri="{FF2B5EF4-FFF2-40B4-BE49-F238E27FC236}">
                        <a16:creationId xmlns="" xmlns:a16="http://schemas.microsoft.com/office/drawing/2014/main" id="{CF1019FE-870D-42E6-A12E-A349E758E9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Freeform 21">
                    <a:extLst>
                      <a:ext uri="{FF2B5EF4-FFF2-40B4-BE49-F238E27FC236}">
                        <a16:creationId xmlns="" xmlns:a16="http://schemas.microsoft.com/office/drawing/2014/main" id="{BA844468-8060-4C8C-BED5-0D8DF002C9C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Oval 22">
                    <a:extLst>
                      <a:ext uri="{FF2B5EF4-FFF2-40B4-BE49-F238E27FC236}">
                        <a16:creationId xmlns="" xmlns:a16="http://schemas.microsoft.com/office/drawing/2014/main" id="{31620FA9-0E09-4223-B2D4-5D0BB191EE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reeform 23">
                    <a:extLst>
                      <a:ext uri="{FF2B5EF4-FFF2-40B4-BE49-F238E27FC236}">
                        <a16:creationId xmlns="" xmlns:a16="http://schemas.microsoft.com/office/drawing/2014/main" id="{2377A9B8-7D7B-45E0-AE95-7D0A7464B2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Line 24">
                    <a:extLst>
                      <a:ext uri="{FF2B5EF4-FFF2-40B4-BE49-F238E27FC236}">
                        <a16:creationId xmlns="" xmlns:a16="http://schemas.microsoft.com/office/drawing/2014/main" id="{33DAC1D7-4898-4FBB-A3D1-9673CF7E8D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Line 25">
                    <a:extLst>
                      <a:ext uri="{FF2B5EF4-FFF2-40B4-BE49-F238E27FC236}">
                        <a16:creationId xmlns="" xmlns:a16="http://schemas.microsoft.com/office/drawing/2014/main" id="{9D5B3EFD-06E6-4BCF-94FC-12AA6CDF9E0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Line 26">
                    <a:extLst>
                      <a:ext uri="{FF2B5EF4-FFF2-40B4-BE49-F238E27FC236}">
                        <a16:creationId xmlns="" xmlns:a16="http://schemas.microsoft.com/office/drawing/2014/main" id="{B54D65C4-FBA1-4446-ABFF-5956613076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Line 27">
                    <a:extLst>
                      <a:ext uri="{FF2B5EF4-FFF2-40B4-BE49-F238E27FC236}">
                        <a16:creationId xmlns="" xmlns:a16="http://schemas.microsoft.com/office/drawing/2014/main" id="{BBC6423C-58BC-438E-A482-E87F656272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24" name="Group 23">
                <a:extLst>
                  <a:ext uri="{FF2B5EF4-FFF2-40B4-BE49-F238E27FC236}">
                    <a16:creationId xmlns="" xmlns:a16="http://schemas.microsoft.com/office/drawing/2014/main" id="{FF4C9181-75D1-4111-9156-98215655F411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="" xmlns:a16="http://schemas.microsoft.com/office/drawing/2014/main" id="{1A5D3003-C5FC-49B2-9DE3-332B9BC0601E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="" xmlns:a16="http://schemas.microsoft.com/office/drawing/2014/main" id="{14BF914B-4359-492F-9A8B-3489C8DE5771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="" xmlns:a16="http://schemas.microsoft.com/office/drawing/2014/main" id="{D4048467-8B4E-4036-BABC-64B79F16E0E3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8" name="Picture 27">
                  <a:extLst>
                    <a:ext uri="{FF2B5EF4-FFF2-40B4-BE49-F238E27FC236}">
                      <a16:creationId xmlns="" xmlns:a16="http://schemas.microsoft.com/office/drawing/2014/main" id="{80FABFCA-D182-45AF-8C78-AAD484BEC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5" name="Rectangle 24">
                <a:extLst>
                  <a:ext uri="{FF2B5EF4-FFF2-40B4-BE49-F238E27FC236}">
                    <a16:creationId xmlns="" xmlns:a16="http://schemas.microsoft.com/office/drawing/2014/main" id="{44B63D21-AE0B-47F5-AEF6-00BA93E81F60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1555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2">
                        <a:lumMod val="90000"/>
                      </a:scheme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="" xmlns:a16="http://schemas.microsoft.com/office/drawing/2014/main" id="{754F23FF-E27A-454E-9C8A-7B651B8CE271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94954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CD5BCDB-13EE-4EB0-98E9-0E118EB9F3F5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48EA62B-AB69-4698-AEFD-C2B16E15C0AC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7AD974D-BB8B-44B3-93BE-8D97942BB626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81F7615F-B387-4556-ABB3-529391C33161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D8109F51-8AF9-404F-A02B-F9F50E62EC13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6C60CAC0-6894-4A40-AEC9-D79D8F4FD5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494309CF-0AFF-4536-948D-CF680028AC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5EE655A6-1895-45A0-B322-DA41B6E8F4D5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="" xmlns:a16="http://schemas.microsoft.com/office/drawing/2014/main" id="{01370CFE-9BE8-4AFA-8B89-22FD66B08E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9415A8CB-FB87-42B0-91F1-91223A58D4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2799F07F-2875-4532-A2C9-E9A72C063AB7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="" xmlns:a16="http://schemas.microsoft.com/office/drawing/2014/main" id="{E1E9F986-005A-4160-9333-0DB654D9FD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705E2861-B715-4575-9DF9-F9AA17273A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C246C98E-98CC-46C4-ABC9-4A2C6DE9D27F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D06D5CA7-6BF7-4D80-8A7F-A4495AE0E2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BC53B204-4175-42DB-9089-67FD223D38AF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="" xmlns:a16="http://schemas.microsoft.com/office/drawing/2014/main" id="{3B61C2A7-2BCA-40D9-84C5-8067903A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B28729-4CC1-4806-96C3-AF4C11DDA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9782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6160F478-67C7-46FB-924B-DE3CFD17D8AC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4FE2EDE4-AD3F-42DB-906B-7E5F78D8AB0C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5" name="Picture 4">
                <a:extLst>
                  <a:ext uri="{FF2B5EF4-FFF2-40B4-BE49-F238E27FC236}">
                    <a16:creationId xmlns="" xmlns:a16="http://schemas.microsoft.com/office/drawing/2014/main" id="{E846475C-7732-482B-9F61-D7BC42887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="" xmlns:a16="http://schemas.microsoft.com/office/drawing/2014/main" id="{832137E3-6CCA-47EC-9134-3A80A905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="" xmlns:a16="http://schemas.microsoft.com/office/drawing/2014/main" id="{4EB22C13-4B77-4A55-9B5C-00F56F265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="" xmlns:a16="http://schemas.microsoft.com/office/drawing/2014/main" id="{20FAEC2C-4A2E-42B3-A0C1-4B30703F4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8330126F-B6A2-46CF-B9BB-21B48F39F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="" xmlns:a16="http://schemas.microsoft.com/office/drawing/2014/main" id="{744C8446-6C23-449B-8990-E9E104E86D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="" xmlns:a16="http://schemas.microsoft.com/office/drawing/2014/main" id="{D54E0F3E-08BA-4A78-B8EA-925CBEDA9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="" xmlns:a16="http://schemas.microsoft.com/office/drawing/2014/main" id="{C0455BB9-6603-4A9C-B07B-034ECE412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="" xmlns:a16="http://schemas.microsoft.com/office/drawing/2014/main" id="{11AF125D-38FD-4F5F-A448-11EC5F6EC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1EB6F379-2369-4FE7-B70A-ED65B946C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=""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17FC1E7F-327B-4727-89F4-ABF50630EC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569C2373-0EDC-43B1-BCBA-2046703A6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="" xmlns:a16="http://schemas.microsoft.com/office/drawing/2014/main" id="{47C36635-85F9-4385-84B1-5E2BFB0BB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="" xmlns:a16="http://schemas.microsoft.com/office/drawing/2014/main" id="{043516CA-4500-45B1-BB72-B5E2579878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ACC60941-D825-40BF-B4FC-28F7426615E6}"/>
                </a:ext>
              </a:extLst>
            </p:cNvPr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B0A3E228-A730-4857-8378-DE9B46D7DD8B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233A1DFF-02AA-4927-91BC-1AAAE53BE91C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3D9359B2-3138-4AC4-B746-724BA4721D78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85A945EC-5034-4D23-B9CB-15FB3B13CE96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96F9CCE2-537D-45E9-9CA2-B5613FD33D90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36E2A52B-F10B-4BDD-A6E7-A1A052B18B32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C25664E1-4297-4F83-997D-C01BBC0DEEB0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64289888-9BB8-4716-AC94-740F17D7B0FD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F05933FC-CF90-4161-9BE7-66A741EE8FF2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6AC758DE-E958-4C17-93ED-704A0772A782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B8B68DBB-A2F1-445B-A9DD-25DD47E86C1D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7B38F7F7-5888-4B41-BCF6-93460F9455A7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3A7630B0-B2B5-4248-B5AE-262B7D8EDE0E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A00777CA-BD37-4C32-B246-FB81582F1E2A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D06230C8-C4B6-4BAD-8E19-3CD4020F4D17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4E4E6AF7-9714-47D5-927E-4060073E44BE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5A11FAE3-A6C8-4E03-B7F0-546D1AD155C3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FA78B544-32D7-42A0-BF51-FE8654B959C5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E1E2F696-8CDC-4397-8C4C-4DABA82BCB15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77FC8858-F226-4499-89D2-1BB75110C46F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65BB6760-9CE3-468B-8E30-9B37F1D4A4AE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A8EF0E01-A0CE-4DB2-9B62-182C6EB9CC0D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71CA4421-59EA-483E-A86E-FE90B391777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F88B96F4-9152-41DB-B55C-7750E026217E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43" name="Freeform 84">
              <a:extLst>
                <a:ext uri="{FF2B5EF4-FFF2-40B4-BE49-F238E27FC236}">
                  <a16:creationId xmlns="" xmlns:a16="http://schemas.microsoft.com/office/drawing/2014/main" id="{A10766DF-681A-4C6D-B5E3-9076A8C1C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85">
              <a:extLst>
                <a:ext uri="{FF2B5EF4-FFF2-40B4-BE49-F238E27FC236}">
                  <a16:creationId xmlns="" xmlns:a16="http://schemas.microsoft.com/office/drawing/2014/main" id="{90ACFE4D-4B41-4F50-A0F5-89946D292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86">
              <a:extLst>
                <a:ext uri="{FF2B5EF4-FFF2-40B4-BE49-F238E27FC236}">
                  <a16:creationId xmlns="" xmlns:a16="http://schemas.microsoft.com/office/drawing/2014/main" id="{4EB439AB-12C4-4094-94FD-7DD7530AC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87">
              <a:extLst>
                <a:ext uri="{FF2B5EF4-FFF2-40B4-BE49-F238E27FC236}">
                  <a16:creationId xmlns="" xmlns:a16="http://schemas.microsoft.com/office/drawing/2014/main" id="{22A67E4F-D3FC-42A6-A331-76CB356B3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88">
              <a:extLst>
                <a:ext uri="{FF2B5EF4-FFF2-40B4-BE49-F238E27FC236}">
                  <a16:creationId xmlns="" xmlns:a16="http://schemas.microsoft.com/office/drawing/2014/main" id="{E0FA4AD9-9B29-4A0F-AC7F-A85B1838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89">
              <a:extLst>
                <a:ext uri="{FF2B5EF4-FFF2-40B4-BE49-F238E27FC236}">
                  <a16:creationId xmlns="" xmlns:a16="http://schemas.microsoft.com/office/drawing/2014/main" id="{6FFC8A2E-B543-40D7-9F9E-EC4675F9C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90">
              <a:extLst>
                <a:ext uri="{FF2B5EF4-FFF2-40B4-BE49-F238E27FC236}">
                  <a16:creationId xmlns="" xmlns:a16="http://schemas.microsoft.com/office/drawing/2014/main" id="{D9098AD8-C0FE-466A-B6AD-E3E799779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91">
              <a:extLst>
                <a:ext uri="{FF2B5EF4-FFF2-40B4-BE49-F238E27FC236}">
                  <a16:creationId xmlns="" xmlns:a16="http://schemas.microsoft.com/office/drawing/2014/main" id="{47AEE31F-65AE-455C-9A26-51FDE30FB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92">
              <a:extLst>
                <a:ext uri="{FF2B5EF4-FFF2-40B4-BE49-F238E27FC236}">
                  <a16:creationId xmlns="" xmlns:a16="http://schemas.microsoft.com/office/drawing/2014/main" id="{88A59ECF-67C4-404C-B7EC-DFA7E1E29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93">
              <a:extLst>
                <a:ext uri="{FF2B5EF4-FFF2-40B4-BE49-F238E27FC236}">
                  <a16:creationId xmlns="" xmlns:a16="http://schemas.microsoft.com/office/drawing/2014/main" id="{834EF6EB-9BF3-4D0F-9852-D4D199AC1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96">
              <a:extLst>
                <a:ext uri="{FF2B5EF4-FFF2-40B4-BE49-F238E27FC236}">
                  <a16:creationId xmlns="" xmlns:a16="http://schemas.microsoft.com/office/drawing/2014/main" id="{75D58E80-C430-46D9-8ABD-B5CE740E3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97">
              <a:extLst>
                <a:ext uri="{FF2B5EF4-FFF2-40B4-BE49-F238E27FC236}">
                  <a16:creationId xmlns="" xmlns:a16="http://schemas.microsoft.com/office/drawing/2014/main" id="{BC123348-DC41-471B-8DF6-ECCAEFF9F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Oval 98">
              <a:extLst>
                <a:ext uri="{FF2B5EF4-FFF2-40B4-BE49-F238E27FC236}">
                  <a16:creationId xmlns="" xmlns:a16="http://schemas.microsoft.com/office/drawing/2014/main" id="{2BFDE2F4-8462-46AB-9F81-464192AE8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107">
              <a:extLst>
                <a:ext uri="{FF2B5EF4-FFF2-40B4-BE49-F238E27FC236}">
                  <a16:creationId xmlns="" xmlns:a16="http://schemas.microsoft.com/office/drawing/2014/main" id="{95FF4C4B-E597-4118-B0C1-3650A9ACC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108">
              <a:extLst>
                <a:ext uri="{FF2B5EF4-FFF2-40B4-BE49-F238E27FC236}">
                  <a16:creationId xmlns="" xmlns:a16="http://schemas.microsoft.com/office/drawing/2014/main" id="{66A3DC5C-BCFF-4A23-9621-89123F1ED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109">
              <a:extLst>
                <a:ext uri="{FF2B5EF4-FFF2-40B4-BE49-F238E27FC236}">
                  <a16:creationId xmlns="" xmlns:a16="http://schemas.microsoft.com/office/drawing/2014/main" id="{CCC9EB40-005E-4417-AFDF-AC2C6515B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110">
              <a:extLst>
                <a:ext uri="{FF2B5EF4-FFF2-40B4-BE49-F238E27FC236}">
                  <a16:creationId xmlns="" xmlns:a16="http://schemas.microsoft.com/office/drawing/2014/main" id="{BDCFA6D3-85A5-494E-A6F9-49F8C3E1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11">
              <a:extLst>
                <a:ext uri="{FF2B5EF4-FFF2-40B4-BE49-F238E27FC236}">
                  <a16:creationId xmlns="" xmlns:a16="http://schemas.microsoft.com/office/drawing/2014/main" id="{6A8DD12E-6436-4D2F-8CCA-4638771E1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112">
              <a:extLst>
                <a:ext uri="{FF2B5EF4-FFF2-40B4-BE49-F238E27FC236}">
                  <a16:creationId xmlns="" xmlns:a16="http://schemas.microsoft.com/office/drawing/2014/main" id="{9455F993-EC99-429D-8FD0-838B2CFAF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113">
              <a:extLst>
                <a:ext uri="{FF2B5EF4-FFF2-40B4-BE49-F238E27FC236}">
                  <a16:creationId xmlns="" xmlns:a16="http://schemas.microsoft.com/office/drawing/2014/main" id="{006ADE11-BD14-484F-9FC0-BBC99DBEB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114">
              <a:extLst>
                <a:ext uri="{FF2B5EF4-FFF2-40B4-BE49-F238E27FC236}">
                  <a16:creationId xmlns="" xmlns:a16="http://schemas.microsoft.com/office/drawing/2014/main" id="{FB87D540-F57F-4B21-B7C8-86720E6A14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115">
              <a:extLst>
                <a:ext uri="{FF2B5EF4-FFF2-40B4-BE49-F238E27FC236}">
                  <a16:creationId xmlns="" xmlns:a16="http://schemas.microsoft.com/office/drawing/2014/main" id="{D9785C68-500F-4E30-A6F8-993BCBCA6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116">
              <a:extLst>
                <a:ext uri="{FF2B5EF4-FFF2-40B4-BE49-F238E27FC236}">
                  <a16:creationId xmlns="" xmlns:a16="http://schemas.microsoft.com/office/drawing/2014/main" id="{168F12C0-3D16-4829-A638-018EE00F0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Oval 117">
              <a:extLst>
                <a:ext uri="{FF2B5EF4-FFF2-40B4-BE49-F238E27FC236}">
                  <a16:creationId xmlns="" xmlns:a16="http://schemas.microsoft.com/office/drawing/2014/main" id="{1F1B6EB8-D8BE-42B8-B953-84585EEC5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18">
              <a:extLst>
                <a:ext uri="{FF2B5EF4-FFF2-40B4-BE49-F238E27FC236}">
                  <a16:creationId xmlns="" xmlns:a16="http://schemas.microsoft.com/office/drawing/2014/main" id="{C6EFB47F-55DF-4D75-AA3C-EF7461A5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19">
              <a:extLst>
                <a:ext uri="{FF2B5EF4-FFF2-40B4-BE49-F238E27FC236}">
                  <a16:creationId xmlns="" xmlns:a16="http://schemas.microsoft.com/office/drawing/2014/main" id="{9F140A0E-AB4C-4236-B574-616983C4F5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="" xmlns:a16="http://schemas.microsoft.com/office/drawing/2014/main" id="{2B356D63-B7BD-41A1-BABB-77B7D275ACED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77" name="Freeform 233">
                <a:extLst>
                  <a:ext uri="{FF2B5EF4-FFF2-40B4-BE49-F238E27FC236}">
                    <a16:creationId xmlns="" xmlns:a16="http://schemas.microsoft.com/office/drawing/2014/main" id="{CF9ABE40-3123-4A6A-A097-54F38FEFC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Freeform 234">
                <a:extLst>
                  <a:ext uri="{FF2B5EF4-FFF2-40B4-BE49-F238E27FC236}">
                    <a16:creationId xmlns="" xmlns:a16="http://schemas.microsoft.com/office/drawing/2014/main" id="{3028DB6F-3ACC-4354-AD99-3B5F0D6EF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Oval 235">
                <a:extLst>
                  <a:ext uri="{FF2B5EF4-FFF2-40B4-BE49-F238E27FC236}">
                    <a16:creationId xmlns="" xmlns:a16="http://schemas.microsoft.com/office/drawing/2014/main" id="{5F1E8AA3-0A12-45B3-B5A3-7C53374FBF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Freeform 236">
                <a:extLst>
                  <a:ext uri="{FF2B5EF4-FFF2-40B4-BE49-F238E27FC236}">
                    <a16:creationId xmlns="" xmlns:a16="http://schemas.microsoft.com/office/drawing/2014/main" id="{E312EB4A-C2B2-4E65-8242-E22E014CB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 237">
                <a:extLst>
                  <a:ext uri="{FF2B5EF4-FFF2-40B4-BE49-F238E27FC236}">
                    <a16:creationId xmlns="" xmlns:a16="http://schemas.microsoft.com/office/drawing/2014/main" id="{4D22A8EF-39F5-44C3-9D32-9A3E7D2DA9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="" xmlns:a16="http://schemas.microsoft.com/office/drawing/2014/main" id="{378170E2-431B-4593-A60A-EE644102F6C5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="" xmlns:a16="http://schemas.microsoft.com/office/drawing/2014/main" id="{7C3215D2-1C33-4C6F-9405-51465CF23917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72" name="Freeform 233">
                <a:extLst>
                  <a:ext uri="{FF2B5EF4-FFF2-40B4-BE49-F238E27FC236}">
                    <a16:creationId xmlns="" xmlns:a16="http://schemas.microsoft.com/office/drawing/2014/main" id="{A11CB449-F7A8-45D4-BB9F-52D714C85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 234">
                <a:extLst>
                  <a:ext uri="{FF2B5EF4-FFF2-40B4-BE49-F238E27FC236}">
                    <a16:creationId xmlns="" xmlns:a16="http://schemas.microsoft.com/office/drawing/2014/main" id="{FB06AA22-F8DD-43C0-9EEC-5914D7BAE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Oval 235">
                <a:extLst>
                  <a:ext uri="{FF2B5EF4-FFF2-40B4-BE49-F238E27FC236}">
                    <a16:creationId xmlns="" xmlns:a16="http://schemas.microsoft.com/office/drawing/2014/main" id="{79074273-11E9-49AE-8664-AA51AD60DF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 236">
                <a:extLst>
                  <a:ext uri="{FF2B5EF4-FFF2-40B4-BE49-F238E27FC236}">
                    <a16:creationId xmlns="" xmlns:a16="http://schemas.microsoft.com/office/drawing/2014/main" id="{21025243-8717-4D5E-B577-4A516B80E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 237">
                <a:extLst>
                  <a:ext uri="{FF2B5EF4-FFF2-40B4-BE49-F238E27FC236}">
                    <a16:creationId xmlns="" xmlns:a16="http://schemas.microsoft.com/office/drawing/2014/main" id="{DA4471F7-5626-46E1-9170-4C012AFE46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81E8C585-C43A-49B8-8FE5-5F3283D6A687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FE5BC1FD-F823-4F48-83FD-696FA41F7D64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84" name="Rounded Rectangle 109">
            <a:extLst>
              <a:ext uri="{FF2B5EF4-FFF2-40B4-BE49-F238E27FC236}">
                <a16:creationId xmlns="" xmlns:a16="http://schemas.microsoft.com/office/drawing/2014/main" id="{50D178DE-4178-492D-81B6-00BE525F7B3D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48976CE4-229E-47AF-B4BF-ACC45C4144F0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60AAED02-F8B3-459F-BA28-DFE06126387F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0C3EA746-C126-441C-BDF5-D8552F9149DB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965962A4-99B5-4215-99CE-93737D598E00}"/>
              </a:ext>
            </a:extLst>
          </p:cNvPr>
          <p:cNvSpPr/>
          <p:nvPr/>
        </p:nvSpPr>
        <p:spPr>
          <a:xfrm>
            <a:off x="4033032" y="5872775"/>
            <a:ext cx="4257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9" name="Slide Number Placeholder 98">
            <a:extLst>
              <a:ext uri="{FF2B5EF4-FFF2-40B4-BE49-F238E27FC236}">
                <a16:creationId xmlns="" xmlns:a16="http://schemas.microsoft.com/office/drawing/2014/main" id="{280F7C9A-5E84-4348-A3F3-F0C124143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B28729-4CC1-4806-96C3-AF4C11DDA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9543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late of tacos and a glass of beer&#10;&#10;Description automatically generated with low confidence">
            <a:extLst>
              <a:ext uri="{FF2B5EF4-FFF2-40B4-BE49-F238E27FC236}">
                <a16:creationId xmlns="" xmlns:a16="http://schemas.microsoft.com/office/drawing/2014/main" id="{B38AAA10-5377-2B60-A7E9-7E02058A62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1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4171"/>
          <a:stretch>
            <a:fillRect/>
          </a:stretch>
        </p:blipFill>
        <p:spPr>
          <a:xfrm>
            <a:off x="0" y="0"/>
            <a:ext cx="8829206" cy="6858000"/>
          </a:xfrm>
          <a:custGeom>
            <a:avLst/>
            <a:gdLst>
              <a:gd name="connsiteX0" fmla="*/ 0 w 8829206"/>
              <a:gd name="connsiteY0" fmla="*/ 0 h 6858000"/>
              <a:gd name="connsiteX1" fmla="*/ 8829206 w 8829206"/>
              <a:gd name="connsiteY1" fmla="*/ 0 h 6858000"/>
              <a:gd name="connsiteX2" fmla="*/ 8829206 w 8829206"/>
              <a:gd name="connsiteY2" fmla="*/ 6858000 h 6858000"/>
              <a:gd name="connsiteX3" fmla="*/ 0 w 882920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29206" h="6858000">
                <a:moveTo>
                  <a:pt x="0" y="0"/>
                </a:moveTo>
                <a:lnTo>
                  <a:pt x="8829206" y="0"/>
                </a:lnTo>
                <a:lnTo>
                  <a:pt x="8829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FB2A7B7-ECF9-3E2A-F334-4A2113D0A7D1}"/>
              </a:ext>
            </a:extLst>
          </p:cNvPr>
          <p:cNvSpPr/>
          <p:nvPr/>
        </p:nvSpPr>
        <p:spPr>
          <a:xfrm>
            <a:off x="0" y="0"/>
            <a:ext cx="883148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3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2E01BDFC-6958-9BF8-C1B2-8E04EF31848B}"/>
              </a:ext>
            </a:extLst>
          </p:cNvPr>
          <p:cNvCxnSpPr>
            <a:cxnSpLocks/>
          </p:cNvCxnSpPr>
          <p:nvPr/>
        </p:nvCxnSpPr>
        <p:spPr>
          <a:xfrm>
            <a:off x="885644" y="4854787"/>
            <a:ext cx="7955355" cy="35654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7F00C83-DF1F-90E2-8606-1DC5F1AB0D15}"/>
              </a:ext>
            </a:extLst>
          </p:cNvPr>
          <p:cNvSpPr/>
          <p:nvPr/>
        </p:nvSpPr>
        <p:spPr>
          <a:xfrm>
            <a:off x="8829206" y="0"/>
            <a:ext cx="336279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E030F074-6B79-9359-0928-70C7EBC982E7}"/>
              </a:ext>
            </a:extLst>
          </p:cNvPr>
          <p:cNvSpPr/>
          <p:nvPr/>
        </p:nvSpPr>
        <p:spPr>
          <a:xfrm>
            <a:off x="414118" y="4448370"/>
            <a:ext cx="701459" cy="7014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E973FE6-9B81-284D-B3CA-6FFF453920A6}"/>
              </a:ext>
            </a:extLst>
          </p:cNvPr>
          <p:cNvSpPr/>
          <p:nvPr/>
        </p:nvSpPr>
        <p:spPr>
          <a:xfrm>
            <a:off x="0" y="6589400"/>
            <a:ext cx="12192000" cy="59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B70E56A-04D7-927B-855D-1C448F6EF86E}"/>
              </a:ext>
            </a:extLst>
          </p:cNvPr>
          <p:cNvSpPr/>
          <p:nvPr/>
        </p:nvSpPr>
        <p:spPr>
          <a:xfrm>
            <a:off x="8829206" y="6589400"/>
            <a:ext cx="3362794" cy="59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AF2886B-0BD5-440D-BD6A-EE7B988A1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18" y="365125"/>
            <a:ext cx="11363765" cy="783737"/>
          </a:xfrm>
        </p:spPr>
        <p:txBody>
          <a:bodyPr>
            <a:normAutofit fontScale="90000"/>
          </a:bodyPr>
          <a:lstStyle/>
          <a:p>
            <a:r>
              <a:rPr lang="en-ID" sz="3600" dirty="0">
                <a:latin typeface="+mj-lt"/>
              </a:rPr>
              <a:t>Mexican Food</a:t>
            </a:r>
            <a:br>
              <a:rPr lang="en-ID" sz="3600" dirty="0">
                <a:latin typeface="+mj-lt"/>
              </a:rPr>
            </a:br>
            <a:r>
              <a:rPr lang="en-ID" sz="2700" dirty="0">
                <a:solidFill>
                  <a:schemeClr val="accent1"/>
                </a:solidFill>
                <a:latin typeface="+mn-lt"/>
              </a:rPr>
              <a:t>History</a:t>
            </a:r>
            <a:endParaRPr lang="en-ID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9E8EA39-461C-2E0E-5638-288277CF0ECF}"/>
              </a:ext>
            </a:extLst>
          </p:cNvPr>
          <p:cNvSpPr/>
          <p:nvPr/>
        </p:nvSpPr>
        <p:spPr>
          <a:xfrm>
            <a:off x="11101755" y="6331682"/>
            <a:ext cx="873370" cy="436685"/>
          </a:xfrm>
          <a:custGeom>
            <a:avLst/>
            <a:gdLst>
              <a:gd name="connsiteX0" fmla="*/ 1166447 w 2332894"/>
              <a:gd name="connsiteY0" fmla="*/ 0 h 1166446"/>
              <a:gd name="connsiteX1" fmla="*/ 2309196 w 2332894"/>
              <a:gd name="connsiteY1" fmla="*/ 931367 h 1166446"/>
              <a:gd name="connsiteX2" fmla="*/ 2332894 w 2332894"/>
              <a:gd name="connsiteY2" fmla="*/ 1166446 h 1166446"/>
              <a:gd name="connsiteX3" fmla="*/ 0 w 2332894"/>
              <a:gd name="connsiteY3" fmla="*/ 1166446 h 1166446"/>
              <a:gd name="connsiteX4" fmla="*/ 23698 w 2332894"/>
              <a:gd name="connsiteY4" fmla="*/ 931367 h 1166446"/>
              <a:gd name="connsiteX5" fmla="*/ 1166447 w 2332894"/>
              <a:gd name="connsiteY5" fmla="*/ 0 h 116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2894" h="1166446">
                <a:moveTo>
                  <a:pt x="1166447" y="0"/>
                </a:moveTo>
                <a:cubicBezTo>
                  <a:pt x="1730132" y="0"/>
                  <a:pt x="2200429" y="399837"/>
                  <a:pt x="2309196" y="931367"/>
                </a:cubicBezTo>
                <a:lnTo>
                  <a:pt x="2332894" y="1166446"/>
                </a:lnTo>
                <a:lnTo>
                  <a:pt x="0" y="1166446"/>
                </a:lnTo>
                <a:lnTo>
                  <a:pt x="23698" y="931367"/>
                </a:lnTo>
                <a:cubicBezTo>
                  <a:pt x="132465" y="399837"/>
                  <a:pt x="602763" y="0"/>
                  <a:pt x="1166447" y="0"/>
                </a:cubicBezTo>
                <a:close/>
              </a:path>
            </a:pathLst>
          </a:custGeom>
          <a:solidFill>
            <a:srgbClr val="B0D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A74DB16-2AFF-044F-8EB8-B5D31ACD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798E7F9-2134-BF77-7FB2-9EF516594C73}"/>
              </a:ext>
            </a:extLst>
          </p:cNvPr>
          <p:cNvSpPr txBox="1"/>
          <p:nvPr/>
        </p:nvSpPr>
        <p:spPr>
          <a:xfrm>
            <a:off x="608777" y="2379959"/>
            <a:ext cx="697750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Morbi semper </a:t>
            </a:r>
            <a:r>
              <a:rPr lang="en-US" dirty="0" err="1"/>
              <a:t>nibh</a:t>
            </a:r>
            <a:r>
              <a:rPr lang="en-US" dirty="0"/>
              <a:t> ac magna pulvinar, non </a:t>
            </a:r>
            <a:r>
              <a:rPr lang="en-US" dirty="0" err="1"/>
              <a:t>vehicula</a:t>
            </a:r>
            <a:r>
              <a:rPr lang="en-US" dirty="0"/>
              <a:t> libero lacinia.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a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dictum et. Cras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libero a </a:t>
            </a:r>
            <a:r>
              <a:rPr lang="en-US" dirty="0" err="1"/>
              <a:t>lobortis</a:t>
            </a:r>
            <a:r>
              <a:rPr lang="en-US" dirty="0"/>
              <a:t>. Vestibulum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convallis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ex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id ante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="" xmlns:a16="http://schemas.microsoft.com/office/drawing/2014/main" id="{41699B25-4D56-1E52-6636-69EDAC36B396}"/>
              </a:ext>
            </a:extLst>
          </p:cNvPr>
          <p:cNvSpPr/>
          <p:nvPr/>
        </p:nvSpPr>
        <p:spPr>
          <a:xfrm>
            <a:off x="414118" y="1513987"/>
            <a:ext cx="701459" cy="7014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0E0CE340-C505-ACE8-FBFD-1217369EE140}"/>
              </a:ext>
            </a:extLst>
          </p:cNvPr>
          <p:cNvSpPr/>
          <p:nvPr/>
        </p:nvSpPr>
        <p:spPr>
          <a:xfrm>
            <a:off x="2495105" y="4448370"/>
            <a:ext cx="701459" cy="7014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D0FC7AC4-090C-4763-9160-7FC3CD45406B}"/>
              </a:ext>
            </a:extLst>
          </p:cNvPr>
          <p:cNvSpPr/>
          <p:nvPr/>
        </p:nvSpPr>
        <p:spPr>
          <a:xfrm>
            <a:off x="4576092" y="4504057"/>
            <a:ext cx="701459" cy="7014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B4D013E1-70D5-43F2-681D-F17094CAB026}"/>
              </a:ext>
            </a:extLst>
          </p:cNvPr>
          <p:cNvSpPr/>
          <p:nvPr/>
        </p:nvSpPr>
        <p:spPr>
          <a:xfrm>
            <a:off x="6657078" y="4504057"/>
            <a:ext cx="701459" cy="7014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4942EB29-2EBB-E191-955C-EE2F87D71586}"/>
              </a:ext>
            </a:extLst>
          </p:cNvPr>
          <p:cNvSpPr txBox="1"/>
          <p:nvPr/>
        </p:nvSpPr>
        <p:spPr>
          <a:xfrm>
            <a:off x="414118" y="5635283"/>
            <a:ext cx="1527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endParaRPr lang="en-ID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0BF328C-36EB-EDA6-41D3-9BF57576721A}"/>
              </a:ext>
            </a:extLst>
          </p:cNvPr>
          <p:cNvSpPr txBox="1"/>
          <p:nvPr/>
        </p:nvSpPr>
        <p:spPr>
          <a:xfrm>
            <a:off x="2495105" y="5635283"/>
            <a:ext cx="1527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endParaRPr lang="en-ID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BF81440-F7AA-E998-87E3-FCF14480A105}"/>
              </a:ext>
            </a:extLst>
          </p:cNvPr>
          <p:cNvSpPr txBox="1"/>
          <p:nvPr/>
        </p:nvSpPr>
        <p:spPr>
          <a:xfrm>
            <a:off x="4576092" y="5635283"/>
            <a:ext cx="1527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endParaRPr lang="en-ID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8A5F46A-D2A7-BBAE-6C35-31F1D39C44BF}"/>
              </a:ext>
            </a:extLst>
          </p:cNvPr>
          <p:cNvSpPr txBox="1"/>
          <p:nvPr/>
        </p:nvSpPr>
        <p:spPr>
          <a:xfrm>
            <a:off x="6657078" y="5635283"/>
            <a:ext cx="1527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endParaRPr lang="en-ID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4AA601D6-69B3-AF1D-A25B-3B655676D935}"/>
              </a:ext>
            </a:extLst>
          </p:cNvPr>
          <p:cNvSpPr txBox="1"/>
          <p:nvPr/>
        </p:nvSpPr>
        <p:spPr>
          <a:xfrm>
            <a:off x="414118" y="5344013"/>
            <a:ext cx="1527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Lorem ipsum</a:t>
            </a:r>
            <a:endParaRPr lang="en-ID" sz="1600" b="1" dirty="0"/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416AAD3-F26E-5E47-E8C2-874247E50D1C}"/>
              </a:ext>
            </a:extLst>
          </p:cNvPr>
          <p:cNvSpPr txBox="1"/>
          <p:nvPr/>
        </p:nvSpPr>
        <p:spPr>
          <a:xfrm>
            <a:off x="2495105" y="5344013"/>
            <a:ext cx="1527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Lorem ipsum</a:t>
            </a:r>
            <a:endParaRPr lang="en-ID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3A6FA16D-8366-7138-9074-03311D6B89E2}"/>
              </a:ext>
            </a:extLst>
          </p:cNvPr>
          <p:cNvSpPr txBox="1"/>
          <p:nvPr/>
        </p:nvSpPr>
        <p:spPr>
          <a:xfrm>
            <a:off x="4576092" y="5344013"/>
            <a:ext cx="1527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Lorem ipsum</a:t>
            </a:r>
            <a:endParaRPr lang="en-ID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2401F15A-D779-60ED-EAAB-F09783D30BE8}"/>
              </a:ext>
            </a:extLst>
          </p:cNvPr>
          <p:cNvSpPr txBox="1"/>
          <p:nvPr/>
        </p:nvSpPr>
        <p:spPr>
          <a:xfrm>
            <a:off x="6657078" y="5344013"/>
            <a:ext cx="1527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Lorem ipsum</a:t>
            </a:r>
            <a:endParaRPr lang="en-ID" sz="1600" b="1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7D01FD6C-0581-7C45-A842-C9FEB6956572}"/>
              </a:ext>
            </a:extLst>
          </p:cNvPr>
          <p:cNvSpPr/>
          <p:nvPr/>
        </p:nvSpPr>
        <p:spPr>
          <a:xfrm>
            <a:off x="6813750" y="4504057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5B4E0A3E-F8B5-C312-DC01-BF52DC3E0C15}"/>
              </a:ext>
            </a:extLst>
          </p:cNvPr>
          <p:cNvSpPr/>
          <p:nvPr/>
        </p:nvSpPr>
        <p:spPr>
          <a:xfrm>
            <a:off x="4732764" y="4504057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14F1C428-BEFF-961A-0441-0DCF766C63A6}"/>
              </a:ext>
            </a:extLst>
          </p:cNvPr>
          <p:cNvSpPr/>
          <p:nvPr/>
        </p:nvSpPr>
        <p:spPr>
          <a:xfrm>
            <a:off x="2651777" y="4448370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5AE5CA7-85A9-AB3B-39AC-C68A61D49CEA}"/>
              </a:ext>
            </a:extLst>
          </p:cNvPr>
          <p:cNvSpPr/>
          <p:nvPr/>
        </p:nvSpPr>
        <p:spPr>
          <a:xfrm>
            <a:off x="570790" y="4448370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2" name="Group 51">
            <a:extLst>
              <a:ext uri="{FF2B5EF4-FFF2-40B4-BE49-F238E27FC236}">
                <a16:creationId xmlns="" xmlns:a16="http://schemas.microsoft.com/office/drawing/2014/main" id="{1843CDFA-685A-F46C-2B80-B6A68521AEA2}"/>
              </a:ext>
            </a:extLst>
          </p:cNvPr>
          <p:cNvGrpSpPr/>
          <p:nvPr/>
        </p:nvGrpSpPr>
        <p:grpSpPr>
          <a:xfrm>
            <a:off x="2685761" y="4632805"/>
            <a:ext cx="344488" cy="360363"/>
            <a:chOff x="4841876" y="1804988"/>
            <a:chExt cx="344488" cy="360363"/>
          </a:xfrm>
          <a:solidFill>
            <a:schemeClr val="accent4">
              <a:lumMod val="50000"/>
            </a:schemeClr>
          </a:solidFill>
        </p:grpSpPr>
        <p:sp>
          <p:nvSpPr>
            <p:cNvPr id="53" name="Freeform 101">
              <a:extLst>
                <a:ext uri="{FF2B5EF4-FFF2-40B4-BE49-F238E27FC236}">
                  <a16:creationId xmlns="" xmlns:a16="http://schemas.microsoft.com/office/drawing/2014/main" id="{08FECA34-801E-5BB4-DB1A-16CC7E6F2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1" y="1804988"/>
              <a:ext cx="15875" cy="360363"/>
            </a:xfrm>
            <a:custGeom>
              <a:avLst/>
              <a:gdLst>
                <a:gd name="T0" fmla="*/ 2 w 4"/>
                <a:gd name="T1" fmla="*/ 0 h 96"/>
                <a:gd name="T2" fmla="*/ 0 w 4"/>
                <a:gd name="T3" fmla="*/ 2 h 96"/>
                <a:gd name="T4" fmla="*/ 0 w 4"/>
                <a:gd name="T5" fmla="*/ 94 h 96"/>
                <a:gd name="T6" fmla="*/ 2 w 4"/>
                <a:gd name="T7" fmla="*/ 96 h 96"/>
                <a:gd name="T8" fmla="*/ 4 w 4"/>
                <a:gd name="T9" fmla="*/ 94 h 96"/>
                <a:gd name="T10" fmla="*/ 4 w 4"/>
                <a:gd name="T11" fmla="*/ 2 h 96"/>
                <a:gd name="T12" fmla="*/ 2 w 4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6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3" y="96"/>
                    <a:pt x="4" y="95"/>
                    <a:pt x="4" y="9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Freeform 102">
              <a:extLst>
                <a:ext uri="{FF2B5EF4-FFF2-40B4-BE49-F238E27FC236}">
                  <a16:creationId xmlns="" xmlns:a16="http://schemas.microsoft.com/office/drawing/2014/main" id="{229D6975-C11C-D652-11EE-1DB42CCBE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6" y="1812925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Freeform 103">
              <a:extLst>
                <a:ext uri="{FF2B5EF4-FFF2-40B4-BE49-F238E27FC236}">
                  <a16:creationId xmlns="" xmlns:a16="http://schemas.microsoft.com/office/drawing/2014/main" id="{B9B19F2B-6C09-B7D4-7F33-0282EAE97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6" y="1925638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="" xmlns:a16="http://schemas.microsoft.com/office/drawing/2014/main" id="{07B10337-D815-6C8A-55D1-F83C2842C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6" y="2038350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2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7" name="Freeform 105">
              <a:extLst>
                <a:ext uri="{FF2B5EF4-FFF2-40B4-BE49-F238E27FC236}">
                  <a16:creationId xmlns="" xmlns:a16="http://schemas.microsoft.com/office/drawing/2014/main" id="{2E2C24AC-E272-F7A4-95DC-135B1E85A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1812925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="" xmlns:a16="http://schemas.microsoft.com/office/drawing/2014/main" id="{F7F25958-F2DD-34EC-EB78-1822A5667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1925638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07">
              <a:extLst>
                <a:ext uri="{FF2B5EF4-FFF2-40B4-BE49-F238E27FC236}">
                  <a16:creationId xmlns="" xmlns:a16="http://schemas.microsoft.com/office/drawing/2014/main" id="{8EC518DB-4816-C216-D1A0-78DA806B9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2038350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="" xmlns:a16="http://schemas.microsoft.com/office/drawing/2014/main" id="{6630F180-B24B-9979-993D-CB3AC0F47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1804988"/>
              <a:ext cx="15875" cy="360363"/>
            </a:xfrm>
            <a:custGeom>
              <a:avLst/>
              <a:gdLst>
                <a:gd name="T0" fmla="*/ 2 w 4"/>
                <a:gd name="T1" fmla="*/ 0 h 96"/>
                <a:gd name="T2" fmla="*/ 0 w 4"/>
                <a:gd name="T3" fmla="*/ 2 h 96"/>
                <a:gd name="T4" fmla="*/ 0 w 4"/>
                <a:gd name="T5" fmla="*/ 94 h 96"/>
                <a:gd name="T6" fmla="*/ 2 w 4"/>
                <a:gd name="T7" fmla="*/ 96 h 96"/>
                <a:gd name="T8" fmla="*/ 4 w 4"/>
                <a:gd name="T9" fmla="*/ 94 h 96"/>
                <a:gd name="T10" fmla="*/ 4 w 4"/>
                <a:gd name="T11" fmla="*/ 2 h 96"/>
                <a:gd name="T12" fmla="*/ 2 w 4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6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3" y="96"/>
                    <a:pt x="4" y="95"/>
                    <a:pt x="4" y="9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09">
              <a:extLst>
                <a:ext uri="{FF2B5EF4-FFF2-40B4-BE49-F238E27FC236}">
                  <a16:creationId xmlns="" xmlns:a16="http://schemas.microsoft.com/office/drawing/2014/main" id="{3D0550B3-F4C5-8B6E-CB62-F7ED0CCE6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1812925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110">
              <a:extLst>
                <a:ext uri="{FF2B5EF4-FFF2-40B4-BE49-F238E27FC236}">
                  <a16:creationId xmlns="" xmlns:a16="http://schemas.microsoft.com/office/drawing/2014/main" id="{8EFC2642-0BA7-ACB5-674C-0C0E0AE26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1925638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="" xmlns:a16="http://schemas.microsoft.com/office/drawing/2014/main" id="{A480FDC4-1D38-56B5-BBDF-1983B7C50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038350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2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12">
              <a:extLst>
                <a:ext uri="{FF2B5EF4-FFF2-40B4-BE49-F238E27FC236}">
                  <a16:creationId xmlns="" xmlns:a16="http://schemas.microsoft.com/office/drawing/2014/main" id="{A50BA90D-F7F2-33C1-45DC-66734AF2F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6" y="1812925"/>
              <a:ext cx="52388" cy="119063"/>
            </a:xfrm>
            <a:custGeom>
              <a:avLst/>
              <a:gdLst>
                <a:gd name="T0" fmla="*/ 1 w 14"/>
                <a:gd name="T1" fmla="*/ 32 h 32"/>
                <a:gd name="T2" fmla="*/ 2 w 14"/>
                <a:gd name="T3" fmla="*/ 32 h 32"/>
                <a:gd name="T4" fmla="*/ 3 w 14"/>
                <a:gd name="T5" fmla="*/ 32 h 32"/>
                <a:gd name="T6" fmla="*/ 14 w 14"/>
                <a:gd name="T7" fmla="*/ 2 h 32"/>
                <a:gd name="T8" fmla="*/ 13 w 14"/>
                <a:gd name="T9" fmla="*/ 0 h 32"/>
                <a:gd name="T10" fmla="*/ 10 w 14"/>
                <a:gd name="T11" fmla="*/ 1 h 32"/>
                <a:gd name="T12" fmla="*/ 0 w 14"/>
                <a:gd name="T13" fmla="*/ 13 h 32"/>
                <a:gd name="T14" fmla="*/ 0 w 14"/>
                <a:gd name="T15" fmla="*/ 14 h 32"/>
                <a:gd name="T16" fmla="*/ 0 w 14"/>
                <a:gd name="T17" fmla="*/ 30 h 32"/>
                <a:gd name="T18" fmla="*/ 1 w 14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" y="32"/>
                  </a:move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="" xmlns:a16="http://schemas.microsoft.com/office/drawing/2014/main" id="{3D79C5D7-7477-DB87-9151-9EC8A4ABF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6" y="1925638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="" xmlns:a16="http://schemas.microsoft.com/office/drawing/2014/main" id="{5FD8A8A0-D965-4930-AF4D-FA3335AFF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6" y="2038350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C71AE5CB-3A07-D146-9911-72A119E357C8}"/>
              </a:ext>
            </a:extLst>
          </p:cNvPr>
          <p:cNvGrpSpPr/>
          <p:nvPr/>
        </p:nvGrpSpPr>
        <p:grpSpPr>
          <a:xfrm>
            <a:off x="4778125" y="4647092"/>
            <a:ext cx="301625" cy="331788"/>
            <a:chOff x="7748588" y="4706938"/>
            <a:chExt cx="301625" cy="331788"/>
          </a:xfrm>
          <a:solidFill>
            <a:schemeClr val="accent4">
              <a:lumMod val="50000"/>
            </a:schemeClr>
          </a:solidFill>
        </p:grpSpPr>
        <p:sp>
          <p:nvSpPr>
            <p:cNvPr id="68" name="Freeform 119">
              <a:extLst>
                <a:ext uri="{FF2B5EF4-FFF2-40B4-BE49-F238E27FC236}">
                  <a16:creationId xmlns="" xmlns:a16="http://schemas.microsoft.com/office/drawing/2014/main" id="{4B0F464C-F5D1-A181-63CC-F6273C544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8613" y="4772025"/>
              <a:ext cx="101600" cy="266700"/>
            </a:xfrm>
            <a:custGeom>
              <a:avLst/>
              <a:gdLst>
                <a:gd name="T0" fmla="*/ 22 w 27"/>
                <a:gd name="T1" fmla="*/ 5 h 71"/>
                <a:gd name="T2" fmla="*/ 11 w 27"/>
                <a:gd name="T3" fmla="*/ 0 h 71"/>
                <a:gd name="T4" fmla="*/ 3 w 27"/>
                <a:gd name="T5" fmla="*/ 3 h 71"/>
                <a:gd name="T6" fmla="*/ 8 w 27"/>
                <a:gd name="T7" fmla="*/ 17 h 71"/>
                <a:gd name="T8" fmla="*/ 6 w 27"/>
                <a:gd name="T9" fmla="*/ 57 h 71"/>
                <a:gd name="T10" fmla="*/ 0 w 27"/>
                <a:gd name="T11" fmla="*/ 70 h 71"/>
                <a:gd name="T12" fmla="*/ 5 w 27"/>
                <a:gd name="T13" fmla="*/ 71 h 71"/>
                <a:gd name="T14" fmla="*/ 27 w 27"/>
                <a:gd name="T15" fmla="*/ 23 h 71"/>
                <a:gd name="T16" fmla="*/ 22 w 27"/>
                <a:gd name="T17" fmla="*/ 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71">
                  <a:moveTo>
                    <a:pt x="22" y="5"/>
                  </a:moveTo>
                  <a:cubicBezTo>
                    <a:pt x="19" y="2"/>
                    <a:pt x="15" y="0"/>
                    <a:pt x="11" y="0"/>
                  </a:cubicBezTo>
                  <a:cubicBezTo>
                    <a:pt x="8" y="0"/>
                    <a:pt x="5" y="1"/>
                    <a:pt x="3" y="3"/>
                  </a:cubicBezTo>
                  <a:cubicBezTo>
                    <a:pt x="7" y="7"/>
                    <a:pt x="8" y="12"/>
                    <a:pt x="8" y="1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62"/>
                    <a:pt x="3" y="67"/>
                    <a:pt x="0" y="70"/>
                  </a:cubicBezTo>
                  <a:cubicBezTo>
                    <a:pt x="1" y="71"/>
                    <a:pt x="3" y="71"/>
                    <a:pt x="5" y="71"/>
                  </a:cubicBezTo>
                  <a:cubicBezTo>
                    <a:pt x="20" y="71"/>
                    <a:pt x="27" y="37"/>
                    <a:pt x="27" y="23"/>
                  </a:cubicBezTo>
                  <a:cubicBezTo>
                    <a:pt x="27" y="15"/>
                    <a:pt x="25" y="10"/>
                    <a:pt x="2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9" name="Freeform 120">
              <a:extLst>
                <a:ext uri="{FF2B5EF4-FFF2-40B4-BE49-F238E27FC236}">
                  <a16:creationId xmlns="" xmlns:a16="http://schemas.microsoft.com/office/drawing/2014/main" id="{89EA6550-7219-F9EC-732E-A9362754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4772025"/>
              <a:ext cx="101600" cy="266700"/>
            </a:xfrm>
            <a:custGeom>
              <a:avLst/>
              <a:gdLst>
                <a:gd name="T0" fmla="*/ 21 w 27"/>
                <a:gd name="T1" fmla="*/ 57 h 71"/>
                <a:gd name="T2" fmla="*/ 19 w 27"/>
                <a:gd name="T3" fmla="*/ 17 h 71"/>
                <a:gd name="T4" fmla="*/ 24 w 27"/>
                <a:gd name="T5" fmla="*/ 3 h 71"/>
                <a:gd name="T6" fmla="*/ 16 w 27"/>
                <a:gd name="T7" fmla="*/ 0 h 71"/>
                <a:gd name="T8" fmla="*/ 0 w 27"/>
                <a:gd name="T9" fmla="*/ 23 h 71"/>
                <a:gd name="T10" fmla="*/ 22 w 27"/>
                <a:gd name="T11" fmla="*/ 71 h 71"/>
                <a:gd name="T12" fmla="*/ 27 w 27"/>
                <a:gd name="T13" fmla="*/ 70 h 71"/>
                <a:gd name="T14" fmla="*/ 21 w 27"/>
                <a:gd name="T15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71">
                  <a:moveTo>
                    <a:pt x="21" y="57"/>
                  </a:moveTo>
                  <a:cubicBezTo>
                    <a:pt x="19" y="17"/>
                    <a:pt x="19" y="17"/>
                    <a:pt x="19" y="17"/>
                  </a:cubicBezTo>
                  <a:cubicBezTo>
                    <a:pt x="19" y="12"/>
                    <a:pt x="20" y="7"/>
                    <a:pt x="24" y="3"/>
                  </a:cubicBezTo>
                  <a:cubicBezTo>
                    <a:pt x="22" y="1"/>
                    <a:pt x="19" y="0"/>
                    <a:pt x="16" y="0"/>
                  </a:cubicBezTo>
                  <a:cubicBezTo>
                    <a:pt x="8" y="0"/>
                    <a:pt x="0" y="6"/>
                    <a:pt x="0" y="23"/>
                  </a:cubicBezTo>
                  <a:cubicBezTo>
                    <a:pt x="0" y="37"/>
                    <a:pt x="8" y="71"/>
                    <a:pt x="22" y="71"/>
                  </a:cubicBezTo>
                  <a:cubicBezTo>
                    <a:pt x="24" y="71"/>
                    <a:pt x="26" y="71"/>
                    <a:pt x="27" y="70"/>
                  </a:cubicBezTo>
                  <a:cubicBezTo>
                    <a:pt x="24" y="67"/>
                    <a:pt x="22" y="62"/>
                    <a:pt x="2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0" name="Freeform 121">
              <a:extLst>
                <a:ext uri="{FF2B5EF4-FFF2-40B4-BE49-F238E27FC236}">
                  <a16:creationId xmlns="" xmlns:a16="http://schemas.microsoft.com/office/drawing/2014/main" id="{87570FC1-8AFD-4C4D-AACA-8B4FAE299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5901" y="4706938"/>
              <a:ext cx="127000" cy="331788"/>
            </a:xfrm>
            <a:custGeom>
              <a:avLst/>
              <a:gdLst>
                <a:gd name="T0" fmla="*/ 29 w 34"/>
                <a:gd name="T1" fmla="*/ 21 h 88"/>
                <a:gd name="T2" fmla="*/ 19 w 34"/>
                <a:gd name="T3" fmla="*/ 16 h 88"/>
                <a:gd name="T4" fmla="*/ 19 w 34"/>
                <a:gd name="T5" fmla="*/ 10 h 88"/>
                <a:gd name="T6" fmla="*/ 11 w 34"/>
                <a:gd name="T7" fmla="*/ 0 h 88"/>
                <a:gd name="T8" fmla="*/ 7 w 34"/>
                <a:gd name="T9" fmla="*/ 0 h 88"/>
                <a:gd name="T10" fmla="*/ 5 w 34"/>
                <a:gd name="T11" fmla="*/ 2 h 88"/>
                <a:gd name="T12" fmla="*/ 7 w 34"/>
                <a:gd name="T13" fmla="*/ 4 h 88"/>
                <a:gd name="T14" fmla="*/ 11 w 34"/>
                <a:gd name="T15" fmla="*/ 4 h 88"/>
                <a:gd name="T16" fmla="*/ 15 w 34"/>
                <a:gd name="T17" fmla="*/ 10 h 88"/>
                <a:gd name="T18" fmla="*/ 15 w 34"/>
                <a:gd name="T19" fmla="*/ 16 h 88"/>
                <a:gd name="T20" fmla="*/ 5 w 34"/>
                <a:gd name="T21" fmla="*/ 21 h 88"/>
                <a:gd name="T22" fmla="*/ 0 w 34"/>
                <a:gd name="T23" fmla="*/ 34 h 88"/>
                <a:gd name="T24" fmla="*/ 2 w 34"/>
                <a:gd name="T25" fmla="*/ 74 h 88"/>
                <a:gd name="T26" fmla="*/ 17 w 34"/>
                <a:gd name="T27" fmla="*/ 88 h 88"/>
                <a:gd name="T28" fmla="*/ 32 w 34"/>
                <a:gd name="T29" fmla="*/ 74 h 88"/>
                <a:gd name="T30" fmla="*/ 34 w 34"/>
                <a:gd name="T31" fmla="*/ 34 h 88"/>
                <a:gd name="T32" fmla="*/ 29 w 34"/>
                <a:gd name="T33" fmla="*/ 2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88">
                  <a:moveTo>
                    <a:pt x="29" y="21"/>
                  </a:moveTo>
                  <a:cubicBezTo>
                    <a:pt x="27" y="18"/>
                    <a:pt x="23" y="17"/>
                    <a:pt x="19" y="16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4"/>
                    <a:pt x="16" y="0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5" y="3"/>
                    <a:pt x="6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2" y="4"/>
                    <a:pt x="15" y="4"/>
                    <a:pt x="15" y="10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1" y="17"/>
                    <a:pt x="7" y="18"/>
                    <a:pt x="5" y="21"/>
                  </a:cubicBezTo>
                  <a:cubicBezTo>
                    <a:pt x="1" y="25"/>
                    <a:pt x="0" y="29"/>
                    <a:pt x="0" y="3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82"/>
                    <a:pt x="9" y="88"/>
                    <a:pt x="17" y="88"/>
                  </a:cubicBezTo>
                  <a:cubicBezTo>
                    <a:pt x="25" y="88"/>
                    <a:pt x="31" y="82"/>
                    <a:pt x="32" y="7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29"/>
                    <a:pt x="33" y="25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3D02964F-6195-3955-31AC-7589FB3DDA1A}"/>
              </a:ext>
            </a:extLst>
          </p:cNvPr>
          <p:cNvGrpSpPr/>
          <p:nvPr/>
        </p:nvGrpSpPr>
        <p:grpSpPr>
          <a:xfrm>
            <a:off x="6827626" y="4658998"/>
            <a:ext cx="360363" cy="307976"/>
            <a:chOff x="7718426" y="2549525"/>
            <a:chExt cx="360363" cy="307976"/>
          </a:xfrm>
          <a:solidFill>
            <a:schemeClr val="accent4">
              <a:lumMod val="50000"/>
            </a:schemeClr>
          </a:solidFill>
        </p:grpSpPr>
        <p:sp>
          <p:nvSpPr>
            <p:cNvPr id="72" name="Freeform 162">
              <a:extLst>
                <a:ext uri="{FF2B5EF4-FFF2-40B4-BE49-F238E27FC236}">
                  <a16:creationId xmlns="" xmlns:a16="http://schemas.microsoft.com/office/drawing/2014/main" id="{06209BF3-66A6-8A62-7553-C3F17283D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8426" y="2722563"/>
              <a:ext cx="360363" cy="134938"/>
            </a:xfrm>
            <a:custGeom>
              <a:avLst/>
              <a:gdLst>
                <a:gd name="T0" fmla="*/ 94 w 96"/>
                <a:gd name="T1" fmla="*/ 20 h 36"/>
                <a:gd name="T2" fmla="*/ 88 w 96"/>
                <a:gd name="T3" fmla="*/ 20 h 36"/>
                <a:gd name="T4" fmla="*/ 84 w 96"/>
                <a:gd name="T5" fmla="*/ 13 h 36"/>
                <a:gd name="T6" fmla="*/ 66 w 96"/>
                <a:gd name="T7" fmla="*/ 9 h 36"/>
                <a:gd name="T8" fmla="*/ 48 w 96"/>
                <a:gd name="T9" fmla="*/ 0 h 36"/>
                <a:gd name="T10" fmla="*/ 30 w 96"/>
                <a:gd name="T11" fmla="*/ 9 h 36"/>
                <a:gd name="T12" fmla="*/ 12 w 96"/>
                <a:gd name="T13" fmla="*/ 13 h 36"/>
                <a:gd name="T14" fmla="*/ 8 w 96"/>
                <a:gd name="T15" fmla="*/ 20 h 36"/>
                <a:gd name="T16" fmla="*/ 2 w 96"/>
                <a:gd name="T17" fmla="*/ 20 h 36"/>
                <a:gd name="T18" fmla="*/ 0 w 96"/>
                <a:gd name="T19" fmla="*/ 22 h 36"/>
                <a:gd name="T20" fmla="*/ 2 w 96"/>
                <a:gd name="T21" fmla="*/ 24 h 36"/>
                <a:gd name="T22" fmla="*/ 17 w 96"/>
                <a:gd name="T23" fmla="*/ 24 h 36"/>
                <a:gd name="T24" fmla="*/ 24 w 96"/>
                <a:gd name="T25" fmla="*/ 35 h 36"/>
                <a:gd name="T26" fmla="*/ 26 w 96"/>
                <a:gd name="T27" fmla="*/ 36 h 36"/>
                <a:gd name="T28" fmla="*/ 70 w 96"/>
                <a:gd name="T29" fmla="*/ 36 h 36"/>
                <a:gd name="T30" fmla="*/ 72 w 96"/>
                <a:gd name="T31" fmla="*/ 35 h 36"/>
                <a:gd name="T32" fmla="*/ 79 w 96"/>
                <a:gd name="T33" fmla="*/ 24 h 36"/>
                <a:gd name="T34" fmla="*/ 94 w 96"/>
                <a:gd name="T35" fmla="*/ 24 h 36"/>
                <a:gd name="T36" fmla="*/ 96 w 96"/>
                <a:gd name="T37" fmla="*/ 22 h 36"/>
                <a:gd name="T38" fmla="*/ 94 w 96"/>
                <a:gd name="T39" fmla="*/ 20 h 36"/>
                <a:gd name="T40" fmla="*/ 15 w 96"/>
                <a:gd name="T41" fmla="*/ 16 h 36"/>
                <a:gd name="T42" fmla="*/ 30 w 96"/>
                <a:gd name="T43" fmla="*/ 14 h 36"/>
                <a:gd name="T44" fmla="*/ 32 w 96"/>
                <a:gd name="T45" fmla="*/ 13 h 36"/>
                <a:gd name="T46" fmla="*/ 48 w 96"/>
                <a:gd name="T47" fmla="*/ 4 h 36"/>
                <a:gd name="T48" fmla="*/ 64 w 96"/>
                <a:gd name="T49" fmla="*/ 13 h 36"/>
                <a:gd name="T50" fmla="*/ 66 w 96"/>
                <a:gd name="T51" fmla="*/ 14 h 36"/>
                <a:gd name="T52" fmla="*/ 82 w 96"/>
                <a:gd name="T53" fmla="*/ 16 h 36"/>
                <a:gd name="T54" fmla="*/ 84 w 96"/>
                <a:gd name="T55" fmla="*/ 20 h 36"/>
                <a:gd name="T56" fmla="*/ 12 w 96"/>
                <a:gd name="T57" fmla="*/ 20 h 36"/>
                <a:gd name="T58" fmla="*/ 15 w 96"/>
                <a:gd name="T59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36">
                  <a:moveTo>
                    <a:pt x="94" y="20"/>
                  </a:moveTo>
                  <a:cubicBezTo>
                    <a:pt x="88" y="20"/>
                    <a:pt x="88" y="20"/>
                    <a:pt x="88" y="20"/>
                  </a:cubicBezTo>
                  <a:cubicBezTo>
                    <a:pt x="87" y="17"/>
                    <a:pt x="86" y="15"/>
                    <a:pt x="84" y="13"/>
                  </a:cubicBezTo>
                  <a:cubicBezTo>
                    <a:pt x="79" y="9"/>
                    <a:pt x="70" y="9"/>
                    <a:pt x="66" y="9"/>
                  </a:cubicBezTo>
                  <a:cubicBezTo>
                    <a:pt x="64" y="7"/>
                    <a:pt x="58" y="0"/>
                    <a:pt x="48" y="0"/>
                  </a:cubicBezTo>
                  <a:cubicBezTo>
                    <a:pt x="38" y="0"/>
                    <a:pt x="32" y="7"/>
                    <a:pt x="30" y="9"/>
                  </a:cubicBezTo>
                  <a:cubicBezTo>
                    <a:pt x="26" y="9"/>
                    <a:pt x="17" y="8"/>
                    <a:pt x="12" y="13"/>
                  </a:cubicBezTo>
                  <a:cubicBezTo>
                    <a:pt x="10" y="15"/>
                    <a:pt x="9" y="17"/>
                    <a:pt x="8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1"/>
                    <a:pt x="0" y="22"/>
                  </a:cubicBezTo>
                  <a:cubicBezTo>
                    <a:pt x="0" y="23"/>
                    <a:pt x="1" y="24"/>
                    <a:pt x="2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6"/>
                    <a:pt x="25" y="36"/>
                    <a:pt x="26" y="36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2" y="35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5" y="24"/>
                    <a:pt x="96" y="23"/>
                    <a:pt x="96" y="22"/>
                  </a:cubicBezTo>
                  <a:cubicBezTo>
                    <a:pt x="96" y="21"/>
                    <a:pt x="95" y="20"/>
                    <a:pt x="94" y="20"/>
                  </a:cubicBezTo>
                  <a:close/>
                  <a:moveTo>
                    <a:pt x="15" y="16"/>
                  </a:moveTo>
                  <a:cubicBezTo>
                    <a:pt x="20" y="12"/>
                    <a:pt x="30" y="14"/>
                    <a:pt x="30" y="14"/>
                  </a:cubicBezTo>
                  <a:cubicBezTo>
                    <a:pt x="31" y="14"/>
                    <a:pt x="32" y="13"/>
                    <a:pt x="32" y="13"/>
                  </a:cubicBezTo>
                  <a:cubicBezTo>
                    <a:pt x="32" y="13"/>
                    <a:pt x="38" y="4"/>
                    <a:pt x="48" y="4"/>
                  </a:cubicBezTo>
                  <a:cubicBezTo>
                    <a:pt x="57" y="4"/>
                    <a:pt x="64" y="13"/>
                    <a:pt x="64" y="13"/>
                  </a:cubicBezTo>
                  <a:cubicBezTo>
                    <a:pt x="64" y="13"/>
                    <a:pt x="65" y="14"/>
                    <a:pt x="66" y="14"/>
                  </a:cubicBezTo>
                  <a:cubicBezTo>
                    <a:pt x="69" y="13"/>
                    <a:pt x="77" y="13"/>
                    <a:pt x="82" y="16"/>
                  </a:cubicBezTo>
                  <a:cubicBezTo>
                    <a:pt x="83" y="17"/>
                    <a:pt x="83" y="18"/>
                    <a:pt x="84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18"/>
                    <a:pt x="13" y="17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163">
              <a:extLst>
                <a:ext uri="{FF2B5EF4-FFF2-40B4-BE49-F238E27FC236}">
                  <a16:creationId xmlns="" xmlns:a16="http://schemas.microsoft.com/office/drawing/2014/main" id="{DDE5BC78-E2F6-5BB4-73C8-387B813C9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6688" y="2593975"/>
              <a:ext cx="44450" cy="76200"/>
            </a:xfrm>
            <a:custGeom>
              <a:avLst/>
              <a:gdLst>
                <a:gd name="T0" fmla="*/ 5 w 12"/>
                <a:gd name="T1" fmla="*/ 17 h 20"/>
                <a:gd name="T2" fmla="*/ 5 w 12"/>
                <a:gd name="T3" fmla="*/ 20 h 20"/>
                <a:gd name="T4" fmla="*/ 6 w 12"/>
                <a:gd name="T5" fmla="*/ 20 h 20"/>
                <a:gd name="T6" fmla="*/ 8 w 12"/>
                <a:gd name="T7" fmla="*/ 20 h 20"/>
                <a:gd name="T8" fmla="*/ 8 w 12"/>
                <a:gd name="T9" fmla="*/ 9 h 20"/>
                <a:gd name="T10" fmla="*/ 7 w 12"/>
                <a:gd name="T11" fmla="*/ 3 h 20"/>
                <a:gd name="T12" fmla="*/ 7 w 12"/>
                <a:gd name="T13" fmla="*/ 1 h 20"/>
                <a:gd name="T14" fmla="*/ 5 w 12"/>
                <a:gd name="T15" fmla="*/ 1 h 20"/>
                <a:gd name="T16" fmla="*/ 4 w 12"/>
                <a:gd name="T17" fmla="*/ 11 h 20"/>
                <a:gd name="T18" fmla="*/ 5 w 12"/>
                <a:gd name="T19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0">
                  <a:moveTo>
                    <a:pt x="5" y="17"/>
                  </a:moveTo>
                  <a:cubicBezTo>
                    <a:pt x="4" y="18"/>
                    <a:pt x="4" y="19"/>
                    <a:pt x="5" y="20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12" y="15"/>
                    <a:pt x="9" y="11"/>
                    <a:pt x="8" y="9"/>
                  </a:cubicBezTo>
                  <a:cubicBezTo>
                    <a:pt x="6" y="7"/>
                    <a:pt x="5" y="6"/>
                    <a:pt x="7" y="3"/>
                  </a:cubicBezTo>
                  <a:cubicBezTo>
                    <a:pt x="8" y="3"/>
                    <a:pt x="8" y="1"/>
                    <a:pt x="7" y="1"/>
                  </a:cubicBezTo>
                  <a:cubicBezTo>
                    <a:pt x="7" y="0"/>
                    <a:pt x="5" y="0"/>
                    <a:pt x="5" y="1"/>
                  </a:cubicBezTo>
                  <a:cubicBezTo>
                    <a:pt x="0" y="5"/>
                    <a:pt x="3" y="9"/>
                    <a:pt x="4" y="11"/>
                  </a:cubicBezTo>
                  <a:cubicBezTo>
                    <a:pt x="6" y="14"/>
                    <a:pt x="7" y="15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164">
              <a:extLst>
                <a:ext uri="{FF2B5EF4-FFF2-40B4-BE49-F238E27FC236}">
                  <a16:creationId xmlns="" xmlns:a16="http://schemas.microsoft.com/office/drawing/2014/main" id="{8843740D-0071-D2C9-62A7-A23CB7289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076" y="2593975"/>
              <a:ext cx="46038" cy="76200"/>
            </a:xfrm>
            <a:custGeom>
              <a:avLst/>
              <a:gdLst>
                <a:gd name="T0" fmla="*/ 4 w 12"/>
                <a:gd name="T1" fmla="*/ 20 h 20"/>
                <a:gd name="T2" fmla="*/ 6 w 12"/>
                <a:gd name="T3" fmla="*/ 20 h 20"/>
                <a:gd name="T4" fmla="*/ 7 w 12"/>
                <a:gd name="T5" fmla="*/ 20 h 20"/>
                <a:gd name="T6" fmla="*/ 7 w 12"/>
                <a:gd name="T7" fmla="*/ 17 h 20"/>
                <a:gd name="T8" fmla="*/ 8 w 12"/>
                <a:gd name="T9" fmla="*/ 11 h 20"/>
                <a:gd name="T10" fmla="*/ 7 w 12"/>
                <a:gd name="T11" fmla="*/ 1 h 20"/>
                <a:gd name="T12" fmla="*/ 5 w 12"/>
                <a:gd name="T13" fmla="*/ 1 h 20"/>
                <a:gd name="T14" fmla="*/ 5 w 12"/>
                <a:gd name="T15" fmla="*/ 3 h 20"/>
                <a:gd name="T16" fmla="*/ 4 w 12"/>
                <a:gd name="T17" fmla="*/ 9 h 20"/>
                <a:gd name="T18" fmla="*/ 4 w 12"/>
                <a:gd name="T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20">
                  <a:moveTo>
                    <a:pt x="4" y="20"/>
                  </a:moveTo>
                  <a:cubicBezTo>
                    <a:pt x="5" y="20"/>
                    <a:pt x="5" y="20"/>
                    <a:pt x="6" y="20"/>
                  </a:cubicBezTo>
                  <a:cubicBezTo>
                    <a:pt x="6" y="20"/>
                    <a:pt x="7" y="20"/>
                    <a:pt x="7" y="20"/>
                  </a:cubicBezTo>
                  <a:cubicBezTo>
                    <a:pt x="8" y="19"/>
                    <a:pt x="8" y="18"/>
                    <a:pt x="7" y="17"/>
                  </a:cubicBezTo>
                  <a:cubicBezTo>
                    <a:pt x="5" y="15"/>
                    <a:pt x="6" y="14"/>
                    <a:pt x="8" y="11"/>
                  </a:cubicBezTo>
                  <a:cubicBezTo>
                    <a:pt x="9" y="9"/>
                    <a:pt x="12" y="5"/>
                    <a:pt x="7" y="1"/>
                  </a:cubicBezTo>
                  <a:cubicBezTo>
                    <a:pt x="7" y="0"/>
                    <a:pt x="5" y="0"/>
                    <a:pt x="5" y="1"/>
                  </a:cubicBezTo>
                  <a:cubicBezTo>
                    <a:pt x="4" y="1"/>
                    <a:pt x="4" y="3"/>
                    <a:pt x="5" y="3"/>
                  </a:cubicBezTo>
                  <a:cubicBezTo>
                    <a:pt x="7" y="6"/>
                    <a:pt x="6" y="7"/>
                    <a:pt x="4" y="9"/>
                  </a:cubicBezTo>
                  <a:cubicBezTo>
                    <a:pt x="3" y="11"/>
                    <a:pt x="0" y="15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165">
              <a:extLst>
                <a:ext uri="{FF2B5EF4-FFF2-40B4-BE49-F238E27FC236}">
                  <a16:creationId xmlns="" xmlns:a16="http://schemas.microsoft.com/office/drawing/2014/main" id="{643F9670-5006-3351-7FFE-AA4A0E167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063" y="2549525"/>
              <a:ext cx="66675" cy="120650"/>
            </a:xfrm>
            <a:custGeom>
              <a:avLst/>
              <a:gdLst>
                <a:gd name="T0" fmla="*/ 8 w 18"/>
                <a:gd name="T1" fmla="*/ 29 h 32"/>
                <a:gd name="T2" fmla="*/ 8 w 18"/>
                <a:gd name="T3" fmla="*/ 31 h 32"/>
                <a:gd name="T4" fmla="*/ 9 w 18"/>
                <a:gd name="T5" fmla="*/ 32 h 32"/>
                <a:gd name="T6" fmla="*/ 11 w 18"/>
                <a:gd name="T7" fmla="*/ 31 h 32"/>
                <a:gd name="T8" fmla="*/ 11 w 18"/>
                <a:gd name="T9" fmla="*/ 15 h 32"/>
                <a:gd name="T10" fmla="*/ 10 w 18"/>
                <a:gd name="T11" fmla="*/ 3 h 32"/>
                <a:gd name="T12" fmla="*/ 10 w 18"/>
                <a:gd name="T13" fmla="*/ 0 h 32"/>
                <a:gd name="T14" fmla="*/ 8 w 18"/>
                <a:gd name="T15" fmla="*/ 0 h 32"/>
                <a:gd name="T16" fmla="*/ 7 w 18"/>
                <a:gd name="T17" fmla="*/ 17 h 32"/>
                <a:gd name="T18" fmla="*/ 8 w 18"/>
                <a:gd name="T19" fmla="*/ 2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32">
                  <a:moveTo>
                    <a:pt x="8" y="29"/>
                  </a:moveTo>
                  <a:cubicBezTo>
                    <a:pt x="7" y="29"/>
                    <a:pt x="7" y="31"/>
                    <a:pt x="8" y="31"/>
                  </a:cubicBezTo>
                  <a:cubicBezTo>
                    <a:pt x="8" y="32"/>
                    <a:pt x="9" y="32"/>
                    <a:pt x="9" y="32"/>
                  </a:cubicBezTo>
                  <a:cubicBezTo>
                    <a:pt x="10" y="32"/>
                    <a:pt x="10" y="32"/>
                    <a:pt x="11" y="31"/>
                  </a:cubicBezTo>
                  <a:cubicBezTo>
                    <a:pt x="18" y="24"/>
                    <a:pt x="14" y="19"/>
                    <a:pt x="11" y="15"/>
                  </a:cubicBezTo>
                  <a:cubicBezTo>
                    <a:pt x="8" y="11"/>
                    <a:pt x="6" y="8"/>
                    <a:pt x="10" y="3"/>
                  </a:cubicBezTo>
                  <a:cubicBezTo>
                    <a:pt x="11" y="2"/>
                    <a:pt x="11" y="1"/>
                    <a:pt x="10" y="0"/>
                  </a:cubicBezTo>
                  <a:cubicBezTo>
                    <a:pt x="10" y="0"/>
                    <a:pt x="8" y="0"/>
                    <a:pt x="8" y="0"/>
                  </a:cubicBezTo>
                  <a:cubicBezTo>
                    <a:pt x="0" y="8"/>
                    <a:pt x="4" y="13"/>
                    <a:pt x="7" y="17"/>
                  </a:cubicBezTo>
                  <a:cubicBezTo>
                    <a:pt x="10" y="21"/>
                    <a:pt x="12" y="24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E8CFF968-67BF-10BE-31F5-D380E663735B}"/>
              </a:ext>
            </a:extLst>
          </p:cNvPr>
          <p:cNvGrpSpPr/>
          <p:nvPr/>
        </p:nvGrpSpPr>
        <p:grpSpPr>
          <a:xfrm>
            <a:off x="591810" y="4637567"/>
            <a:ext cx="346075" cy="350838"/>
            <a:chOff x="3390901" y="3259138"/>
            <a:chExt cx="346075" cy="350838"/>
          </a:xfrm>
          <a:solidFill>
            <a:schemeClr val="accent4">
              <a:lumMod val="50000"/>
            </a:schemeClr>
          </a:solidFill>
        </p:grpSpPr>
        <p:sp>
          <p:nvSpPr>
            <p:cNvPr id="77" name="Freeform 194">
              <a:extLst>
                <a:ext uri="{FF2B5EF4-FFF2-40B4-BE49-F238E27FC236}">
                  <a16:creationId xmlns="" xmlns:a16="http://schemas.microsoft.com/office/drawing/2014/main" id="{B9B197E6-FBB5-7EB4-FD4D-50B2BB05E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3259138"/>
              <a:ext cx="131763" cy="142875"/>
            </a:xfrm>
            <a:custGeom>
              <a:avLst/>
              <a:gdLst>
                <a:gd name="T0" fmla="*/ 34 w 35"/>
                <a:gd name="T1" fmla="*/ 0 h 38"/>
                <a:gd name="T2" fmla="*/ 32 w 35"/>
                <a:gd name="T3" fmla="*/ 1 h 38"/>
                <a:gd name="T4" fmla="*/ 19 w 35"/>
                <a:gd name="T5" fmla="*/ 17 h 38"/>
                <a:gd name="T6" fmla="*/ 14 w 35"/>
                <a:gd name="T7" fmla="*/ 16 h 38"/>
                <a:gd name="T8" fmla="*/ 0 w 35"/>
                <a:gd name="T9" fmla="*/ 24 h 38"/>
                <a:gd name="T10" fmla="*/ 22 w 35"/>
                <a:gd name="T11" fmla="*/ 38 h 38"/>
                <a:gd name="T12" fmla="*/ 25 w 35"/>
                <a:gd name="T13" fmla="*/ 25 h 38"/>
                <a:gd name="T14" fmla="*/ 22 w 35"/>
                <a:gd name="T15" fmla="*/ 20 h 38"/>
                <a:gd name="T16" fmla="*/ 35 w 35"/>
                <a:gd name="T17" fmla="*/ 3 h 38"/>
                <a:gd name="T18" fmla="*/ 34 w 35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8">
                  <a:moveTo>
                    <a:pt x="34" y="0"/>
                  </a:moveTo>
                  <a:cubicBezTo>
                    <a:pt x="34" y="0"/>
                    <a:pt x="32" y="0"/>
                    <a:pt x="32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7"/>
                    <a:pt x="16" y="16"/>
                    <a:pt x="14" y="16"/>
                  </a:cubicBezTo>
                  <a:cubicBezTo>
                    <a:pt x="9" y="16"/>
                    <a:pt x="4" y="20"/>
                    <a:pt x="0" y="24"/>
                  </a:cubicBezTo>
                  <a:cubicBezTo>
                    <a:pt x="12" y="23"/>
                    <a:pt x="19" y="28"/>
                    <a:pt x="22" y="38"/>
                  </a:cubicBezTo>
                  <a:cubicBezTo>
                    <a:pt x="24" y="34"/>
                    <a:pt x="26" y="29"/>
                    <a:pt x="25" y="25"/>
                  </a:cubicBezTo>
                  <a:cubicBezTo>
                    <a:pt x="24" y="23"/>
                    <a:pt x="24" y="21"/>
                    <a:pt x="22" y="2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5" y="1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195">
              <a:extLst>
                <a:ext uri="{FF2B5EF4-FFF2-40B4-BE49-F238E27FC236}">
                  <a16:creationId xmlns="" xmlns:a16="http://schemas.microsoft.com/office/drawing/2014/main" id="{05EC06D8-7100-4CFE-E9E9-1D50E02A3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1" y="3357563"/>
              <a:ext cx="290513" cy="252413"/>
            </a:xfrm>
            <a:custGeom>
              <a:avLst/>
              <a:gdLst>
                <a:gd name="T0" fmla="*/ 75 w 77"/>
                <a:gd name="T1" fmla="*/ 16 h 67"/>
                <a:gd name="T2" fmla="*/ 54 w 77"/>
                <a:gd name="T3" fmla="*/ 2 h 67"/>
                <a:gd name="T4" fmla="*/ 33 w 77"/>
                <a:gd name="T5" fmla="*/ 30 h 67"/>
                <a:gd name="T6" fmla="*/ 26 w 77"/>
                <a:gd name="T7" fmla="*/ 43 h 67"/>
                <a:gd name="T8" fmla="*/ 35 w 77"/>
                <a:gd name="T9" fmla="*/ 48 h 67"/>
                <a:gd name="T10" fmla="*/ 36 w 77"/>
                <a:gd name="T11" fmla="*/ 51 h 67"/>
                <a:gd name="T12" fmla="*/ 34 w 77"/>
                <a:gd name="T13" fmla="*/ 52 h 67"/>
                <a:gd name="T14" fmla="*/ 33 w 77"/>
                <a:gd name="T15" fmla="*/ 51 h 67"/>
                <a:gd name="T16" fmla="*/ 23 w 77"/>
                <a:gd name="T17" fmla="*/ 46 h 67"/>
                <a:gd name="T18" fmla="*/ 26 w 77"/>
                <a:gd name="T19" fmla="*/ 55 h 67"/>
                <a:gd name="T20" fmla="*/ 25 w 77"/>
                <a:gd name="T21" fmla="*/ 58 h 67"/>
                <a:gd name="T22" fmla="*/ 24 w 77"/>
                <a:gd name="T23" fmla="*/ 58 h 67"/>
                <a:gd name="T24" fmla="*/ 22 w 77"/>
                <a:gd name="T25" fmla="*/ 56 h 67"/>
                <a:gd name="T26" fmla="*/ 20 w 77"/>
                <a:gd name="T27" fmla="*/ 49 h 67"/>
                <a:gd name="T28" fmla="*/ 7 w 77"/>
                <a:gd name="T29" fmla="*/ 51 h 67"/>
                <a:gd name="T30" fmla="*/ 3 w 77"/>
                <a:gd name="T31" fmla="*/ 51 h 67"/>
                <a:gd name="T32" fmla="*/ 0 w 77"/>
                <a:gd name="T33" fmla="*/ 53 h 67"/>
                <a:gd name="T34" fmla="*/ 1 w 77"/>
                <a:gd name="T35" fmla="*/ 57 h 67"/>
                <a:gd name="T36" fmla="*/ 25 w 77"/>
                <a:gd name="T37" fmla="*/ 67 h 67"/>
                <a:gd name="T38" fmla="*/ 62 w 77"/>
                <a:gd name="T39" fmla="*/ 44 h 67"/>
                <a:gd name="T40" fmla="*/ 75 w 77"/>
                <a:gd name="T4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67">
                  <a:moveTo>
                    <a:pt x="75" y="16"/>
                  </a:moveTo>
                  <a:cubicBezTo>
                    <a:pt x="74" y="5"/>
                    <a:pt x="67" y="0"/>
                    <a:pt x="54" y="2"/>
                  </a:cubicBezTo>
                  <a:cubicBezTo>
                    <a:pt x="46" y="3"/>
                    <a:pt x="39" y="17"/>
                    <a:pt x="33" y="30"/>
                  </a:cubicBezTo>
                  <a:cubicBezTo>
                    <a:pt x="30" y="35"/>
                    <a:pt x="28" y="40"/>
                    <a:pt x="26" y="43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6" y="50"/>
                    <a:pt x="36" y="51"/>
                  </a:cubicBezTo>
                  <a:cubicBezTo>
                    <a:pt x="36" y="51"/>
                    <a:pt x="35" y="52"/>
                    <a:pt x="34" y="52"/>
                  </a:cubicBezTo>
                  <a:cubicBezTo>
                    <a:pt x="34" y="52"/>
                    <a:pt x="34" y="52"/>
                    <a:pt x="33" y="51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3" y="58"/>
                    <a:pt x="23" y="57"/>
                    <a:pt x="22" y="56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5" y="52"/>
                    <a:pt x="10" y="52"/>
                    <a:pt x="7" y="51"/>
                  </a:cubicBezTo>
                  <a:cubicBezTo>
                    <a:pt x="5" y="51"/>
                    <a:pt x="4" y="51"/>
                    <a:pt x="3" y="51"/>
                  </a:cubicBezTo>
                  <a:cubicBezTo>
                    <a:pt x="2" y="51"/>
                    <a:pt x="1" y="52"/>
                    <a:pt x="0" y="53"/>
                  </a:cubicBezTo>
                  <a:cubicBezTo>
                    <a:pt x="0" y="54"/>
                    <a:pt x="0" y="56"/>
                    <a:pt x="1" y="57"/>
                  </a:cubicBezTo>
                  <a:cubicBezTo>
                    <a:pt x="4" y="61"/>
                    <a:pt x="12" y="67"/>
                    <a:pt x="25" y="67"/>
                  </a:cubicBezTo>
                  <a:cubicBezTo>
                    <a:pt x="37" y="67"/>
                    <a:pt x="52" y="55"/>
                    <a:pt x="62" y="44"/>
                  </a:cubicBezTo>
                  <a:cubicBezTo>
                    <a:pt x="69" y="36"/>
                    <a:pt x="77" y="24"/>
                    <a:pt x="7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68D101F5-059C-19B2-9B94-BD7C9BF99ABF}"/>
              </a:ext>
            </a:extLst>
          </p:cNvPr>
          <p:cNvSpPr/>
          <p:nvPr/>
        </p:nvSpPr>
        <p:spPr>
          <a:xfrm>
            <a:off x="570790" y="1513987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9093FC68-BAB4-CD8E-AD40-3A29980C00DF}"/>
              </a:ext>
            </a:extLst>
          </p:cNvPr>
          <p:cNvGrpSpPr/>
          <p:nvPr/>
        </p:nvGrpSpPr>
        <p:grpSpPr>
          <a:xfrm>
            <a:off x="575141" y="1686122"/>
            <a:ext cx="379413" cy="357188"/>
            <a:chOff x="6986588" y="1085850"/>
            <a:chExt cx="379413" cy="357188"/>
          </a:xfrm>
          <a:solidFill>
            <a:schemeClr val="bg1"/>
          </a:solidFill>
        </p:grpSpPr>
        <p:sp>
          <p:nvSpPr>
            <p:cNvPr id="30" name="Freeform 48">
              <a:extLst>
                <a:ext uri="{FF2B5EF4-FFF2-40B4-BE49-F238E27FC236}">
                  <a16:creationId xmlns="" xmlns:a16="http://schemas.microsoft.com/office/drawing/2014/main" id="{54C681B0-0162-6F81-B4F1-2B8813ECE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188" y="1173163"/>
              <a:ext cx="277813" cy="269875"/>
            </a:xfrm>
            <a:custGeom>
              <a:avLst/>
              <a:gdLst>
                <a:gd name="T0" fmla="*/ 67 w 74"/>
                <a:gd name="T1" fmla="*/ 0 h 72"/>
                <a:gd name="T2" fmla="*/ 63 w 74"/>
                <a:gd name="T3" fmla="*/ 7 h 72"/>
                <a:gd name="T4" fmla="*/ 7 w 74"/>
                <a:gd name="T5" fmla="*/ 64 h 72"/>
                <a:gd name="T6" fmla="*/ 0 w 74"/>
                <a:gd name="T7" fmla="*/ 68 h 72"/>
                <a:gd name="T8" fmla="*/ 11 w 74"/>
                <a:gd name="T9" fmla="*/ 72 h 72"/>
                <a:gd name="T10" fmla="*/ 24 w 74"/>
                <a:gd name="T11" fmla="*/ 67 h 72"/>
                <a:gd name="T12" fmla="*/ 66 w 74"/>
                <a:gd name="T13" fmla="*/ 24 h 72"/>
                <a:gd name="T14" fmla="*/ 67 w 7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72">
                  <a:moveTo>
                    <a:pt x="67" y="0"/>
                  </a:moveTo>
                  <a:cubicBezTo>
                    <a:pt x="67" y="3"/>
                    <a:pt x="65" y="5"/>
                    <a:pt x="63" y="7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6"/>
                    <a:pt x="2" y="67"/>
                    <a:pt x="0" y="68"/>
                  </a:cubicBezTo>
                  <a:cubicBezTo>
                    <a:pt x="3" y="71"/>
                    <a:pt x="7" y="72"/>
                    <a:pt x="11" y="72"/>
                  </a:cubicBezTo>
                  <a:cubicBezTo>
                    <a:pt x="16" y="72"/>
                    <a:pt x="20" y="70"/>
                    <a:pt x="24" y="67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72" y="19"/>
                    <a:pt x="74" y="9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="" xmlns:a16="http://schemas.microsoft.com/office/drawing/2014/main" id="{AF9E0A38-B75E-2E95-BB64-D93FBEF554F2}"/>
                </a:ext>
              </a:extLst>
            </p:cNvPr>
            <p:cNvGrpSpPr/>
            <p:nvPr/>
          </p:nvGrpSpPr>
          <p:grpSpPr>
            <a:xfrm>
              <a:off x="6986588" y="1085850"/>
              <a:ext cx="346076" cy="331788"/>
              <a:chOff x="6986588" y="1085850"/>
              <a:chExt cx="346076" cy="331788"/>
            </a:xfrm>
            <a:grpFill/>
          </p:grpSpPr>
          <p:sp>
            <p:nvSpPr>
              <p:cNvPr id="32" name="Freeform 47">
                <a:extLst>
                  <a:ext uri="{FF2B5EF4-FFF2-40B4-BE49-F238E27FC236}">
                    <a16:creationId xmlns="" xmlns:a16="http://schemas.microsoft.com/office/drawing/2014/main" id="{4DE668C4-2F74-6CF1-6D67-584910C65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588" y="1085850"/>
                <a:ext cx="277813" cy="268288"/>
              </a:xfrm>
              <a:custGeom>
                <a:avLst/>
                <a:gdLst>
                  <a:gd name="T0" fmla="*/ 68 w 74"/>
                  <a:gd name="T1" fmla="*/ 8 h 71"/>
                  <a:gd name="T2" fmla="*/ 74 w 74"/>
                  <a:gd name="T3" fmla="*/ 4 h 71"/>
                  <a:gd name="T4" fmla="*/ 63 w 74"/>
                  <a:gd name="T5" fmla="*/ 0 h 71"/>
                  <a:gd name="T6" fmla="*/ 51 w 74"/>
                  <a:gd name="T7" fmla="*/ 5 h 71"/>
                  <a:gd name="T8" fmla="*/ 8 w 74"/>
                  <a:gd name="T9" fmla="*/ 47 h 71"/>
                  <a:gd name="T10" fmla="*/ 7 w 74"/>
                  <a:gd name="T11" fmla="*/ 71 h 71"/>
                  <a:gd name="T12" fmla="*/ 11 w 74"/>
                  <a:gd name="T13" fmla="*/ 64 h 71"/>
                  <a:gd name="T14" fmla="*/ 68 w 74"/>
                  <a:gd name="T1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1">
                    <a:moveTo>
                      <a:pt x="68" y="8"/>
                    </a:moveTo>
                    <a:cubicBezTo>
                      <a:pt x="70" y="6"/>
                      <a:pt x="72" y="4"/>
                      <a:pt x="74" y="4"/>
                    </a:cubicBezTo>
                    <a:cubicBezTo>
                      <a:pt x="71" y="1"/>
                      <a:pt x="67" y="0"/>
                      <a:pt x="63" y="0"/>
                    </a:cubicBezTo>
                    <a:cubicBezTo>
                      <a:pt x="58" y="0"/>
                      <a:pt x="54" y="1"/>
                      <a:pt x="51" y="5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3" y="53"/>
                      <a:pt x="0" y="62"/>
                      <a:pt x="7" y="71"/>
                    </a:cubicBezTo>
                    <a:cubicBezTo>
                      <a:pt x="8" y="69"/>
                      <a:pt x="9" y="66"/>
                      <a:pt x="11" y="64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Freeform 49">
                <a:extLst>
                  <a:ext uri="{FF2B5EF4-FFF2-40B4-BE49-F238E27FC236}">
                    <a16:creationId xmlns="" xmlns:a16="http://schemas.microsoft.com/office/drawing/2014/main" id="{FC7A8183-3008-AB68-980F-A83F1613EF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9926" y="1112838"/>
                <a:ext cx="312738" cy="304800"/>
              </a:xfrm>
              <a:custGeom>
                <a:avLst/>
                <a:gdLst>
                  <a:gd name="T0" fmla="*/ 78 w 83"/>
                  <a:gd name="T1" fmla="*/ 4 h 81"/>
                  <a:gd name="T2" fmla="*/ 61 w 83"/>
                  <a:gd name="T3" fmla="*/ 4 h 81"/>
                  <a:gd name="T4" fmla="*/ 5 w 83"/>
                  <a:gd name="T5" fmla="*/ 77 h 81"/>
                  <a:gd name="T6" fmla="*/ 22 w 83"/>
                  <a:gd name="T7" fmla="*/ 77 h 81"/>
                  <a:gd name="T8" fmla="*/ 15 w 83"/>
                  <a:gd name="T9" fmla="*/ 67 h 81"/>
                  <a:gd name="T10" fmla="*/ 12 w 83"/>
                  <a:gd name="T11" fmla="*/ 67 h 81"/>
                  <a:gd name="T12" fmla="*/ 12 w 83"/>
                  <a:gd name="T13" fmla="*/ 70 h 81"/>
                  <a:gd name="T14" fmla="*/ 11 w 83"/>
                  <a:gd name="T15" fmla="*/ 73 h 81"/>
                  <a:gd name="T16" fmla="*/ 7 w 83"/>
                  <a:gd name="T17" fmla="*/ 69 h 81"/>
                  <a:gd name="T18" fmla="*/ 13 w 83"/>
                  <a:gd name="T19" fmla="*/ 63 h 81"/>
                  <a:gd name="T20" fmla="*/ 18 w 83"/>
                  <a:gd name="T21" fmla="*/ 64 h 81"/>
                  <a:gd name="T22" fmla="*/ 20 w 83"/>
                  <a:gd name="T23" fmla="*/ 62 h 81"/>
                  <a:gd name="T24" fmla="*/ 20 w 83"/>
                  <a:gd name="T25" fmla="*/ 53 h 81"/>
                  <a:gd name="T26" fmla="*/ 32 w 83"/>
                  <a:gd name="T27" fmla="*/ 53 h 81"/>
                  <a:gd name="T28" fmla="*/ 32 w 83"/>
                  <a:gd name="T29" fmla="*/ 50 h 81"/>
                  <a:gd name="T30" fmla="*/ 36 w 83"/>
                  <a:gd name="T31" fmla="*/ 40 h 81"/>
                  <a:gd name="T32" fmla="*/ 40 w 83"/>
                  <a:gd name="T33" fmla="*/ 42 h 81"/>
                  <a:gd name="T34" fmla="*/ 44 w 83"/>
                  <a:gd name="T35" fmla="*/ 40 h 81"/>
                  <a:gd name="T36" fmla="*/ 43 w 83"/>
                  <a:gd name="T37" fmla="*/ 30 h 81"/>
                  <a:gd name="T38" fmla="*/ 53 w 83"/>
                  <a:gd name="T39" fmla="*/ 31 h 81"/>
                  <a:gd name="T40" fmla="*/ 54 w 83"/>
                  <a:gd name="T41" fmla="*/ 28 h 81"/>
                  <a:gd name="T42" fmla="*/ 63 w 83"/>
                  <a:gd name="T43" fmla="*/ 19 h 81"/>
                  <a:gd name="T44" fmla="*/ 66 w 83"/>
                  <a:gd name="T45" fmla="*/ 18 h 81"/>
                  <a:gd name="T46" fmla="*/ 66 w 83"/>
                  <a:gd name="T47" fmla="*/ 8 h 81"/>
                  <a:gd name="T48" fmla="*/ 74 w 83"/>
                  <a:gd name="T49" fmla="*/ 11 h 81"/>
                  <a:gd name="T50" fmla="*/ 69 w 83"/>
                  <a:gd name="T51" fmla="*/ 11 h 81"/>
                  <a:gd name="T52" fmla="*/ 70 w 83"/>
                  <a:gd name="T53" fmla="*/ 18 h 81"/>
                  <a:gd name="T54" fmla="*/ 60 w 83"/>
                  <a:gd name="T55" fmla="*/ 22 h 81"/>
                  <a:gd name="T56" fmla="*/ 57 w 83"/>
                  <a:gd name="T57" fmla="*/ 25 h 81"/>
                  <a:gd name="T58" fmla="*/ 53 w 83"/>
                  <a:gd name="T59" fmla="*/ 35 h 81"/>
                  <a:gd name="T60" fmla="*/ 49 w 83"/>
                  <a:gd name="T61" fmla="*/ 33 h 81"/>
                  <a:gd name="T62" fmla="*/ 46 w 83"/>
                  <a:gd name="T63" fmla="*/ 36 h 81"/>
                  <a:gd name="T64" fmla="*/ 46 w 83"/>
                  <a:gd name="T65" fmla="*/ 45 h 81"/>
                  <a:gd name="T66" fmla="*/ 36 w 83"/>
                  <a:gd name="T67" fmla="*/ 44 h 81"/>
                  <a:gd name="T68" fmla="*/ 35 w 83"/>
                  <a:gd name="T69" fmla="*/ 47 h 81"/>
                  <a:gd name="T70" fmla="*/ 35 w 83"/>
                  <a:gd name="T71" fmla="*/ 56 h 81"/>
                  <a:gd name="T72" fmla="*/ 23 w 83"/>
                  <a:gd name="T73" fmla="*/ 56 h 81"/>
                  <a:gd name="T74" fmla="*/ 23 w 83"/>
                  <a:gd name="T75" fmla="*/ 59 h 81"/>
                  <a:gd name="T76" fmla="*/ 15 w 83"/>
                  <a:gd name="T77" fmla="*/ 6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81">
                    <a:moveTo>
                      <a:pt x="78" y="21"/>
                    </a:moveTo>
                    <a:cubicBezTo>
                      <a:pt x="83" y="16"/>
                      <a:pt x="83" y="8"/>
                      <a:pt x="78" y="4"/>
                    </a:cubicBezTo>
                    <a:cubicBezTo>
                      <a:pt x="76" y="1"/>
                      <a:pt x="73" y="0"/>
                      <a:pt x="70" y="0"/>
                    </a:cubicBezTo>
                    <a:cubicBezTo>
                      <a:pt x="67" y="0"/>
                      <a:pt x="64" y="1"/>
                      <a:pt x="61" y="4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0" y="65"/>
                      <a:pt x="0" y="72"/>
                      <a:pt x="5" y="77"/>
                    </a:cubicBezTo>
                    <a:cubicBezTo>
                      <a:pt x="7" y="79"/>
                      <a:pt x="10" y="81"/>
                      <a:pt x="13" y="81"/>
                    </a:cubicBezTo>
                    <a:cubicBezTo>
                      <a:pt x="17" y="81"/>
                      <a:pt x="20" y="79"/>
                      <a:pt x="22" y="77"/>
                    </a:cubicBezTo>
                    <a:lnTo>
                      <a:pt x="78" y="21"/>
                    </a:lnTo>
                    <a:close/>
                    <a:moveTo>
                      <a:pt x="15" y="67"/>
                    </a:moveTo>
                    <a:cubicBezTo>
                      <a:pt x="14" y="67"/>
                      <a:pt x="14" y="67"/>
                      <a:pt x="13" y="67"/>
                    </a:cubicBezTo>
                    <a:cubicBezTo>
                      <a:pt x="13" y="67"/>
                      <a:pt x="12" y="67"/>
                      <a:pt x="12" y="67"/>
                    </a:cubicBezTo>
                    <a:cubicBezTo>
                      <a:pt x="12" y="68"/>
                      <a:pt x="11" y="68"/>
                      <a:pt x="11" y="69"/>
                    </a:cubicBezTo>
                    <a:cubicBezTo>
                      <a:pt x="11" y="69"/>
                      <a:pt x="12" y="70"/>
                      <a:pt x="12" y="70"/>
                    </a:cubicBezTo>
                    <a:cubicBezTo>
                      <a:pt x="13" y="71"/>
                      <a:pt x="13" y="72"/>
                      <a:pt x="12" y="73"/>
                    </a:cubicBezTo>
                    <a:cubicBezTo>
                      <a:pt x="12" y="73"/>
                      <a:pt x="11" y="73"/>
                      <a:pt x="11" y="73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8" y="72"/>
                      <a:pt x="7" y="70"/>
                      <a:pt x="7" y="69"/>
                    </a:cubicBezTo>
                    <a:cubicBezTo>
                      <a:pt x="7" y="67"/>
                      <a:pt x="8" y="65"/>
                      <a:pt x="9" y="64"/>
                    </a:cubicBezTo>
                    <a:cubicBezTo>
                      <a:pt x="10" y="63"/>
                      <a:pt x="12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3"/>
                      <a:pt x="16" y="63"/>
                      <a:pt x="18" y="64"/>
                    </a:cubicBezTo>
                    <a:cubicBezTo>
                      <a:pt x="18" y="65"/>
                      <a:pt x="20" y="65"/>
                      <a:pt x="20" y="64"/>
                    </a:cubicBezTo>
                    <a:cubicBezTo>
                      <a:pt x="21" y="64"/>
                      <a:pt x="21" y="62"/>
                      <a:pt x="20" y="62"/>
                    </a:cubicBezTo>
                    <a:cubicBezTo>
                      <a:pt x="19" y="60"/>
                      <a:pt x="19" y="59"/>
                      <a:pt x="19" y="57"/>
                    </a:cubicBezTo>
                    <a:cubicBezTo>
                      <a:pt x="19" y="56"/>
                      <a:pt x="19" y="54"/>
                      <a:pt x="20" y="53"/>
                    </a:cubicBezTo>
                    <a:cubicBezTo>
                      <a:pt x="23" y="51"/>
                      <a:pt x="27" y="51"/>
                      <a:pt x="29" y="53"/>
                    </a:cubicBezTo>
                    <a:cubicBezTo>
                      <a:pt x="30" y="54"/>
                      <a:pt x="31" y="54"/>
                      <a:pt x="32" y="53"/>
                    </a:cubicBezTo>
                    <a:cubicBezTo>
                      <a:pt x="32" y="53"/>
                      <a:pt x="32" y="52"/>
                      <a:pt x="32" y="52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29" y="48"/>
                      <a:pt x="29" y="44"/>
                      <a:pt x="32" y="42"/>
                    </a:cubicBezTo>
                    <a:cubicBezTo>
                      <a:pt x="33" y="41"/>
                      <a:pt x="34" y="40"/>
                      <a:pt x="36" y="4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8" y="40"/>
                      <a:pt x="39" y="41"/>
                      <a:pt x="40" y="42"/>
                    </a:cubicBezTo>
                    <a:cubicBezTo>
                      <a:pt x="41" y="42"/>
                      <a:pt x="42" y="42"/>
                      <a:pt x="43" y="42"/>
                    </a:cubicBezTo>
                    <a:cubicBezTo>
                      <a:pt x="43" y="41"/>
                      <a:pt x="44" y="41"/>
                      <a:pt x="44" y="40"/>
                    </a:cubicBezTo>
                    <a:cubicBezTo>
                      <a:pt x="44" y="40"/>
                      <a:pt x="43" y="39"/>
                      <a:pt x="43" y="39"/>
                    </a:cubicBezTo>
                    <a:cubicBezTo>
                      <a:pt x="41" y="37"/>
                      <a:pt x="41" y="33"/>
                      <a:pt x="43" y="30"/>
                    </a:cubicBezTo>
                    <a:cubicBezTo>
                      <a:pt x="45" y="28"/>
                      <a:pt x="49" y="28"/>
                      <a:pt x="52" y="30"/>
                    </a:cubicBezTo>
                    <a:cubicBezTo>
                      <a:pt x="52" y="31"/>
                      <a:pt x="52" y="31"/>
                      <a:pt x="53" y="31"/>
                    </a:cubicBezTo>
                    <a:cubicBezTo>
                      <a:pt x="54" y="31"/>
                      <a:pt x="54" y="31"/>
                      <a:pt x="54" y="30"/>
                    </a:cubicBezTo>
                    <a:cubicBezTo>
                      <a:pt x="55" y="30"/>
                      <a:pt x="55" y="28"/>
                      <a:pt x="54" y="28"/>
                    </a:cubicBezTo>
                    <a:cubicBezTo>
                      <a:pt x="52" y="25"/>
                      <a:pt x="52" y="21"/>
                      <a:pt x="54" y="19"/>
                    </a:cubicBezTo>
                    <a:cubicBezTo>
                      <a:pt x="57" y="17"/>
                      <a:pt x="61" y="17"/>
                      <a:pt x="63" y="19"/>
                    </a:cubicBezTo>
                    <a:cubicBezTo>
                      <a:pt x="64" y="20"/>
                      <a:pt x="65" y="20"/>
                      <a:pt x="66" y="19"/>
                    </a:cubicBezTo>
                    <a:cubicBezTo>
                      <a:pt x="66" y="19"/>
                      <a:pt x="66" y="18"/>
                      <a:pt x="66" y="18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3" y="14"/>
                      <a:pt x="63" y="10"/>
                      <a:pt x="66" y="8"/>
                    </a:cubicBezTo>
                    <a:cubicBezTo>
                      <a:pt x="68" y="5"/>
                      <a:pt x="72" y="5"/>
                      <a:pt x="74" y="8"/>
                    </a:cubicBezTo>
                    <a:cubicBezTo>
                      <a:pt x="75" y="9"/>
                      <a:pt x="75" y="10"/>
                      <a:pt x="74" y="11"/>
                    </a:cubicBezTo>
                    <a:cubicBezTo>
                      <a:pt x="73" y="11"/>
                      <a:pt x="72" y="11"/>
                      <a:pt x="71" y="11"/>
                    </a:cubicBezTo>
                    <a:cubicBezTo>
                      <a:pt x="71" y="10"/>
                      <a:pt x="69" y="10"/>
                      <a:pt x="69" y="11"/>
                    </a:cubicBezTo>
                    <a:cubicBezTo>
                      <a:pt x="68" y="11"/>
                      <a:pt x="68" y="13"/>
                      <a:pt x="69" y="13"/>
                    </a:cubicBezTo>
                    <a:cubicBezTo>
                      <a:pt x="70" y="15"/>
                      <a:pt x="70" y="16"/>
                      <a:pt x="70" y="18"/>
                    </a:cubicBezTo>
                    <a:cubicBezTo>
                      <a:pt x="70" y="19"/>
                      <a:pt x="70" y="21"/>
                      <a:pt x="69" y="22"/>
                    </a:cubicBezTo>
                    <a:cubicBezTo>
                      <a:pt x="66" y="24"/>
                      <a:pt x="62" y="24"/>
                      <a:pt x="60" y="22"/>
                    </a:cubicBezTo>
                    <a:cubicBezTo>
                      <a:pt x="59" y="21"/>
                      <a:pt x="58" y="21"/>
                      <a:pt x="57" y="22"/>
                    </a:cubicBezTo>
                    <a:cubicBezTo>
                      <a:pt x="56" y="23"/>
                      <a:pt x="56" y="24"/>
                      <a:pt x="57" y="25"/>
                    </a:cubicBezTo>
                    <a:cubicBezTo>
                      <a:pt x="60" y="27"/>
                      <a:pt x="60" y="31"/>
                      <a:pt x="57" y="33"/>
                    </a:cubicBezTo>
                    <a:cubicBezTo>
                      <a:pt x="56" y="34"/>
                      <a:pt x="55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1" y="35"/>
                      <a:pt x="50" y="34"/>
                      <a:pt x="49" y="33"/>
                    </a:cubicBezTo>
                    <a:cubicBezTo>
                      <a:pt x="48" y="32"/>
                      <a:pt x="47" y="32"/>
                      <a:pt x="46" y="33"/>
                    </a:cubicBezTo>
                    <a:cubicBezTo>
                      <a:pt x="45" y="34"/>
                      <a:pt x="45" y="35"/>
                      <a:pt x="46" y="36"/>
                    </a:cubicBezTo>
                    <a:cubicBezTo>
                      <a:pt x="47" y="37"/>
                      <a:pt x="48" y="39"/>
                      <a:pt x="48" y="40"/>
                    </a:cubicBezTo>
                    <a:cubicBezTo>
                      <a:pt x="48" y="42"/>
                      <a:pt x="47" y="43"/>
                      <a:pt x="46" y="45"/>
                    </a:cubicBezTo>
                    <a:cubicBezTo>
                      <a:pt x="44" y="47"/>
                      <a:pt x="40" y="47"/>
                      <a:pt x="37" y="45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5" y="44"/>
                      <a:pt x="35" y="44"/>
                      <a:pt x="35" y="45"/>
                    </a:cubicBezTo>
                    <a:cubicBezTo>
                      <a:pt x="34" y="45"/>
                      <a:pt x="34" y="47"/>
                      <a:pt x="35" y="47"/>
                    </a:cubicBezTo>
                    <a:cubicBezTo>
                      <a:pt x="36" y="49"/>
                      <a:pt x="36" y="50"/>
                      <a:pt x="36" y="52"/>
                    </a:cubicBezTo>
                    <a:cubicBezTo>
                      <a:pt x="36" y="53"/>
                      <a:pt x="36" y="55"/>
                      <a:pt x="35" y="56"/>
                    </a:cubicBezTo>
                    <a:cubicBezTo>
                      <a:pt x="32" y="58"/>
                      <a:pt x="28" y="58"/>
                      <a:pt x="26" y="56"/>
                    </a:cubicBezTo>
                    <a:cubicBezTo>
                      <a:pt x="25" y="55"/>
                      <a:pt x="24" y="55"/>
                      <a:pt x="23" y="56"/>
                    </a:cubicBezTo>
                    <a:cubicBezTo>
                      <a:pt x="23" y="56"/>
                      <a:pt x="23" y="57"/>
                      <a:pt x="23" y="57"/>
                    </a:cubicBezTo>
                    <a:cubicBezTo>
                      <a:pt x="23" y="58"/>
                      <a:pt x="23" y="58"/>
                      <a:pt x="23" y="59"/>
                    </a:cubicBezTo>
                    <a:cubicBezTo>
                      <a:pt x="26" y="61"/>
                      <a:pt x="26" y="65"/>
                      <a:pt x="23" y="67"/>
                    </a:cubicBezTo>
                    <a:cubicBezTo>
                      <a:pt x="21" y="70"/>
                      <a:pt x="17" y="70"/>
                      <a:pt x="1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20" name="Graphic 19">
            <a:extLst>
              <a:ext uri="{FF2B5EF4-FFF2-40B4-BE49-F238E27FC236}">
                <a16:creationId xmlns="" xmlns:a16="http://schemas.microsoft.com/office/drawing/2014/main" id="{6940E3EE-8A69-3809-2A94-5913673647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r="37403"/>
          <a:stretch>
            <a:fillRect/>
          </a:stretch>
        </p:blipFill>
        <p:spPr>
          <a:xfrm>
            <a:off x="7440676" y="621049"/>
            <a:ext cx="4751325" cy="5545297"/>
          </a:xfrm>
          <a:custGeom>
            <a:avLst/>
            <a:gdLst>
              <a:gd name="connsiteX0" fmla="*/ 0 w 4751325"/>
              <a:gd name="connsiteY0" fmla="*/ 0 h 5545297"/>
              <a:gd name="connsiteX1" fmla="*/ 4751325 w 4751325"/>
              <a:gd name="connsiteY1" fmla="*/ 0 h 5545297"/>
              <a:gd name="connsiteX2" fmla="*/ 4751325 w 4751325"/>
              <a:gd name="connsiteY2" fmla="*/ 5545297 h 5545297"/>
              <a:gd name="connsiteX3" fmla="*/ 0 w 4751325"/>
              <a:gd name="connsiteY3" fmla="*/ 5545297 h 5545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1325" h="5545297">
                <a:moveTo>
                  <a:pt x="0" y="0"/>
                </a:moveTo>
                <a:lnTo>
                  <a:pt x="4751325" y="0"/>
                </a:lnTo>
                <a:lnTo>
                  <a:pt x="4751325" y="5545297"/>
                </a:lnTo>
                <a:lnTo>
                  <a:pt x="0" y="5545297"/>
                </a:lnTo>
                <a:close/>
              </a:path>
            </a:pathLst>
          </a:custGeom>
        </p:spPr>
      </p:pic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2C2E4008-562A-3697-CC9F-CE5C0A102C71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1115577" y="1864717"/>
            <a:ext cx="8958827" cy="40936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796956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Freeform: Shape 1175">
            <a:extLst>
              <a:ext uri="{FF2B5EF4-FFF2-40B4-BE49-F238E27FC236}">
                <a16:creationId xmlns="" xmlns:a16="http://schemas.microsoft.com/office/drawing/2014/main" id="{E2B2A9C0-29AE-60BE-641F-13D1D3D87C4E}"/>
              </a:ext>
            </a:extLst>
          </p:cNvPr>
          <p:cNvSpPr/>
          <p:nvPr/>
        </p:nvSpPr>
        <p:spPr>
          <a:xfrm flipH="1">
            <a:off x="3017520" y="2087880"/>
            <a:ext cx="9174480" cy="4547382"/>
          </a:xfrm>
          <a:custGeom>
            <a:avLst/>
            <a:gdLst>
              <a:gd name="connsiteX0" fmla="*/ 8416568 w 9174480"/>
              <a:gd name="connsiteY0" fmla="*/ 0 h 4547382"/>
              <a:gd name="connsiteX1" fmla="*/ 0 w 9174480"/>
              <a:gd name="connsiteY1" fmla="*/ 0 h 4547382"/>
              <a:gd name="connsiteX2" fmla="*/ 0 w 9174480"/>
              <a:gd name="connsiteY2" fmla="*/ 2979399 h 4547382"/>
              <a:gd name="connsiteX3" fmla="*/ 136378 w 9174480"/>
              <a:gd name="connsiteY3" fmla="*/ 2986285 h 4547382"/>
              <a:gd name="connsiteX4" fmla="*/ 1520150 w 9174480"/>
              <a:gd name="connsiteY4" fmla="*/ 4519695 h 4547382"/>
              <a:gd name="connsiteX5" fmla="*/ 1518752 w 9174480"/>
              <a:gd name="connsiteY5" fmla="*/ 4547382 h 4547382"/>
              <a:gd name="connsiteX6" fmla="*/ 9174480 w 9174480"/>
              <a:gd name="connsiteY6" fmla="*/ 4547382 h 4547382"/>
              <a:gd name="connsiteX7" fmla="*/ 9174480 w 9174480"/>
              <a:gd name="connsiteY7" fmla="*/ 757912 h 4547382"/>
              <a:gd name="connsiteX8" fmla="*/ 8416568 w 9174480"/>
              <a:gd name="connsiteY8" fmla="*/ 0 h 45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4480" h="4547382">
                <a:moveTo>
                  <a:pt x="8416568" y="0"/>
                </a:moveTo>
                <a:lnTo>
                  <a:pt x="0" y="0"/>
                </a:lnTo>
                <a:lnTo>
                  <a:pt x="0" y="2979399"/>
                </a:lnTo>
                <a:lnTo>
                  <a:pt x="136378" y="2986285"/>
                </a:lnTo>
                <a:cubicBezTo>
                  <a:pt x="913622" y="3065219"/>
                  <a:pt x="1520150" y="3721626"/>
                  <a:pt x="1520150" y="4519695"/>
                </a:cubicBezTo>
                <a:lnTo>
                  <a:pt x="1518752" y="4547382"/>
                </a:lnTo>
                <a:lnTo>
                  <a:pt x="9174480" y="4547382"/>
                </a:lnTo>
                <a:lnTo>
                  <a:pt x="9174480" y="757912"/>
                </a:lnTo>
                <a:cubicBezTo>
                  <a:pt x="9174480" y="339329"/>
                  <a:pt x="8835151" y="0"/>
                  <a:pt x="84165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41" name="Oval 1140">
            <a:extLst>
              <a:ext uri="{FF2B5EF4-FFF2-40B4-BE49-F238E27FC236}">
                <a16:creationId xmlns="" xmlns:a16="http://schemas.microsoft.com/office/drawing/2014/main" id="{4AA58350-7A62-0A01-0766-4A0F524EB3A2}"/>
              </a:ext>
            </a:extLst>
          </p:cNvPr>
          <p:cNvSpPr/>
          <p:nvPr/>
        </p:nvSpPr>
        <p:spPr>
          <a:xfrm>
            <a:off x="0" y="2192302"/>
            <a:ext cx="3772816" cy="37728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E973FE6-9B81-284D-B3CA-6FFF453920A6}"/>
              </a:ext>
            </a:extLst>
          </p:cNvPr>
          <p:cNvSpPr/>
          <p:nvPr/>
        </p:nvSpPr>
        <p:spPr>
          <a:xfrm>
            <a:off x="0" y="6589400"/>
            <a:ext cx="12192000" cy="59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B70E56A-04D7-927B-855D-1C448F6EF86E}"/>
              </a:ext>
            </a:extLst>
          </p:cNvPr>
          <p:cNvSpPr/>
          <p:nvPr/>
        </p:nvSpPr>
        <p:spPr>
          <a:xfrm>
            <a:off x="8829206" y="6589400"/>
            <a:ext cx="3362794" cy="59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9E8EA39-461C-2E0E-5638-288277CF0ECF}"/>
              </a:ext>
            </a:extLst>
          </p:cNvPr>
          <p:cNvSpPr/>
          <p:nvPr/>
        </p:nvSpPr>
        <p:spPr>
          <a:xfrm>
            <a:off x="11101755" y="6331682"/>
            <a:ext cx="873370" cy="436685"/>
          </a:xfrm>
          <a:custGeom>
            <a:avLst/>
            <a:gdLst>
              <a:gd name="connsiteX0" fmla="*/ 1166447 w 2332894"/>
              <a:gd name="connsiteY0" fmla="*/ 0 h 1166446"/>
              <a:gd name="connsiteX1" fmla="*/ 2309196 w 2332894"/>
              <a:gd name="connsiteY1" fmla="*/ 931367 h 1166446"/>
              <a:gd name="connsiteX2" fmla="*/ 2332894 w 2332894"/>
              <a:gd name="connsiteY2" fmla="*/ 1166446 h 1166446"/>
              <a:gd name="connsiteX3" fmla="*/ 0 w 2332894"/>
              <a:gd name="connsiteY3" fmla="*/ 1166446 h 1166446"/>
              <a:gd name="connsiteX4" fmla="*/ 23698 w 2332894"/>
              <a:gd name="connsiteY4" fmla="*/ 931367 h 1166446"/>
              <a:gd name="connsiteX5" fmla="*/ 1166447 w 2332894"/>
              <a:gd name="connsiteY5" fmla="*/ 0 h 116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2894" h="1166446">
                <a:moveTo>
                  <a:pt x="1166447" y="0"/>
                </a:moveTo>
                <a:cubicBezTo>
                  <a:pt x="1730132" y="0"/>
                  <a:pt x="2200429" y="399837"/>
                  <a:pt x="2309196" y="931367"/>
                </a:cubicBezTo>
                <a:lnTo>
                  <a:pt x="2332894" y="1166446"/>
                </a:lnTo>
                <a:lnTo>
                  <a:pt x="0" y="1166446"/>
                </a:lnTo>
                <a:lnTo>
                  <a:pt x="23698" y="931367"/>
                </a:lnTo>
                <a:cubicBezTo>
                  <a:pt x="132465" y="399837"/>
                  <a:pt x="602763" y="0"/>
                  <a:pt x="1166447" y="0"/>
                </a:cubicBezTo>
                <a:close/>
              </a:path>
            </a:pathLst>
          </a:custGeom>
          <a:solidFill>
            <a:srgbClr val="B0D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A74DB16-2AFF-044F-8EB8-B5D31ACD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A0D5AEDB-9636-A22F-53D6-43875382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18" y="365125"/>
            <a:ext cx="11363765" cy="783737"/>
          </a:xfrm>
        </p:spPr>
        <p:txBody>
          <a:bodyPr>
            <a:normAutofit fontScale="90000"/>
          </a:bodyPr>
          <a:lstStyle/>
          <a:p>
            <a:r>
              <a:rPr lang="en-US" dirty="0"/>
              <a:t>Most Popular Dish</a:t>
            </a:r>
            <a:br>
              <a:rPr lang="en-US" dirty="0"/>
            </a:br>
            <a:r>
              <a:rPr lang="en-US" sz="2700" dirty="0">
                <a:solidFill>
                  <a:srgbClr val="E84258"/>
                </a:solidFill>
                <a:latin typeface="+mn-lt"/>
              </a:rPr>
              <a:t>Burritos</a:t>
            </a:r>
            <a:endParaRPr lang="en-US" dirty="0">
              <a:solidFill>
                <a:srgbClr val="E84258"/>
              </a:solidFill>
              <a:latin typeface="+mn-lt"/>
            </a:endParaRPr>
          </a:p>
        </p:txBody>
      </p:sp>
      <p:pic>
        <p:nvPicPr>
          <p:cNvPr id="1149" name="Graphic 1148">
            <a:extLst>
              <a:ext uri="{FF2B5EF4-FFF2-40B4-BE49-F238E27FC236}">
                <a16:creationId xmlns="" xmlns:a16="http://schemas.microsoft.com/office/drawing/2014/main" id="{25EACA13-F228-4D36-BAB1-6A1649CE1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42254"/>
          <a:stretch/>
        </p:blipFill>
        <p:spPr>
          <a:xfrm>
            <a:off x="-1" y="1534257"/>
            <a:ext cx="3032395" cy="3696864"/>
          </a:xfrm>
          <a:prstGeom prst="rect">
            <a:avLst/>
          </a:prstGeom>
        </p:spPr>
      </p:pic>
      <p:sp>
        <p:nvSpPr>
          <p:cNvPr id="1153" name="TextBox 1152">
            <a:extLst>
              <a:ext uri="{FF2B5EF4-FFF2-40B4-BE49-F238E27FC236}">
                <a16:creationId xmlns="" xmlns:a16="http://schemas.microsoft.com/office/drawing/2014/main" id="{C5C79AB7-6502-DB96-C4FC-1D696916E0B1}"/>
              </a:ext>
            </a:extLst>
          </p:cNvPr>
          <p:cNvSpPr txBox="1"/>
          <p:nvPr/>
        </p:nvSpPr>
        <p:spPr>
          <a:xfrm>
            <a:off x="4137241" y="2510297"/>
            <a:ext cx="7321695" cy="573453"/>
          </a:xfrm>
          <a:prstGeom prst="roundRect">
            <a:avLst>
              <a:gd name="adj" fmla="val 50000"/>
            </a:avLst>
          </a:prstGeom>
          <a:solidFill>
            <a:srgbClr val="E84258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Burritos</a:t>
            </a:r>
            <a:endParaRPr lang="en-ID" sz="2400" b="1" dirty="0">
              <a:solidFill>
                <a:schemeClr val="bg1"/>
              </a:solidFill>
            </a:endParaRPr>
          </a:p>
        </p:txBody>
      </p:sp>
      <p:sp>
        <p:nvSpPr>
          <p:cNvPr id="1161" name="Oval 1160">
            <a:extLst>
              <a:ext uri="{FF2B5EF4-FFF2-40B4-BE49-F238E27FC236}">
                <a16:creationId xmlns="" xmlns:a16="http://schemas.microsoft.com/office/drawing/2014/main" id="{70902A29-D68B-02C0-9BF7-46CA822EE37B}"/>
              </a:ext>
            </a:extLst>
          </p:cNvPr>
          <p:cNvSpPr/>
          <p:nvPr/>
        </p:nvSpPr>
        <p:spPr>
          <a:xfrm>
            <a:off x="2434145" y="5348821"/>
            <a:ext cx="701459" cy="7014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59" name="TextBox 1158">
            <a:extLst>
              <a:ext uri="{FF2B5EF4-FFF2-40B4-BE49-F238E27FC236}">
                <a16:creationId xmlns="" xmlns:a16="http://schemas.microsoft.com/office/drawing/2014/main" id="{9133CF16-39F1-04EC-3B83-7B4DE16576B2}"/>
              </a:ext>
            </a:extLst>
          </p:cNvPr>
          <p:cNvSpPr txBox="1"/>
          <p:nvPr/>
        </p:nvSpPr>
        <p:spPr>
          <a:xfrm>
            <a:off x="4350805" y="3352800"/>
            <a:ext cx="3155855" cy="241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Morbi semper </a:t>
            </a:r>
            <a:r>
              <a:rPr lang="en-US" dirty="0" err="1"/>
              <a:t>nibh</a:t>
            </a:r>
            <a:r>
              <a:rPr lang="en-US" dirty="0"/>
              <a:t> ac magna pulvinar, non </a:t>
            </a:r>
            <a:r>
              <a:rPr lang="en-US" dirty="0" err="1"/>
              <a:t>vehicula</a:t>
            </a:r>
            <a:r>
              <a:rPr lang="en-US" dirty="0"/>
              <a:t> libero lacinia.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a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dictum et. </a:t>
            </a:r>
          </a:p>
        </p:txBody>
      </p:sp>
      <p:sp>
        <p:nvSpPr>
          <p:cNvPr id="1162" name="TextBox 1161">
            <a:extLst>
              <a:ext uri="{FF2B5EF4-FFF2-40B4-BE49-F238E27FC236}">
                <a16:creationId xmlns="" xmlns:a16="http://schemas.microsoft.com/office/drawing/2014/main" id="{31CF1740-C97B-AE7C-06DE-D270B08F7909}"/>
              </a:ext>
            </a:extLst>
          </p:cNvPr>
          <p:cNvSpPr txBox="1"/>
          <p:nvPr/>
        </p:nvSpPr>
        <p:spPr>
          <a:xfrm>
            <a:off x="8089516" y="3352800"/>
            <a:ext cx="3155855" cy="241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Cras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libero a </a:t>
            </a:r>
            <a:r>
              <a:rPr lang="en-US" dirty="0" err="1"/>
              <a:t>lobortis</a:t>
            </a:r>
            <a:r>
              <a:rPr lang="en-US" dirty="0"/>
              <a:t>. Vestibulum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convallis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ex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id ante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 </a:t>
            </a:r>
          </a:p>
        </p:txBody>
      </p:sp>
      <p:sp>
        <p:nvSpPr>
          <p:cNvPr id="1171" name="Freeform: Shape 1170">
            <a:extLst>
              <a:ext uri="{FF2B5EF4-FFF2-40B4-BE49-F238E27FC236}">
                <a16:creationId xmlns="" xmlns:a16="http://schemas.microsoft.com/office/drawing/2014/main" id="{F28F5BC8-96FA-EDA1-C4B5-4628F1648327}"/>
              </a:ext>
            </a:extLst>
          </p:cNvPr>
          <p:cNvSpPr/>
          <p:nvPr/>
        </p:nvSpPr>
        <p:spPr>
          <a:xfrm>
            <a:off x="9527460" y="1"/>
            <a:ext cx="2664540" cy="2654757"/>
          </a:xfrm>
          <a:custGeom>
            <a:avLst/>
            <a:gdLst>
              <a:gd name="connsiteX0" fmla="*/ 166522 w 2664540"/>
              <a:gd name="connsiteY0" fmla="*/ 0 h 2654757"/>
              <a:gd name="connsiteX1" fmla="*/ 2664540 w 2664540"/>
              <a:gd name="connsiteY1" fmla="*/ 0 h 2654757"/>
              <a:gd name="connsiteX2" fmla="*/ 2664540 w 2664540"/>
              <a:gd name="connsiteY2" fmla="*/ 2486454 h 2654757"/>
              <a:gd name="connsiteX3" fmla="*/ 2535018 w 2664540"/>
              <a:gd name="connsiteY3" fmla="*/ 2540290 h 2654757"/>
              <a:gd name="connsiteX4" fmla="*/ 1886408 w 2664540"/>
              <a:gd name="connsiteY4" fmla="*/ 2654757 h 2654757"/>
              <a:gd name="connsiteX5" fmla="*/ 0 w 2664540"/>
              <a:gd name="connsiteY5" fmla="*/ 768349 h 2654757"/>
              <a:gd name="connsiteX6" fmla="*/ 84809 w 2664540"/>
              <a:gd name="connsiteY6" fmla="*/ 207389 h 2654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64540" h="2654757">
                <a:moveTo>
                  <a:pt x="166522" y="0"/>
                </a:moveTo>
                <a:lnTo>
                  <a:pt x="2664540" y="0"/>
                </a:lnTo>
                <a:lnTo>
                  <a:pt x="2664540" y="2486454"/>
                </a:lnTo>
                <a:lnTo>
                  <a:pt x="2535018" y="2540290"/>
                </a:lnTo>
                <a:cubicBezTo>
                  <a:pt x="2332771" y="2614343"/>
                  <a:pt x="2114309" y="2654757"/>
                  <a:pt x="1886408" y="2654757"/>
                </a:cubicBezTo>
                <a:cubicBezTo>
                  <a:pt x="844574" y="2654757"/>
                  <a:pt x="0" y="1810183"/>
                  <a:pt x="0" y="768349"/>
                </a:cubicBezTo>
                <a:cubicBezTo>
                  <a:pt x="0" y="573005"/>
                  <a:pt x="29692" y="384596"/>
                  <a:pt x="84809" y="2073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ID" dirty="0"/>
              <a:t> </a:t>
            </a:r>
          </a:p>
        </p:txBody>
      </p:sp>
      <p:pic>
        <p:nvPicPr>
          <p:cNvPr id="1151" name="Graphic 1150">
            <a:extLst>
              <a:ext uri="{FF2B5EF4-FFF2-40B4-BE49-F238E27FC236}">
                <a16:creationId xmlns="" xmlns:a16="http://schemas.microsoft.com/office/drawing/2014/main" id="{29E2B547-D586-6C4E-694A-CC30B51C94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50469" t="30977"/>
          <a:stretch/>
        </p:blipFill>
        <p:spPr>
          <a:xfrm flipH="1">
            <a:off x="10034954" y="0"/>
            <a:ext cx="2157046" cy="2116172"/>
          </a:xfrm>
          <a:prstGeom prst="rect">
            <a:avLst/>
          </a:prstGeom>
        </p:spPr>
      </p:pic>
      <p:sp>
        <p:nvSpPr>
          <p:cNvPr id="1160" name="Oval 1159">
            <a:extLst>
              <a:ext uri="{FF2B5EF4-FFF2-40B4-BE49-F238E27FC236}">
                <a16:creationId xmlns="" xmlns:a16="http://schemas.microsoft.com/office/drawing/2014/main" id="{78FED5BE-AD7A-FE38-817D-2C043A4FC6A2}"/>
              </a:ext>
            </a:extLst>
          </p:cNvPr>
          <p:cNvSpPr/>
          <p:nvPr/>
        </p:nvSpPr>
        <p:spPr>
          <a:xfrm>
            <a:off x="9109265" y="251137"/>
            <a:ext cx="701459" cy="7014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2" name="Rectangle: Rounded Corners 1171">
            <a:extLst>
              <a:ext uri="{FF2B5EF4-FFF2-40B4-BE49-F238E27FC236}">
                <a16:creationId xmlns="" xmlns:a16="http://schemas.microsoft.com/office/drawing/2014/main" id="{4A834CB1-213F-DA68-0C18-4DD0A1727431}"/>
              </a:ext>
            </a:extLst>
          </p:cNvPr>
          <p:cNvSpPr/>
          <p:nvPr/>
        </p:nvSpPr>
        <p:spPr>
          <a:xfrm>
            <a:off x="4350805" y="5951220"/>
            <a:ext cx="868680" cy="78740"/>
          </a:xfrm>
          <a:prstGeom prst="roundRect">
            <a:avLst>
              <a:gd name="adj" fmla="val 50000"/>
            </a:avLst>
          </a:prstGeom>
          <a:solidFill>
            <a:srgbClr val="E84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Rectangle: Rounded Corners 1172">
            <a:extLst>
              <a:ext uri="{FF2B5EF4-FFF2-40B4-BE49-F238E27FC236}">
                <a16:creationId xmlns="" xmlns:a16="http://schemas.microsoft.com/office/drawing/2014/main" id="{746E6EAD-383D-B54F-BB24-EEE1667876C5}"/>
              </a:ext>
            </a:extLst>
          </p:cNvPr>
          <p:cNvSpPr/>
          <p:nvPr/>
        </p:nvSpPr>
        <p:spPr>
          <a:xfrm>
            <a:off x="8089516" y="5951220"/>
            <a:ext cx="868680" cy="78740"/>
          </a:xfrm>
          <a:prstGeom prst="roundRect">
            <a:avLst>
              <a:gd name="adj" fmla="val 50000"/>
            </a:avLst>
          </a:prstGeom>
          <a:solidFill>
            <a:srgbClr val="E84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Oval 1173">
            <a:extLst>
              <a:ext uri="{FF2B5EF4-FFF2-40B4-BE49-F238E27FC236}">
                <a16:creationId xmlns="" xmlns:a16="http://schemas.microsoft.com/office/drawing/2014/main" id="{42AEBC35-AF79-D9BF-98AA-99DE9EA35DC2}"/>
              </a:ext>
            </a:extLst>
          </p:cNvPr>
          <p:cNvSpPr/>
          <p:nvPr/>
        </p:nvSpPr>
        <p:spPr>
          <a:xfrm>
            <a:off x="1971159" y="1992164"/>
            <a:ext cx="494250" cy="49425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7" name="Freeform: Shape 1176">
            <a:extLst>
              <a:ext uri="{FF2B5EF4-FFF2-40B4-BE49-F238E27FC236}">
                <a16:creationId xmlns="" xmlns:a16="http://schemas.microsoft.com/office/drawing/2014/main" id="{CE518394-5C29-3516-FE37-7043F1F3AEBA}"/>
              </a:ext>
            </a:extLst>
          </p:cNvPr>
          <p:cNvSpPr/>
          <p:nvPr/>
        </p:nvSpPr>
        <p:spPr>
          <a:xfrm>
            <a:off x="2590817" y="5348821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78" name="Freeform: Shape 1177">
            <a:extLst>
              <a:ext uri="{FF2B5EF4-FFF2-40B4-BE49-F238E27FC236}">
                <a16:creationId xmlns="" xmlns:a16="http://schemas.microsoft.com/office/drawing/2014/main" id="{5E0CA1B3-DC58-8F09-7671-D93156B24267}"/>
              </a:ext>
            </a:extLst>
          </p:cNvPr>
          <p:cNvSpPr/>
          <p:nvPr/>
        </p:nvSpPr>
        <p:spPr>
          <a:xfrm>
            <a:off x="9265937" y="251137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179" name="Freeform: Shape 1178">
            <a:extLst>
              <a:ext uri="{FF2B5EF4-FFF2-40B4-BE49-F238E27FC236}">
                <a16:creationId xmlns="" xmlns:a16="http://schemas.microsoft.com/office/drawing/2014/main" id="{8342E48D-4BAE-369E-2B2A-3A10DAB5C28E}"/>
              </a:ext>
            </a:extLst>
          </p:cNvPr>
          <p:cNvSpPr/>
          <p:nvPr/>
        </p:nvSpPr>
        <p:spPr>
          <a:xfrm>
            <a:off x="2056103" y="1992164"/>
            <a:ext cx="409306" cy="417014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1180" name="Group 1179">
            <a:extLst>
              <a:ext uri="{FF2B5EF4-FFF2-40B4-BE49-F238E27FC236}">
                <a16:creationId xmlns="" xmlns:a16="http://schemas.microsoft.com/office/drawing/2014/main" id="{5072E39D-5E68-70D5-18C3-DF41A4B39A9E}"/>
              </a:ext>
            </a:extLst>
          </p:cNvPr>
          <p:cNvGrpSpPr/>
          <p:nvPr/>
        </p:nvGrpSpPr>
        <p:grpSpPr>
          <a:xfrm>
            <a:off x="2661808" y="5576484"/>
            <a:ext cx="246133" cy="246132"/>
            <a:chOff x="6276976" y="1804988"/>
            <a:chExt cx="360363" cy="360362"/>
          </a:xfrm>
          <a:solidFill>
            <a:schemeClr val="accent4">
              <a:lumMod val="50000"/>
            </a:schemeClr>
          </a:solidFill>
        </p:grpSpPr>
        <p:sp>
          <p:nvSpPr>
            <p:cNvPr id="1181" name="Freeform 10">
              <a:extLst>
                <a:ext uri="{FF2B5EF4-FFF2-40B4-BE49-F238E27FC236}">
                  <a16:creationId xmlns="" xmlns:a16="http://schemas.microsoft.com/office/drawing/2014/main" id="{5E5D5B7D-6E8C-44E5-1072-B22BB0A02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6" y="1939925"/>
              <a:ext cx="360363" cy="225425"/>
            </a:xfrm>
            <a:custGeom>
              <a:avLst/>
              <a:gdLst>
                <a:gd name="T0" fmla="*/ 0 w 96"/>
                <a:gd name="T1" fmla="*/ 12 h 60"/>
                <a:gd name="T2" fmla="*/ 0 w 96"/>
                <a:gd name="T3" fmla="*/ 34 h 60"/>
                <a:gd name="T4" fmla="*/ 2 w 96"/>
                <a:gd name="T5" fmla="*/ 36 h 60"/>
                <a:gd name="T6" fmla="*/ 8 w 96"/>
                <a:gd name="T7" fmla="*/ 42 h 60"/>
                <a:gd name="T8" fmla="*/ 2 w 96"/>
                <a:gd name="T9" fmla="*/ 48 h 60"/>
                <a:gd name="T10" fmla="*/ 0 w 96"/>
                <a:gd name="T11" fmla="*/ 50 h 60"/>
                <a:gd name="T12" fmla="*/ 0 w 96"/>
                <a:gd name="T13" fmla="*/ 58 h 60"/>
                <a:gd name="T14" fmla="*/ 1 w 96"/>
                <a:gd name="T15" fmla="*/ 60 h 60"/>
                <a:gd name="T16" fmla="*/ 2 w 96"/>
                <a:gd name="T17" fmla="*/ 60 h 60"/>
                <a:gd name="T18" fmla="*/ 2 w 96"/>
                <a:gd name="T19" fmla="*/ 60 h 60"/>
                <a:gd name="T20" fmla="*/ 94 w 96"/>
                <a:gd name="T21" fmla="*/ 48 h 60"/>
                <a:gd name="T22" fmla="*/ 96 w 96"/>
                <a:gd name="T23" fmla="*/ 46 h 60"/>
                <a:gd name="T24" fmla="*/ 96 w 96"/>
                <a:gd name="T25" fmla="*/ 0 h 60"/>
                <a:gd name="T26" fmla="*/ 0 w 96"/>
                <a:gd name="T27" fmla="*/ 12 h 60"/>
                <a:gd name="T28" fmla="*/ 24 w 96"/>
                <a:gd name="T29" fmla="*/ 26 h 60"/>
                <a:gd name="T30" fmla="*/ 18 w 96"/>
                <a:gd name="T31" fmla="*/ 20 h 60"/>
                <a:gd name="T32" fmla="*/ 24 w 96"/>
                <a:gd name="T33" fmla="*/ 14 h 60"/>
                <a:gd name="T34" fmla="*/ 30 w 96"/>
                <a:gd name="T35" fmla="*/ 20 h 60"/>
                <a:gd name="T36" fmla="*/ 24 w 96"/>
                <a:gd name="T37" fmla="*/ 26 h 60"/>
                <a:gd name="T38" fmla="*/ 44 w 96"/>
                <a:gd name="T39" fmla="*/ 46 h 60"/>
                <a:gd name="T40" fmla="*/ 34 w 96"/>
                <a:gd name="T41" fmla="*/ 36 h 60"/>
                <a:gd name="T42" fmla="*/ 44 w 96"/>
                <a:gd name="T43" fmla="*/ 26 h 60"/>
                <a:gd name="T44" fmla="*/ 54 w 96"/>
                <a:gd name="T45" fmla="*/ 36 h 60"/>
                <a:gd name="T46" fmla="*/ 44 w 96"/>
                <a:gd name="T47" fmla="*/ 46 h 60"/>
                <a:gd name="T48" fmla="*/ 56 w 96"/>
                <a:gd name="T49" fmla="*/ 22 h 60"/>
                <a:gd name="T50" fmla="*/ 52 w 96"/>
                <a:gd name="T51" fmla="*/ 18 h 60"/>
                <a:gd name="T52" fmla="*/ 56 w 96"/>
                <a:gd name="T53" fmla="*/ 14 h 60"/>
                <a:gd name="T54" fmla="*/ 60 w 96"/>
                <a:gd name="T55" fmla="*/ 18 h 60"/>
                <a:gd name="T56" fmla="*/ 56 w 96"/>
                <a:gd name="T57" fmla="*/ 22 h 60"/>
                <a:gd name="T58" fmla="*/ 72 w 96"/>
                <a:gd name="T59" fmla="*/ 36 h 60"/>
                <a:gd name="T60" fmla="*/ 68 w 96"/>
                <a:gd name="T61" fmla="*/ 32 h 60"/>
                <a:gd name="T62" fmla="*/ 72 w 96"/>
                <a:gd name="T63" fmla="*/ 28 h 60"/>
                <a:gd name="T64" fmla="*/ 76 w 96"/>
                <a:gd name="T65" fmla="*/ 32 h 60"/>
                <a:gd name="T66" fmla="*/ 72 w 96"/>
                <a:gd name="T67" fmla="*/ 36 h 60"/>
                <a:gd name="T68" fmla="*/ 80 w 96"/>
                <a:gd name="T69" fmla="*/ 22 h 60"/>
                <a:gd name="T70" fmla="*/ 72 w 96"/>
                <a:gd name="T71" fmla="*/ 14 h 60"/>
                <a:gd name="T72" fmla="*/ 80 w 96"/>
                <a:gd name="T73" fmla="*/ 6 h 60"/>
                <a:gd name="T74" fmla="*/ 88 w 96"/>
                <a:gd name="T75" fmla="*/ 14 h 60"/>
                <a:gd name="T76" fmla="*/ 80 w 96"/>
                <a:gd name="T77" fmla="*/ 2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" h="60">
                  <a:moveTo>
                    <a:pt x="0" y="12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5" y="36"/>
                    <a:pt x="8" y="39"/>
                    <a:pt x="8" y="42"/>
                  </a:cubicBezTo>
                  <a:cubicBezTo>
                    <a:pt x="8" y="45"/>
                    <a:pt x="5" y="48"/>
                    <a:pt x="2" y="48"/>
                  </a:cubicBezTo>
                  <a:cubicBezTo>
                    <a:pt x="1" y="48"/>
                    <a:pt x="0" y="49"/>
                    <a:pt x="0" y="5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0" y="59"/>
                    <a:pt x="1" y="60"/>
                  </a:cubicBezTo>
                  <a:cubicBezTo>
                    <a:pt x="1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94" y="48"/>
                    <a:pt x="94" y="48"/>
                    <a:pt x="94" y="48"/>
                  </a:cubicBezTo>
                  <a:cubicBezTo>
                    <a:pt x="95" y="48"/>
                    <a:pt x="96" y="47"/>
                    <a:pt x="96" y="4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0" y="12"/>
                    <a:pt x="0" y="12"/>
                  </a:cubicBezTo>
                  <a:close/>
                  <a:moveTo>
                    <a:pt x="24" y="26"/>
                  </a:moveTo>
                  <a:cubicBezTo>
                    <a:pt x="21" y="26"/>
                    <a:pt x="18" y="23"/>
                    <a:pt x="18" y="20"/>
                  </a:cubicBezTo>
                  <a:cubicBezTo>
                    <a:pt x="18" y="17"/>
                    <a:pt x="21" y="14"/>
                    <a:pt x="24" y="14"/>
                  </a:cubicBezTo>
                  <a:cubicBezTo>
                    <a:pt x="27" y="14"/>
                    <a:pt x="30" y="17"/>
                    <a:pt x="30" y="20"/>
                  </a:cubicBezTo>
                  <a:cubicBezTo>
                    <a:pt x="30" y="23"/>
                    <a:pt x="27" y="26"/>
                    <a:pt x="24" y="26"/>
                  </a:cubicBezTo>
                  <a:close/>
                  <a:moveTo>
                    <a:pt x="44" y="46"/>
                  </a:moveTo>
                  <a:cubicBezTo>
                    <a:pt x="38" y="46"/>
                    <a:pt x="34" y="42"/>
                    <a:pt x="34" y="36"/>
                  </a:cubicBezTo>
                  <a:cubicBezTo>
                    <a:pt x="34" y="31"/>
                    <a:pt x="38" y="26"/>
                    <a:pt x="44" y="26"/>
                  </a:cubicBezTo>
                  <a:cubicBezTo>
                    <a:pt x="50" y="26"/>
                    <a:pt x="54" y="31"/>
                    <a:pt x="54" y="36"/>
                  </a:cubicBezTo>
                  <a:cubicBezTo>
                    <a:pt x="54" y="42"/>
                    <a:pt x="50" y="46"/>
                    <a:pt x="44" y="46"/>
                  </a:cubicBezTo>
                  <a:close/>
                  <a:moveTo>
                    <a:pt x="56" y="22"/>
                  </a:moveTo>
                  <a:cubicBezTo>
                    <a:pt x="54" y="22"/>
                    <a:pt x="52" y="20"/>
                    <a:pt x="52" y="18"/>
                  </a:cubicBezTo>
                  <a:cubicBezTo>
                    <a:pt x="52" y="16"/>
                    <a:pt x="54" y="14"/>
                    <a:pt x="56" y="14"/>
                  </a:cubicBezTo>
                  <a:cubicBezTo>
                    <a:pt x="58" y="14"/>
                    <a:pt x="60" y="16"/>
                    <a:pt x="60" y="18"/>
                  </a:cubicBezTo>
                  <a:cubicBezTo>
                    <a:pt x="60" y="20"/>
                    <a:pt x="58" y="22"/>
                    <a:pt x="56" y="22"/>
                  </a:cubicBezTo>
                  <a:close/>
                  <a:moveTo>
                    <a:pt x="72" y="36"/>
                  </a:moveTo>
                  <a:cubicBezTo>
                    <a:pt x="70" y="36"/>
                    <a:pt x="68" y="34"/>
                    <a:pt x="68" y="32"/>
                  </a:cubicBezTo>
                  <a:cubicBezTo>
                    <a:pt x="68" y="30"/>
                    <a:pt x="70" y="28"/>
                    <a:pt x="72" y="28"/>
                  </a:cubicBezTo>
                  <a:cubicBezTo>
                    <a:pt x="74" y="28"/>
                    <a:pt x="76" y="30"/>
                    <a:pt x="76" y="32"/>
                  </a:cubicBezTo>
                  <a:cubicBezTo>
                    <a:pt x="76" y="34"/>
                    <a:pt x="74" y="36"/>
                    <a:pt x="72" y="36"/>
                  </a:cubicBezTo>
                  <a:close/>
                  <a:moveTo>
                    <a:pt x="80" y="22"/>
                  </a:moveTo>
                  <a:cubicBezTo>
                    <a:pt x="76" y="22"/>
                    <a:pt x="72" y="18"/>
                    <a:pt x="72" y="14"/>
                  </a:cubicBezTo>
                  <a:cubicBezTo>
                    <a:pt x="72" y="10"/>
                    <a:pt x="76" y="6"/>
                    <a:pt x="80" y="6"/>
                  </a:cubicBezTo>
                  <a:cubicBezTo>
                    <a:pt x="84" y="6"/>
                    <a:pt x="88" y="10"/>
                    <a:pt x="88" y="14"/>
                  </a:cubicBezTo>
                  <a:cubicBezTo>
                    <a:pt x="88" y="18"/>
                    <a:pt x="84" y="22"/>
                    <a:pt x="8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2" name="Freeform 11">
              <a:extLst>
                <a:ext uri="{FF2B5EF4-FFF2-40B4-BE49-F238E27FC236}">
                  <a16:creationId xmlns="" xmlns:a16="http://schemas.microsoft.com/office/drawing/2014/main" id="{F8FE25B9-449E-FA0B-FD47-B167A003C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0151" y="1804988"/>
              <a:ext cx="357188" cy="165100"/>
            </a:xfrm>
            <a:custGeom>
              <a:avLst/>
              <a:gdLst>
                <a:gd name="T0" fmla="*/ 95 w 95"/>
                <a:gd name="T1" fmla="*/ 32 h 44"/>
                <a:gd name="T2" fmla="*/ 51 w 95"/>
                <a:gd name="T3" fmla="*/ 0 h 44"/>
                <a:gd name="T4" fmla="*/ 50 w 95"/>
                <a:gd name="T5" fmla="*/ 1 h 44"/>
                <a:gd name="T6" fmla="*/ 0 w 95"/>
                <a:gd name="T7" fmla="*/ 44 h 44"/>
                <a:gd name="T8" fmla="*/ 95 w 95"/>
                <a:gd name="T9" fmla="*/ 32 h 44"/>
                <a:gd name="T10" fmla="*/ 95 w 95"/>
                <a:gd name="T11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44">
                  <a:moveTo>
                    <a:pt x="95" y="32"/>
                  </a:moveTo>
                  <a:cubicBezTo>
                    <a:pt x="93" y="11"/>
                    <a:pt x="68" y="0"/>
                    <a:pt x="51" y="0"/>
                  </a:cubicBezTo>
                  <a:cubicBezTo>
                    <a:pt x="51" y="0"/>
                    <a:pt x="50" y="0"/>
                    <a:pt x="50" y="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83" name="Group 1182">
            <a:extLst>
              <a:ext uri="{FF2B5EF4-FFF2-40B4-BE49-F238E27FC236}">
                <a16:creationId xmlns="" xmlns:a16="http://schemas.microsoft.com/office/drawing/2014/main" id="{A980CAED-C1A5-B96F-5573-DED94B8282E8}"/>
              </a:ext>
            </a:extLst>
          </p:cNvPr>
          <p:cNvGrpSpPr/>
          <p:nvPr/>
        </p:nvGrpSpPr>
        <p:grpSpPr>
          <a:xfrm>
            <a:off x="9330585" y="466493"/>
            <a:ext cx="258819" cy="270746"/>
            <a:chOff x="4841876" y="1804988"/>
            <a:chExt cx="344488" cy="360363"/>
          </a:xfrm>
          <a:solidFill>
            <a:schemeClr val="accent4">
              <a:lumMod val="50000"/>
            </a:schemeClr>
          </a:solidFill>
        </p:grpSpPr>
        <p:sp>
          <p:nvSpPr>
            <p:cNvPr id="1184" name="Freeform 101">
              <a:extLst>
                <a:ext uri="{FF2B5EF4-FFF2-40B4-BE49-F238E27FC236}">
                  <a16:creationId xmlns="" xmlns:a16="http://schemas.microsoft.com/office/drawing/2014/main" id="{E76594AC-7D41-330E-D0AA-6478E18D9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51" y="1804988"/>
              <a:ext cx="15875" cy="360363"/>
            </a:xfrm>
            <a:custGeom>
              <a:avLst/>
              <a:gdLst>
                <a:gd name="T0" fmla="*/ 2 w 4"/>
                <a:gd name="T1" fmla="*/ 0 h 96"/>
                <a:gd name="T2" fmla="*/ 0 w 4"/>
                <a:gd name="T3" fmla="*/ 2 h 96"/>
                <a:gd name="T4" fmla="*/ 0 w 4"/>
                <a:gd name="T5" fmla="*/ 94 h 96"/>
                <a:gd name="T6" fmla="*/ 2 w 4"/>
                <a:gd name="T7" fmla="*/ 96 h 96"/>
                <a:gd name="T8" fmla="*/ 4 w 4"/>
                <a:gd name="T9" fmla="*/ 94 h 96"/>
                <a:gd name="T10" fmla="*/ 4 w 4"/>
                <a:gd name="T11" fmla="*/ 2 h 96"/>
                <a:gd name="T12" fmla="*/ 2 w 4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6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3" y="96"/>
                    <a:pt x="4" y="95"/>
                    <a:pt x="4" y="9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5" name="Freeform 102">
              <a:extLst>
                <a:ext uri="{FF2B5EF4-FFF2-40B4-BE49-F238E27FC236}">
                  <a16:creationId xmlns="" xmlns:a16="http://schemas.microsoft.com/office/drawing/2014/main" id="{519BA1DD-8435-B7C8-6682-7C31280FE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6" y="1812925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6" name="Freeform 103">
              <a:extLst>
                <a:ext uri="{FF2B5EF4-FFF2-40B4-BE49-F238E27FC236}">
                  <a16:creationId xmlns="" xmlns:a16="http://schemas.microsoft.com/office/drawing/2014/main" id="{C6A03EFD-D46F-EC60-442B-DF7465C95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6" y="1925638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7" name="Freeform 104">
              <a:extLst>
                <a:ext uri="{FF2B5EF4-FFF2-40B4-BE49-F238E27FC236}">
                  <a16:creationId xmlns="" xmlns:a16="http://schemas.microsoft.com/office/drawing/2014/main" id="{85AF4F01-7539-B9C6-F59B-F856BC5D3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6" y="2038350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2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8" name="Freeform 105">
              <a:extLst>
                <a:ext uri="{FF2B5EF4-FFF2-40B4-BE49-F238E27FC236}">
                  <a16:creationId xmlns="" xmlns:a16="http://schemas.microsoft.com/office/drawing/2014/main" id="{4C344891-9F20-C410-6595-2AB8CFEF2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1812925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9" name="Freeform 106">
              <a:extLst>
                <a:ext uri="{FF2B5EF4-FFF2-40B4-BE49-F238E27FC236}">
                  <a16:creationId xmlns="" xmlns:a16="http://schemas.microsoft.com/office/drawing/2014/main" id="{750C23A2-30A3-EEFE-CB2A-72568E1C1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1925638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0" name="Freeform 107">
              <a:extLst>
                <a:ext uri="{FF2B5EF4-FFF2-40B4-BE49-F238E27FC236}">
                  <a16:creationId xmlns="" xmlns:a16="http://schemas.microsoft.com/office/drawing/2014/main" id="{6E1D9EC9-591D-B03A-0A7F-EC7180797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8713" y="2038350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1" name="Freeform 108">
              <a:extLst>
                <a:ext uri="{FF2B5EF4-FFF2-40B4-BE49-F238E27FC236}">
                  <a16:creationId xmlns="" xmlns:a16="http://schemas.microsoft.com/office/drawing/2014/main" id="{62B83124-F9E2-BBC8-E82F-14EB19FC3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3813" y="1804988"/>
              <a:ext cx="15875" cy="360363"/>
            </a:xfrm>
            <a:custGeom>
              <a:avLst/>
              <a:gdLst>
                <a:gd name="T0" fmla="*/ 2 w 4"/>
                <a:gd name="T1" fmla="*/ 0 h 96"/>
                <a:gd name="T2" fmla="*/ 0 w 4"/>
                <a:gd name="T3" fmla="*/ 2 h 96"/>
                <a:gd name="T4" fmla="*/ 0 w 4"/>
                <a:gd name="T5" fmla="*/ 94 h 96"/>
                <a:gd name="T6" fmla="*/ 2 w 4"/>
                <a:gd name="T7" fmla="*/ 96 h 96"/>
                <a:gd name="T8" fmla="*/ 4 w 4"/>
                <a:gd name="T9" fmla="*/ 94 h 96"/>
                <a:gd name="T10" fmla="*/ 4 w 4"/>
                <a:gd name="T11" fmla="*/ 2 h 96"/>
                <a:gd name="T12" fmla="*/ 2 w 4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6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3" y="96"/>
                    <a:pt x="4" y="95"/>
                    <a:pt x="4" y="9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2" name="Freeform 109">
              <a:extLst>
                <a:ext uri="{FF2B5EF4-FFF2-40B4-BE49-F238E27FC236}">
                  <a16:creationId xmlns="" xmlns:a16="http://schemas.microsoft.com/office/drawing/2014/main" id="{4B860529-ED61-E827-2EEF-F8910D5D8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1812925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3" name="Freeform 110">
              <a:extLst>
                <a:ext uri="{FF2B5EF4-FFF2-40B4-BE49-F238E27FC236}">
                  <a16:creationId xmlns="" xmlns:a16="http://schemas.microsoft.com/office/drawing/2014/main" id="{B5BC9976-9A2E-2713-5D35-11F532278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1925638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1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4" name="Freeform 111">
              <a:extLst>
                <a:ext uri="{FF2B5EF4-FFF2-40B4-BE49-F238E27FC236}">
                  <a16:creationId xmlns="" xmlns:a16="http://schemas.microsoft.com/office/drawing/2014/main" id="{4FBECECE-1FDD-1047-928A-7436840A0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2038350"/>
              <a:ext cx="52388" cy="119063"/>
            </a:xfrm>
            <a:custGeom>
              <a:avLst/>
              <a:gdLst>
                <a:gd name="T0" fmla="*/ 4 w 14"/>
                <a:gd name="T1" fmla="*/ 1 h 32"/>
                <a:gd name="T2" fmla="*/ 1 w 14"/>
                <a:gd name="T3" fmla="*/ 0 h 32"/>
                <a:gd name="T4" fmla="*/ 0 w 14"/>
                <a:gd name="T5" fmla="*/ 2 h 32"/>
                <a:gd name="T6" fmla="*/ 11 w 14"/>
                <a:gd name="T7" fmla="*/ 32 h 32"/>
                <a:gd name="T8" fmla="*/ 12 w 14"/>
                <a:gd name="T9" fmla="*/ 32 h 32"/>
                <a:gd name="T10" fmla="*/ 13 w 14"/>
                <a:gd name="T11" fmla="*/ 32 h 32"/>
                <a:gd name="T12" fmla="*/ 14 w 14"/>
                <a:gd name="T13" fmla="*/ 30 h 32"/>
                <a:gd name="T14" fmla="*/ 14 w 14"/>
                <a:gd name="T15" fmla="*/ 14 h 32"/>
                <a:gd name="T16" fmla="*/ 14 w 14"/>
                <a:gd name="T17" fmla="*/ 13 h 32"/>
                <a:gd name="T18" fmla="*/ 4 w 14"/>
                <a:gd name="T19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4" y="1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23"/>
                    <a:pt x="11" y="32"/>
                  </a:cubicBezTo>
                  <a:cubicBezTo>
                    <a:pt x="11" y="32"/>
                    <a:pt x="12" y="32"/>
                    <a:pt x="12" y="32"/>
                  </a:cubicBezTo>
                  <a:cubicBezTo>
                    <a:pt x="12" y="32"/>
                    <a:pt x="13" y="32"/>
                    <a:pt x="13" y="32"/>
                  </a:cubicBezTo>
                  <a:cubicBezTo>
                    <a:pt x="14" y="32"/>
                    <a:pt x="14" y="31"/>
                    <a:pt x="14" y="3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3"/>
                    <a:pt x="14" y="13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5" name="Freeform 112">
              <a:extLst>
                <a:ext uri="{FF2B5EF4-FFF2-40B4-BE49-F238E27FC236}">
                  <a16:creationId xmlns="" xmlns:a16="http://schemas.microsoft.com/office/drawing/2014/main" id="{CAEB8A5E-D717-349E-7F21-0ADCE5FA5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6" y="1812925"/>
              <a:ext cx="52388" cy="119063"/>
            </a:xfrm>
            <a:custGeom>
              <a:avLst/>
              <a:gdLst>
                <a:gd name="T0" fmla="*/ 1 w 14"/>
                <a:gd name="T1" fmla="*/ 32 h 32"/>
                <a:gd name="T2" fmla="*/ 2 w 14"/>
                <a:gd name="T3" fmla="*/ 32 h 32"/>
                <a:gd name="T4" fmla="*/ 3 w 14"/>
                <a:gd name="T5" fmla="*/ 32 h 32"/>
                <a:gd name="T6" fmla="*/ 14 w 14"/>
                <a:gd name="T7" fmla="*/ 2 h 32"/>
                <a:gd name="T8" fmla="*/ 13 w 14"/>
                <a:gd name="T9" fmla="*/ 0 h 32"/>
                <a:gd name="T10" fmla="*/ 10 w 14"/>
                <a:gd name="T11" fmla="*/ 1 h 32"/>
                <a:gd name="T12" fmla="*/ 0 w 14"/>
                <a:gd name="T13" fmla="*/ 13 h 32"/>
                <a:gd name="T14" fmla="*/ 0 w 14"/>
                <a:gd name="T15" fmla="*/ 14 h 32"/>
                <a:gd name="T16" fmla="*/ 0 w 14"/>
                <a:gd name="T17" fmla="*/ 30 h 32"/>
                <a:gd name="T18" fmla="*/ 1 w 14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" y="32"/>
                  </a:move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6" name="Freeform 113">
              <a:extLst>
                <a:ext uri="{FF2B5EF4-FFF2-40B4-BE49-F238E27FC236}">
                  <a16:creationId xmlns="" xmlns:a16="http://schemas.microsoft.com/office/drawing/2014/main" id="{CE4C0CB7-9BB4-8E1E-8C99-6E3F1B534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6" y="1925638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97" name="Freeform 114">
              <a:extLst>
                <a:ext uri="{FF2B5EF4-FFF2-40B4-BE49-F238E27FC236}">
                  <a16:creationId xmlns="" xmlns:a16="http://schemas.microsoft.com/office/drawing/2014/main" id="{7ED25F78-CD27-CA62-1C73-21D631A79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6" y="2038350"/>
              <a:ext cx="52388" cy="119063"/>
            </a:xfrm>
            <a:custGeom>
              <a:avLst/>
              <a:gdLst>
                <a:gd name="T0" fmla="*/ 13 w 14"/>
                <a:gd name="T1" fmla="*/ 0 h 32"/>
                <a:gd name="T2" fmla="*/ 10 w 14"/>
                <a:gd name="T3" fmla="*/ 1 h 32"/>
                <a:gd name="T4" fmla="*/ 0 w 14"/>
                <a:gd name="T5" fmla="*/ 13 h 32"/>
                <a:gd name="T6" fmla="*/ 0 w 14"/>
                <a:gd name="T7" fmla="*/ 14 h 32"/>
                <a:gd name="T8" fmla="*/ 0 w 14"/>
                <a:gd name="T9" fmla="*/ 30 h 32"/>
                <a:gd name="T10" fmla="*/ 1 w 14"/>
                <a:gd name="T11" fmla="*/ 32 h 32"/>
                <a:gd name="T12" fmla="*/ 2 w 14"/>
                <a:gd name="T13" fmla="*/ 32 h 32"/>
                <a:gd name="T14" fmla="*/ 3 w 14"/>
                <a:gd name="T15" fmla="*/ 32 h 32"/>
                <a:gd name="T16" fmla="*/ 14 w 14"/>
                <a:gd name="T17" fmla="*/ 2 h 32"/>
                <a:gd name="T18" fmla="*/ 13 w 14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32">
                  <a:moveTo>
                    <a:pt x="13" y="0"/>
                  </a:moveTo>
                  <a:cubicBezTo>
                    <a:pt x="12" y="0"/>
                    <a:pt x="11" y="0"/>
                    <a:pt x="1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1" y="32"/>
                    <a:pt x="2" y="32"/>
                    <a:pt x="2" y="32"/>
                  </a:cubicBezTo>
                  <a:cubicBezTo>
                    <a:pt x="2" y="32"/>
                    <a:pt x="3" y="32"/>
                    <a:pt x="3" y="32"/>
                  </a:cubicBezTo>
                  <a:cubicBezTo>
                    <a:pt x="14" y="23"/>
                    <a:pt x="14" y="12"/>
                    <a:pt x="14" y="2"/>
                  </a:cubicBezTo>
                  <a:cubicBezTo>
                    <a:pt x="14" y="1"/>
                    <a:pt x="13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98" name="Group 1197">
            <a:extLst>
              <a:ext uri="{FF2B5EF4-FFF2-40B4-BE49-F238E27FC236}">
                <a16:creationId xmlns="" xmlns:a16="http://schemas.microsoft.com/office/drawing/2014/main" id="{CA7CC41C-EFC8-677C-F282-1F3692D2DB45}"/>
              </a:ext>
            </a:extLst>
          </p:cNvPr>
          <p:cNvGrpSpPr/>
          <p:nvPr/>
        </p:nvGrpSpPr>
        <p:grpSpPr>
          <a:xfrm>
            <a:off x="2100097" y="2119476"/>
            <a:ext cx="236375" cy="239627"/>
            <a:chOff x="3390901" y="3259138"/>
            <a:chExt cx="346075" cy="350838"/>
          </a:xfrm>
          <a:solidFill>
            <a:schemeClr val="accent4">
              <a:lumMod val="50000"/>
            </a:schemeClr>
          </a:solidFill>
        </p:grpSpPr>
        <p:sp>
          <p:nvSpPr>
            <p:cNvPr id="1199" name="Freeform 194">
              <a:extLst>
                <a:ext uri="{FF2B5EF4-FFF2-40B4-BE49-F238E27FC236}">
                  <a16:creationId xmlns="" xmlns:a16="http://schemas.microsoft.com/office/drawing/2014/main" id="{52817650-1F2C-A312-2B23-494523F2B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3" y="3259138"/>
              <a:ext cx="131763" cy="142875"/>
            </a:xfrm>
            <a:custGeom>
              <a:avLst/>
              <a:gdLst>
                <a:gd name="T0" fmla="*/ 34 w 35"/>
                <a:gd name="T1" fmla="*/ 0 h 38"/>
                <a:gd name="T2" fmla="*/ 32 w 35"/>
                <a:gd name="T3" fmla="*/ 1 h 38"/>
                <a:gd name="T4" fmla="*/ 19 w 35"/>
                <a:gd name="T5" fmla="*/ 17 h 38"/>
                <a:gd name="T6" fmla="*/ 14 w 35"/>
                <a:gd name="T7" fmla="*/ 16 h 38"/>
                <a:gd name="T8" fmla="*/ 0 w 35"/>
                <a:gd name="T9" fmla="*/ 24 h 38"/>
                <a:gd name="T10" fmla="*/ 22 w 35"/>
                <a:gd name="T11" fmla="*/ 38 h 38"/>
                <a:gd name="T12" fmla="*/ 25 w 35"/>
                <a:gd name="T13" fmla="*/ 25 h 38"/>
                <a:gd name="T14" fmla="*/ 22 w 35"/>
                <a:gd name="T15" fmla="*/ 20 h 38"/>
                <a:gd name="T16" fmla="*/ 35 w 35"/>
                <a:gd name="T17" fmla="*/ 3 h 38"/>
                <a:gd name="T18" fmla="*/ 34 w 35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38">
                  <a:moveTo>
                    <a:pt x="34" y="0"/>
                  </a:moveTo>
                  <a:cubicBezTo>
                    <a:pt x="34" y="0"/>
                    <a:pt x="32" y="0"/>
                    <a:pt x="32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7"/>
                    <a:pt x="16" y="16"/>
                    <a:pt x="14" y="16"/>
                  </a:cubicBezTo>
                  <a:cubicBezTo>
                    <a:pt x="9" y="16"/>
                    <a:pt x="4" y="20"/>
                    <a:pt x="0" y="24"/>
                  </a:cubicBezTo>
                  <a:cubicBezTo>
                    <a:pt x="12" y="23"/>
                    <a:pt x="19" y="28"/>
                    <a:pt x="22" y="38"/>
                  </a:cubicBezTo>
                  <a:cubicBezTo>
                    <a:pt x="24" y="34"/>
                    <a:pt x="26" y="29"/>
                    <a:pt x="25" y="25"/>
                  </a:cubicBezTo>
                  <a:cubicBezTo>
                    <a:pt x="24" y="23"/>
                    <a:pt x="24" y="21"/>
                    <a:pt x="22" y="20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5" y="2"/>
                    <a:pt x="35" y="1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00" name="Freeform 195">
              <a:extLst>
                <a:ext uri="{FF2B5EF4-FFF2-40B4-BE49-F238E27FC236}">
                  <a16:creationId xmlns="" xmlns:a16="http://schemas.microsoft.com/office/drawing/2014/main" id="{6B468C82-1811-D86B-BA8D-33A039BCE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1" y="3357563"/>
              <a:ext cx="290513" cy="252413"/>
            </a:xfrm>
            <a:custGeom>
              <a:avLst/>
              <a:gdLst>
                <a:gd name="T0" fmla="*/ 75 w 77"/>
                <a:gd name="T1" fmla="*/ 16 h 67"/>
                <a:gd name="T2" fmla="*/ 54 w 77"/>
                <a:gd name="T3" fmla="*/ 2 h 67"/>
                <a:gd name="T4" fmla="*/ 33 w 77"/>
                <a:gd name="T5" fmla="*/ 30 h 67"/>
                <a:gd name="T6" fmla="*/ 26 w 77"/>
                <a:gd name="T7" fmla="*/ 43 h 67"/>
                <a:gd name="T8" fmla="*/ 35 w 77"/>
                <a:gd name="T9" fmla="*/ 48 h 67"/>
                <a:gd name="T10" fmla="*/ 36 w 77"/>
                <a:gd name="T11" fmla="*/ 51 h 67"/>
                <a:gd name="T12" fmla="*/ 34 w 77"/>
                <a:gd name="T13" fmla="*/ 52 h 67"/>
                <a:gd name="T14" fmla="*/ 33 w 77"/>
                <a:gd name="T15" fmla="*/ 51 h 67"/>
                <a:gd name="T16" fmla="*/ 23 w 77"/>
                <a:gd name="T17" fmla="*/ 46 h 67"/>
                <a:gd name="T18" fmla="*/ 26 w 77"/>
                <a:gd name="T19" fmla="*/ 55 h 67"/>
                <a:gd name="T20" fmla="*/ 25 w 77"/>
                <a:gd name="T21" fmla="*/ 58 h 67"/>
                <a:gd name="T22" fmla="*/ 24 w 77"/>
                <a:gd name="T23" fmla="*/ 58 h 67"/>
                <a:gd name="T24" fmla="*/ 22 w 77"/>
                <a:gd name="T25" fmla="*/ 56 h 67"/>
                <a:gd name="T26" fmla="*/ 20 w 77"/>
                <a:gd name="T27" fmla="*/ 49 h 67"/>
                <a:gd name="T28" fmla="*/ 7 w 77"/>
                <a:gd name="T29" fmla="*/ 51 h 67"/>
                <a:gd name="T30" fmla="*/ 3 w 77"/>
                <a:gd name="T31" fmla="*/ 51 h 67"/>
                <a:gd name="T32" fmla="*/ 0 w 77"/>
                <a:gd name="T33" fmla="*/ 53 h 67"/>
                <a:gd name="T34" fmla="*/ 1 w 77"/>
                <a:gd name="T35" fmla="*/ 57 h 67"/>
                <a:gd name="T36" fmla="*/ 25 w 77"/>
                <a:gd name="T37" fmla="*/ 67 h 67"/>
                <a:gd name="T38" fmla="*/ 62 w 77"/>
                <a:gd name="T39" fmla="*/ 44 h 67"/>
                <a:gd name="T40" fmla="*/ 75 w 77"/>
                <a:gd name="T41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67">
                  <a:moveTo>
                    <a:pt x="75" y="16"/>
                  </a:moveTo>
                  <a:cubicBezTo>
                    <a:pt x="74" y="5"/>
                    <a:pt x="67" y="0"/>
                    <a:pt x="54" y="2"/>
                  </a:cubicBezTo>
                  <a:cubicBezTo>
                    <a:pt x="46" y="3"/>
                    <a:pt x="39" y="17"/>
                    <a:pt x="33" y="30"/>
                  </a:cubicBezTo>
                  <a:cubicBezTo>
                    <a:pt x="30" y="35"/>
                    <a:pt x="28" y="40"/>
                    <a:pt x="26" y="43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8"/>
                    <a:pt x="36" y="50"/>
                    <a:pt x="36" y="51"/>
                  </a:cubicBezTo>
                  <a:cubicBezTo>
                    <a:pt x="36" y="51"/>
                    <a:pt x="35" y="52"/>
                    <a:pt x="34" y="52"/>
                  </a:cubicBezTo>
                  <a:cubicBezTo>
                    <a:pt x="34" y="52"/>
                    <a:pt x="34" y="52"/>
                    <a:pt x="33" y="51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5" y="58"/>
                  </a:cubicBezTo>
                  <a:cubicBezTo>
                    <a:pt x="25" y="58"/>
                    <a:pt x="24" y="58"/>
                    <a:pt x="24" y="58"/>
                  </a:cubicBezTo>
                  <a:cubicBezTo>
                    <a:pt x="23" y="58"/>
                    <a:pt x="23" y="57"/>
                    <a:pt x="22" y="56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5" y="52"/>
                    <a:pt x="10" y="52"/>
                    <a:pt x="7" y="51"/>
                  </a:cubicBezTo>
                  <a:cubicBezTo>
                    <a:pt x="5" y="51"/>
                    <a:pt x="4" y="51"/>
                    <a:pt x="3" y="51"/>
                  </a:cubicBezTo>
                  <a:cubicBezTo>
                    <a:pt x="2" y="51"/>
                    <a:pt x="1" y="52"/>
                    <a:pt x="0" y="53"/>
                  </a:cubicBezTo>
                  <a:cubicBezTo>
                    <a:pt x="0" y="54"/>
                    <a:pt x="0" y="56"/>
                    <a:pt x="1" y="57"/>
                  </a:cubicBezTo>
                  <a:cubicBezTo>
                    <a:pt x="4" y="61"/>
                    <a:pt x="12" y="67"/>
                    <a:pt x="25" y="67"/>
                  </a:cubicBezTo>
                  <a:cubicBezTo>
                    <a:pt x="37" y="67"/>
                    <a:pt x="52" y="55"/>
                    <a:pt x="62" y="44"/>
                  </a:cubicBezTo>
                  <a:cubicBezTo>
                    <a:pt x="69" y="36"/>
                    <a:pt x="77" y="24"/>
                    <a:pt x="7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="" xmlns:p14="http://schemas.microsoft.com/office/powerpoint/2010/main" val="1033914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8315F83B-54D2-FC88-C096-126F77511BAE}"/>
              </a:ext>
            </a:extLst>
          </p:cNvPr>
          <p:cNvCxnSpPr>
            <a:cxnSpLocks/>
          </p:cNvCxnSpPr>
          <p:nvPr/>
        </p:nvCxnSpPr>
        <p:spPr>
          <a:xfrm>
            <a:off x="7677602" y="1678328"/>
            <a:ext cx="3998583" cy="0"/>
          </a:xfrm>
          <a:prstGeom prst="line">
            <a:avLst/>
          </a:prstGeom>
          <a:ln w="3175">
            <a:solidFill>
              <a:srgbClr val="8281A0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B9D2760E-030E-F7EC-82A2-EC51898A88E0}"/>
              </a:ext>
            </a:extLst>
          </p:cNvPr>
          <p:cNvCxnSpPr>
            <a:cxnSpLocks/>
          </p:cNvCxnSpPr>
          <p:nvPr/>
        </p:nvCxnSpPr>
        <p:spPr>
          <a:xfrm>
            <a:off x="8302635" y="3507128"/>
            <a:ext cx="3391134" cy="0"/>
          </a:xfrm>
          <a:prstGeom prst="line">
            <a:avLst/>
          </a:prstGeom>
          <a:ln w="3175">
            <a:solidFill>
              <a:srgbClr val="8281A0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2285964D-9629-AABD-0D22-F27637168DD2}"/>
              </a:ext>
            </a:extLst>
          </p:cNvPr>
          <p:cNvCxnSpPr>
            <a:cxnSpLocks/>
          </p:cNvCxnSpPr>
          <p:nvPr/>
        </p:nvCxnSpPr>
        <p:spPr>
          <a:xfrm>
            <a:off x="7677602" y="5266480"/>
            <a:ext cx="3980998" cy="0"/>
          </a:xfrm>
          <a:prstGeom prst="line">
            <a:avLst/>
          </a:prstGeom>
          <a:ln w="3175">
            <a:solidFill>
              <a:srgbClr val="8281A0"/>
            </a:solidFill>
            <a:prstDash val="soli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17BDBF76-69EF-E553-F477-74E2C5B4695D}"/>
              </a:ext>
            </a:extLst>
          </p:cNvPr>
          <p:cNvSpPr/>
          <p:nvPr/>
        </p:nvSpPr>
        <p:spPr>
          <a:xfrm>
            <a:off x="1930134" y="1847463"/>
            <a:ext cx="3547893" cy="3547893"/>
          </a:xfrm>
          <a:prstGeom prst="ellipse">
            <a:avLst/>
          </a:prstGeom>
          <a:solidFill>
            <a:schemeClr val="accent4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1E973FE6-9B81-284D-B3CA-6FFF453920A6}"/>
              </a:ext>
            </a:extLst>
          </p:cNvPr>
          <p:cNvSpPr/>
          <p:nvPr/>
        </p:nvSpPr>
        <p:spPr>
          <a:xfrm>
            <a:off x="0" y="6589400"/>
            <a:ext cx="12192000" cy="594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AB70E56A-04D7-927B-855D-1C448F6EF86E}"/>
              </a:ext>
            </a:extLst>
          </p:cNvPr>
          <p:cNvSpPr/>
          <p:nvPr/>
        </p:nvSpPr>
        <p:spPr>
          <a:xfrm>
            <a:off x="8829206" y="6589400"/>
            <a:ext cx="3362794" cy="594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99E8EA39-461C-2E0E-5638-288277CF0ECF}"/>
              </a:ext>
            </a:extLst>
          </p:cNvPr>
          <p:cNvSpPr/>
          <p:nvPr/>
        </p:nvSpPr>
        <p:spPr>
          <a:xfrm>
            <a:off x="11101755" y="6331682"/>
            <a:ext cx="873370" cy="436685"/>
          </a:xfrm>
          <a:custGeom>
            <a:avLst/>
            <a:gdLst>
              <a:gd name="connsiteX0" fmla="*/ 1166447 w 2332894"/>
              <a:gd name="connsiteY0" fmla="*/ 0 h 1166446"/>
              <a:gd name="connsiteX1" fmla="*/ 2309196 w 2332894"/>
              <a:gd name="connsiteY1" fmla="*/ 931367 h 1166446"/>
              <a:gd name="connsiteX2" fmla="*/ 2332894 w 2332894"/>
              <a:gd name="connsiteY2" fmla="*/ 1166446 h 1166446"/>
              <a:gd name="connsiteX3" fmla="*/ 0 w 2332894"/>
              <a:gd name="connsiteY3" fmla="*/ 1166446 h 1166446"/>
              <a:gd name="connsiteX4" fmla="*/ 23698 w 2332894"/>
              <a:gd name="connsiteY4" fmla="*/ 931367 h 1166446"/>
              <a:gd name="connsiteX5" fmla="*/ 1166447 w 2332894"/>
              <a:gd name="connsiteY5" fmla="*/ 0 h 116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2894" h="1166446">
                <a:moveTo>
                  <a:pt x="1166447" y="0"/>
                </a:moveTo>
                <a:cubicBezTo>
                  <a:pt x="1730132" y="0"/>
                  <a:pt x="2200429" y="399837"/>
                  <a:pt x="2309196" y="931367"/>
                </a:cubicBezTo>
                <a:lnTo>
                  <a:pt x="2332894" y="1166446"/>
                </a:lnTo>
                <a:lnTo>
                  <a:pt x="0" y="1166446"/>
                </a:lnTo>
                <a:lnTo>
                  <a:pt x="23698" y="931367"/>
                </a:lnTo>
                <a:cubicBezTo>
                  <a:pt x="132465" y="399837"/>
                  <a:pt x="602763" y="0"/>
                  <a:pt x="1166447" y="0"/>
                </a:cubicBezTo>
                <a:close/>
              </a:path>
            </a:pathLst>
          </a:custGeom>
          <a:solidFill>
            <a:srgbClr val="B0D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A74DB16-2AFF-044F-8EB8-B5D31ACD8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A0D5AEDB-9636-A22F-53D6-438753820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18" y="365125"/>
            <a:ext cx="11363765" cy="783737"/>
          </a:xfrm>
        </p:spPr>
        <p:txBody>
          <a:bodyPr>
            <a:normAutofit fontScale="90000"/>
          </a:bodyPr>
          <a:lstStyle/>
          <a:p>
            <a:r>
              <a:rPr lang="en-US" dirty="0"/>
              <a:t>Most Popular Dish</a:t>
            </a:r>
            <a:br>
              <a:rPr lang="en-US" dirty="0"/>
            </a:br>
            <a:r>
              <a:rPr lang="en-US" sz="2700" dirty="0">
                <a:solidFill>
                  <a:srgbClr val="E84258"/>
                </a:solidFill>
                <a:latin typeface="+mn-lt"/>
              </a:rPr>
              <a:t>Burritos Ingredient</a:t>
            </a:r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="" xmlns:a16="http://schemas.microsoft.com/office/drawing/2014/main" id="{157979DB-31A2-2394-45BA-C88FFF25C7C8}"/>
              </a:ext>
            </a:extLst>
          </p:cNvPr>
          <p:cNvSpPr/>
          <p:nvPr/>
        </p:nvSpPr>
        <p:spPr>
          <a:xfrm>
            <a:off x="1456481" y="1283824"/>
            <a:ext cx="4639519" cy="4639519"/>
          </a:xfrm>
          <a:prstGeom prst="arc">
            <a:avLst>
              <a:gd name="adj1" fmla="val 17347383"/>
              <a:gd name="adj2" fmla="val 7520881"/>
            </a:avLst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2F162E4E-A50F-DB8F-4A0C-F5E9341192DE}"/>
              </a:ext>
            </a:extLst>
          </p:cNvPr>
          <p:cNvSpPr/>
          <p:nvPr/>
        </p:nvSpPr>
        <p:spPr>
          <a:xfrm>
            <a:off x="5014524" y="1458950"/>
            <a:ext cx="657847" cy="6578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88A1F7A9-515E-1B0F-9D20-7FA7BEFBBC46}"/>
              </a:ext>
            </a:extLst>
          </p:cNvPr>
          <p:cNvSpPr/>
          <p:nvPr/>
        </p:nvSpPr>
        <p:spPr>
          <a:xfrm>
            <a:off x="5767077" y="3173579"/>
            <a:ext cx="657847" cy="6578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="" xmlns:a16="http://schemas.microsoft.com/office/drawing/2014/main" id="{B029DE40-8EB2-0379-A8BF-928449C58779}"/>
              </a:ext>
            </a:extLst>
          </p:cNvPr>
          <p:cNvSpPr/>
          <p:nvPr/>
        </p:nvSpPr>
        <p:spPr>
          <a:xfrm>
            <a:off x="5149562" y="4859431"/>
            <a:ext cx="657847" cy="6578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C53D627-A079-3D23-04E0-88A0E42857CC}"/>
              </a:ext>
            </a:extLst>
          </p:cNvPr>
          <p:cNvSpPr txBox="1"/>
          <p:nvPr/>
        </p:nvSpPr>
        <p:spPr>
          <a:xfrm>
            <a:off x="5991827" y="1533426"/>
            <a:ext cx="2047093" cy="323699"/>
          </a:xfrm>
          <a:prstGeom prst="roundRect">
            <a:avLst>
              <a:gd name="adj" fmla="val 50000"/>
            </a:avLst>
          </a:prstGeom>
          <a:solidFill>
            <a:srgbClr val="E84258"/>
          </a:solidFill>
        </p:spPr>
        <p:txBody>
          <a:bodyPr wrap="square" lIns="18000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Wrap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AD47054-AE83-B7FF-2902-C6E7F656115F}"/>
              </a:ext>
            </a:extLst>
          </p:cNvPr>
          <p:cNvSpPr txBox="1"/>
          <p:nvPr/>
        </p:nvSpPr>
        <p:spPr>
          <a:xfrm>
            <a:off x="6605288" y="3362227"/>
            <a:ext cx="2047093" cy="323699"/>
          </a:xfrm>
          <a:prstGeom prst="roundRect">
            <a:avLst>
              <a:gd name="adj" fmla="val 50000"/>
            </a:avLst>
          </a:prstGeom>
          <a:solidFill>
            <a:srgbClr val="E84258"/>
          </a:solidFill>
        </p:spPr>
        <p:txBody>
          <a:bodyPr wrap="square" lIns="18000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Sauce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3F54EFF-C153-6CA9-547D-483B6C5D0E63}"/>
              </a:ext>
            </a:extLst>
          </p:cNvPr>
          <p:cNvSpPr txBox="1"/>
          <p:nvPr/>
        </p:nvSpPr>
        <p:spPr>
          <a:xfrm>
            <a:off x="5991827" y="5121584"/>
            <a:ext cx="2047093" cy="323699"/>
          </a:xfrm>
          <a:prstGeom prst="roundRect">
            <a:avLst>
              <a:gd name="adj" fmla="val 50000"/>
            </a:avLst>
          </a:prstGeom>
          <a:solidFill>
            <a:srgbClr val="E84258"/>
          </a:solidFill>
        </p:spPr>
        <p:txBody>
          <a:bodyPr wrap="square" lIns="18000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Toppings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D71F500-1C48-8519-0957-755B78DEC91C}"/>
              </a:ext>
            </a:extLst>
          </p:cNvPr>
          <p:cNvSpPr txBox="1"/>
          <p:nvPr/>
        </p:nvSpPr>
        <p:spPr>
          <a:xfrm>
            <a:off x="5991827" y="2033281"/>
            <a:ext cx="5036262" cy="848811"/>
          </a:xfrm>
          <a:prstGeom prst="rect">
            <a:avLst/>
          </a:prstGeom>
          <a:noFill/>
        </p:spPr>
        <p:txBody>
          <a:bodyPr wrap="square" lIns="180000" tIns="0" rIns="0" bIns="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consectetur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Morbi semper </a:t>
            </a:r>
            <a:r>
              <a:rPr lang="en-US" sz="1400" dirty="0" err="1"/>
              <a:t>nibh</a:t>
            </a:r>
            <a:r>
              <a:rPr lang="en-US" sz="1400" dirty="0"/>
              <a:t> ac magna pulvinar, non </a:t>
            </a:r>
            <a:r>
              <a:rPr lang="en-US" sz="1400" dirty="0" err="1"/>
              <a:t>vehicula</a:t>
            </a:r>
            <a:r>
              <a:rPr lang="en-US" sz="1400" dirty="0"/>
              <a:t> libero lacinia. </a:t>
            </a:r>
            <a:r>
              <a:rPr lang="en-US" sz="1400" dirty="0" err="1"/>
              <a:t>Suspendisse</a:t>
            </a:r>
            <a:r>
              <a:rPr lang="en-US" sz="1400" dirty="0"/>
              <a:t> </a:t>
            </a:r>
            <a:r>
              <a:rPr lang="en-US" sz="1400" dirty="0" err="1"/>
              <a:t>aliquam</a:t>
            </a:r>
            <a:r>
              <a:rPr lang="en-US" sz="1400" dirty="0"/>
              <a:t> </a:t>
            </a:r>
            <a:r>
              <a:rPr lang="en-US" sz="1400" dirty="0" err="1"/>
              <a:t>enim</a:t>
            </a:r>
            <a:r>
              <a:rPr lang="en-US" sz="1400" dirty="0"/>
              <a:t> </a:t>
            </a:r>
            <a:r>
              <a:rPr lang="en-US" sz="1400" dirty="0" err="1"/>
              <a:t>arcu</a:t>
            </a:r>
            <a:r>
              <a:rPr lang="en-US" sz="1400" dirty="0"/>
              <a:t>, a </a:t>
            </a:r>
            <a:r>
              <a:rPr lang="en-US" sz="1400" dirty="0" err="1"/>
              <a:t>bibendum</a:t>
            </a:r>
            <a:r>
              <a:rPr lang="en-US" sz="1400" dirty="0"/>
              <a:t> </a:t>
            </a:r>
            <a:r>
              <a:rPr lang="en-US" sz="1400" dirty="0" err="1"/>
              <a:t>velit</a:t>
            </a:r>
            <a:r>
              <a:rPr lang="en-US" sz="1400" dirty="0"/>
              <a:t> dictum et.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12BF39A8-400D-8E4B-62A8-D7168ADC880A}"/>
              </a:ext>
            </a:extLst>
          </p:cNvPr>
          <p:cNvSpPr txBox="1"/>
          <p:nvPr/>
        </p:nvSpPr>
        <p:spPr>
          <a:xfrm>
            <a:off x="6605288" y="3862082"/>
            <a:ext cx="3024851" cy="848811"/>
          </a:xfrm>
          <a:prstGeom prst="rect">
            <a:avLst/>
          </a:prstGeom>
          <a:noFill/>
        </p:spPr>
        <p:txBody>
          <a:bodyPr wrap="square" lIns="18000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7D428F6-2845-AFF4-67AF-38C4336BF352}"/>
              </a:ext>
            </a:extLst>
          </p:cNvPr>
          <p:cNvSpPr txBox="1"/>
          <p:nvPr/>
        </p:nvSpPr>
        <p:spPr>
          <a:xfrm>
            <a:off x="5991827" y="5540416"/>
            <a:ext cx="3024851" cy="848811"/>
          </a:xfrm>
          <a:prstGeom prst="rect">
            <a:avLst/>
          </a:prstGeom>
          <a:noFill/>
        </p:spPr>
        <p:txBody>
          <a:bodyPr wrap="square" lIns="18000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400" dirty="0"/>
              <a:t>Lorem ipsum dolor sit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D2FB809A-A041-62B3-36AF-A746BE9B5181}"/>
              </a:ext>
            </a:extLst>
          </p:cNvPr>
          <p:cNvSpPr/>
          <p:nvPr/>
        </p:nvSpPr>
        <p:spPr>
          <a:xfrm>
            <a:off x="5127584" y="1458950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C47D4BC-8D39-9969-9A03-710A17AF3A64}"/>
              </a:ext>
            </a:extLst>
          </p:cNvPr>
          <p:cNvSpPr/>
          <p:nvPr/>
        </p:nvSpPr>
        <p:spPr>
          <a:xfrm>
            <a:off x="5880137" y="3173579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930E2E7A-EEAB-FF1E-AEC2-457CD69C150F}"/>
              </a:ext>
            </a:extLst>
          </p:cNvPr>
          <p:cNvSpPr/>
          <p:nvPr/>
        </p:nvSpPr>
        <p:spPr>
          <a:xfrm>
            <a:off x="5262622" y="4859431"/>
            <a:ext cx="544787" cy="555045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B30C3662-C5D2-1E2B-00FB-8F978B453F13}"/>
              </a:ext>
            </a:extLst>
          </p:cNvPr>
          <p:cNvSpPr/>
          <p:nvPr/>
        </p:nvSpPr>
        <p:spPr>
          <a:xfrm>
            <a:off x="2581154" y="1847463"/>
            <a:ext cx="2896873" cy="2951419"/>
          </a:xfrm>
          <a:custGeom>
            <a:avLst/>
            <a:gdLst>
              <a:gd name="connsiteX0" fmla="*/ 215863 w 544787"/>
              <a:gd name="connsiteY0" fmla="*/ 0 h 555045"/>
              <a:gd name="connsiteX1" fmla="*/ 544787 w 544787"/>
              <a:gd name="connsiteY1" fmla="*/ 328924 h 555045"/>
              <a:gd name="connsiteX2" fmla="*/ 518939 w 544787"/>
              <a:gd name="connsiteY2" fmla="*/ 456956 h 555045"/>
              <a:gd name="connsiteX3" fmla="*/ 494759 w 544787"/>
              <a:gd name="connsiteY3" fmla="*/ 501504 h 555045"/>
              <a:gd name="connsiteX4" fmla="*/ 442202 w 544787"/>
              <a:gd name="connsiteY4" fmla="*/ 530031 h 555045"/>
              <a:gd name="connsiteX5" fmla="*/ 318304 w 544787"/>
              <a:gd name="connsiteY5" fmla="*/ 555045 h 555045"/>
              <a:gd name="connsiteX6" fmla="*/ 0 w 544787"/>
              <a:gd name="connsiteY6" fmla="*/ 236741 h 555045"/>
              <a:gd name="connsiteX7" fmla="*/ 54361 w 544787"/>
              <a:gd name="connsiteY7" fmla="*/ 58774 h 555045"/>
              <a:gd name="connsiteX8" fmla="*/ 76416 w 544787"/>
              <a:gd name="connsiteY8" fmla="*/ 32044 h 555045"/>
              <a:gd name="connsiteX9" fmla="*/ 87831 w 544787"/>
              <a:gd name="connsiteY9" fmla="*/ 25849 h 555045"/>
              <a:gd name="connsiteX10" fmla="*/ 215863 w 544787"/>
              <a:gd name="connsiteY10" fmla="*/ 0 h 55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787" h="555045">
                <a:moveTo>
                  <a:pt x="215863" y="0"/>
                </a:moveTo>
                <a:cubicBezTo>
                  <a:pt x="397523" y="0"/>
                  <a:pt x="544787" y="147264"/>
                  <a:pt x="544787" y="328924"/>
                </a:cubicBezTo>
                <a:cubicBezTo>
                  <a:pt x="544787" y="374339"/>
                  <a:pt x="535583" y="417604"/>
                  <a:pt x="518939" y="456956"/>
                </a:cubicBezTo>
                <a:lnTo>
                  <a:pt x="494759" y="501504"/>
                </a:lnTo>
                <a:lnTo>
                  <a:pt x="442202" y="530031"/>
                </a:lnTo>
                <a:cubicBezTo>
                  <a:pt x="404121" y="546138"/>
                  <a:pt x="362252" y="555045"/>
                  <a:pt x="318304" y="555045"/>
                </a:cubicBezTo>
                <a:cubicBezTo>
                  <a:pt x="142510" y="555045"/>
                  <a:pt x="0" y="412535"/>
                  <a:pt x="0" y="236741"/>
                </a:cubicBezTo>
                <a:cubicBezTo>
                  <a:pt x="0" y="170818"/>
                  <a:pt x="20040" y="109576"/>
                  <a:pt x="54361" y="58774"/>
                </a:cubicBezTo>
                <a:lnTo>
                  <a:pt x="76416" y="32044"/>
                </a:lnTo>
                <a:lnTo>
                  <a:pt x="87831" y="25849"/>
                </a:lnTo>
                <a:cubicBezTo>
                  <a:pt x="127183" y="9204"/>
                  <a:pt x="170448" y="0"/>
                  <a:pt x="215863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7" name="Graphic 6">
            <a:extLst>
              <a:ext uri="{FF2B5EF4-FFF2-40B4-BE49-F238E27FC236}">
                <a16:creationId xmlns="" xmlns:a16="http://schemas.microsoft.com/office/drawing/2014/main" id="{2028CA99-6E58-01FA-0C57-25B3687C5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714" y="1614900"/>
            <a:ext cx="4265855" cy="3003162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82750846-5DEF-1720-9F60-6E95E92AE815}"/>
              </a:ext>
            </a:extLst>
          </p:cNvPr>
          <p:cNvGrpSpPr/>
          <p:nvPr/>
        </p:nvGrpSpPr>
        <p:grpSpPr>
          <a:xfrm>
            <a:off x="5179137" y="1637705"/>
            <a:ext cx="313565" cy="295196"/>
            <a:chOff x="6986588" y="1085850"/>
            <a:chExt cx="379413" cy="357188"/>
          </a:xfrm>
          <a:solidFill>
            <a:schemeClr val="accent4">
              <a:lumMod val="50000"/>
            </a:schemeClr>
          </a:solidFill>
        </p:grpSpPr>
        <p:sp>
          <p:nvSpPr>
            <p:cNvPr id="35" name="Freeform 48">
              <a:extLst>
                <a:ext uri="{FF2B5EF4-FFF2-40B4-BE49-F238E27FC236}">
                  <a16:creationId xmlns="" xmlns:a16="http://schemas.microsoft.com/office/drawing/2014/main" id="{5CB509B2-C67C-2BDE-2F76-0043B745B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188" y="1173163"/>
              <a:ext cx="277813" cy="269875"/>
            </a:xfrm>
            <a:custGeom>
              <a:avLst/>
              <a:gdLst>
                <a:gd name="T0" fmla="*/ 67 w 74"/>
                <a:gd name="T1" fmla="*/ 0 h 72"/>
                <a:gd name="T2" fmla="*/ 63 w 74"/>
                <a:gd name="T3" fmla="*/ 7 h 72"/>
                <a:gd name="T4" fmla="*/ 7 w 74"/>
                <a:gd name="T5" fmla="*/ 64 h 72"/>
                <a:gd name="T6" fmla="*/ 0 w 74"/>
                <a:gd name="T7" fmla="*/ 68 h 72"/>
                <a:gd name="T8" fmla="*/ 11 w 74"/>
                <a:gd name="T9" fmla="*/ 72 h 72"/>
                <a:gd name="T10" fmla="*/ 24 w 74"/>
                <a:gd name="T11" fmla="*/ 67 h 72"/>
                <a:gd name="T12" fmla="*/ 66 w 74"/>
                <a:gd name="T13" fmla="*/ 24 h 72"/>
                <a:gd name="T14" fmla="*/ 67 w 74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72">
                  <a:moveTo>
                    <a:pt x="67" y="0"/>
                  </a:moveTo>
                  <a:cubicBezTo>
                    <a:pt x="67" y="3"/>
                    <a:pt x="65" y="5"/>
                    <a:pt x="63" y="7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6"/>
                    <a:pt x="2" y="67"/>
                    <a:pt x="0" y="68"/>
                  </a:cubicBezTo>
                  <a:cubicBezTo>
                    <a:pt x="3" y="71"/>
                    <a:pt x="7" y="72"/>
                    <a:pt x="11" y="72"/>
                  </a:cubicBezTo>
                  <a:cubicBezTo>
                    <a:pt x="16" y="72"/>
                    <a:pt x="20" y="70"/>
                    <a:pt x="24" y="67"/>
                  </a:cubicBezTo>
                  <a:cubicBezTo>
                    <a:pt x="66" y="24"/>
                    <a:pt x="66" y="24"/>
                    <a:pt x="66" y="24"/>
                  </a:cubicBezTo>
                  <a:cubicBezTo>
                    <a:pt x="72" y="19"/>
                    <a:pt x="74" y="9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BD00250A-C277-D05D-74C4-34EAD9B3DD09}"/>
                </a:ext>
              </a:extLst>
            </p:cNvPr>
            <p:cNvGrpSpPr/>
            <p:nvPr/>
          </p:nvGrpSpPr>
          <p:grpSpPr>
            <a:xfrm>
              <a:off x="6986588" y="1085850"/>
              <a:ext cx="346076" cy="331788"/>
              <a:chOff x="6986588" y="1085850"/>
              <a:chExt cx="346076" cy="331788"/>
            </a:xfrm>
            <a:grpFill/>
          </p:grpSpPr>
          <p:sp>
            <p:nvSpPr>
              <p:cNvPr id="37" name="Freeform 47">
                <a:extLst>
                  <a:ext uri="{FF2B5EF4-FFF2-40B4-BE49-F238E27FC236}">
                    <a16:creationId xmlns="" xmlns:a16="http://schemas.microsoft.com/office/drawing/2014/main" id="{CEFB809F-820A-0D6A-D705-D6F6A4EFC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588" y="1085850"/>
                <a:ext cx="277813" cy="268288"/>
              </a:xfrm>
              <a:custGeom>
                <a:avLst/>
                <a:gdLst>
                  <a:gd name="T0" fmla="*/ 68 w 74"/>
                  <a:gd name="T1" fmla="*/ 8 h 71"/>
                  <a:gd name="T2" fmla="*/ 74 w 74"/>
                  <a:gd name="T3" fmla="*/ 4 h 71"/>
                  <a:gd name="T4" fmla="*/ 63 w 74"/>
                  <a:gd name="T5" fmla="*/ 0 h 71"/>
                  <a:gd name="T6" fmla="*/ 51 w 74"/>
                  <a:gd name="T7" fmla="*/ 5 h 71"/>
                  <a:gd name="T8" fmla="*/ 8 w 74"/>
                  <a:gd name="T9" fmla="*/ 47 h 71"/>
                  <a:gd name="T10" fmla="*/ 7 w 74"/>
                  <a:gd name="T11" fmla="*/ 71 h 71"/>
                  <a:gd name="T12" fmla="*/ 11 w 74"/>
                  <a:gd name="T13" fmla="*/ 64 h 71"/>
                  <a:gd name="T14" fmla="*/ 68 w 74"/>
                  <a:gd name="T15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4" h="71">
                    <a:moveTo>
                      <a:pt x="68" y="8"/>
                    </a:moveTo>
                    <a:cubicBezTo>
                      <a:pt x="70" y="6"/>
                      <a:pt x="72" y="4"/>
                      <a:pt x="74" y="4"/>
                    </a:cubicBezTo>
                    <a:cubicBezTo>
                      <a:pt x="71" y="1"/>
                      <a:pt x="67" y="0"/>
                      <a:pt x="63" y="0"/>
                    </a:cubicBezTo>
                    <a:cubicBezTo>
                      <a:pt x="58" y="0"/>
                      <a:pt x="54" y="1"/>
                      <a:pt x="51" y="5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3" y="53"/>
                      <a:pt x="0" y="62"/>
                      <a:pt x="7" y="71"/>
                    </a:cubicBezTo>
                    <a:cubicBezTo>
                      <a:pt x="8" y="69"/>
                      <a:pt x="9" y="66"/>
                      <a:pt x="11" y="64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49">
                <a:extLst>
                  <a:ext uri="{FF2B5EF4-FFF2-40B4-BE49-F238E27FC236}">
                    <a16:creationId xmlns="" xmlns:a16="http://schemas.microsoft.com/office/drawing/2014/main" id="{76DC9CD5-F3AD-8C70-BB64-01CA2CE208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19926" y="1112838"/>
                <a:ext cx="312738" cy="304800"/>
              </a:xfrm>
              <a:custGeom>
                <a:avLst/>
                <a:gdLst>
                  <a:gd name="T0" fmla="*/ 78 w 83"/>
                  <a:gd name="T1" fmla="*/ 4 h 81"/>
                  <a:gd name="T2" fmla="*/ 61 w 83"/>
                  <a:gd name="T3" fmla="*/ 4 h 81"/>
                  <a:gd name="T4" fmla="*/ 5 w 83"/>
                  <a:gd name="T5" fmla="*/ 77 h 81"/>
                  <a:gd name="T6" fmla="*/ 22 w 83"/>
                  <a:gd name="T7" fmla="*/ 77 h 81"/>
                  <a:gd name="T8" fmla="*/ 15 w 83"/>
                  <a:gd name="T9" fmla="*/ 67 h 81"/>
                  <a:gd name="T10" fmla="*/ 12 w 83"/>
                  <a:gd name="T11" fmla="*/ 67 h 81"/>
                  <a:gd name="T12" fmla="*/ 12 w 83"/>
                  <a:gd name="T13" fmla="*/ 70 h 81"/>
                  <a:gd name="T14" fmla="*/ 11 w 83"/>
                  <a:gd name="T15" fmla="*/ 73 h 81"/>
                  <a:gd name="T16" fmla="*/ 7 w 83"/>
                  <a:gd name="T17" fmla="*/ 69 h 81"/>
                  <a:gd name="T18" fmla="*/ 13 w 83"/>
                  <a:gd name="T19" fmla="*/ 63 h 81"/>
                  <a:gd name="T20" fmla="*/ 18 w 83"/>
                  <a:gd name="T21" fmla="*/ 64 h 81"/>
                  <a:gd name="T22" fmla="*/ 20 w 83"/>
                  <a:gd name="T23" fmla="*/ 62 h 81"/>
                  <a:gd name="T24" fmla="*/ 20 w 83"/>
                  <a:gd name="T25" fmla="*/ 53 h 81"/>
                  <a:gd name="T26" fmla="*/ 32 w 83"/>
                  <a:gd name="T27" fmla="*/ 53 h 81"/>
                  <a:gd name="T28" fmla="*/ 32 w 83"/>
                  <a:gd name="T29" fmla="*/ 50 h 81"/>
                  <a:gd name="T30" fmla="*/ 36 w 83"/>
                  <a:gd name="T31" fmla="*/ 40 h 81"/>
                  <a:gd name="T32" fmla="*/ 40 w 83"/>
                  <a:gd name="T33" fmla="*/ 42 h 81"/>
                  <a:gd name="T34" fmla="*/ 44 w 83"/>
                  <a:gd name="T35" fmla="*/ 40 h 81"/>
                  <a:gd name="T36" fmla="*/ 43 w 83"/>
                  <a:gd name="T37" fmla="*/ 30 h 81"/>
                  <a:gd name="T38" fmla="*/ 53 w 83"/>
                  <a:gd name="T39" fmla="*/ 31 h 81"/>
                  <a:gd name="T40" fmla="*/ 54 w 83"/>
                  <a:gd name="T41" fmla="*/ 28 h 81"/>
                  <a:gd name="T42" fmla="*/ 63 w 83"/>
                  <a:gd name="T43" fmla="*/ 19 h 81"/>
                  <a:gd name="T44" fmla="*/ 66 w 83"/>
                  <a:gd name="T45" fmla="*/ 18 h 81"/>
                  <a:gd name="T46" fmla="*/ 66 w 83"/>
                  <a:gd name="T47" fmla="*/ 8 h 81"/>
                  <a:gd name="T48" fmla="*/ 74 w 83"/>
                  <a:gd name="T49" fmla="*/ 11 h 81"/>
                  <a:gd name="T50" fmla="*/ 69 w 83"/>
                  <a:gd name="T51" fmla="*/ 11 h 81"/>
                  <a:gd name="T52" fmla="*/ 70 w 83"/>
                  <a:gd name="T53" fmla="*/ 18 h 81"/>
                  <a:gd name="T54" fmla="*/ 60 w 83"/>
                  <a:gd name="T55" fmla="*/ 22 h 81"/>
                  <a:gd name="T56" fmla="*/ 57 w 83"/>
                  <a:gd name="T57" fmla="*/ 25 h 81"/>
                  <a:gd name="T58" fmla="*/ 53 w 83"/>
                  <a:gd name="T59" fmla="*/ 35 h 81"/>
                  <a:gd name="T60" fmla="*/ 49 w 83"/>
                  <a:gd name="T61" fmla="*/ 33 h 81"/>
                  <a:gd name="T62" fmla="*/ 46 w 83"/>
                  <a:gd name="T63" fmla="*/ 36 h 81"/>
                  <a:gd name="T64" fmla="*/ 46 w 83"/>
                  <a:gd name="T65" fmla="*/ 45 h 81"/>
                  <a:gd name="T66" fmla="*/ 36 w 83"/>
                  <a:gd name="T67" fmla="*/ 44 h 81"/>
                  <a:gd name="T68" fmla="*/ 35 w 83"/>
                  <a:gd name="T69" fmla="*/ 47 h 81"/>
                  <a:gd name="T70" fmla="*/ 35 w 83"/>
                  <a:gd name="T71" fmla="*/ 56 h 81"/>
                  <a:gd name="T72" fmla="*/ 23 w 83"/>
                  <a:gd name="T73" fmla="*/ 56 h 81"/>
                  <a:gd name="T74" fmla="*/ 23 w 83"/>
                  <a:gd name="T75" fmla="*/ 59 h 81"/>
                  <a:gd name="T76" fmla="*/ 15 w 83"/>
                  <a:gd name="T77" fmla="*/ 6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3" h="81">
                    <a:moveTo>
                      <a:pt x="78" y="21"/>
                    </a:moveTo>
                    <a:cubicBezTo>
                      <a:pt x="83" y="16"/>
                      <a:pt x="83" y="8"/>
                      <a:pt x="78" y="4"/>
                    </a:cubicBezTo>
                    <a:cubicBezTo>
                      <a:pt x="76" y="1"/>
                      <a:pt x="73" y="0"/>
                      <a:pt x="70" y="0"/>
                    </a:cubicBezTo>
                    <a:cubicBezTo>
                      <a:pt x="67" y="0"/>
                      <a:pt x="64" y="1"/>
                      <a:pt x="61" y="4"/>
                    </a:cubicBezTo>
                    <a:cubicBezTo>
                      <a:pt x="5" y="60"/>
                      <a:pt x="5" y="60"/>
                      <a:pt x="5" y="60"/>
                    </a:cubicBezTo>
                    <a:cubicBezTo>
                      <a:pt x="0" y="65"/>
                      <a:pt x="0" y="72"/>
                      <a:pt x="5" y="77"/>
                    </a:cubicBezTo>
                    <a:cubicBezTo>
                      <a:pt x="7" y="79"/>
                      <a:pt x="10" y="81"/>
                      <a:pt x="13" y="81"/>
                    </a:cubicBezTo>
                    <a:cubicBezTo>
                      <a:pt x="17" y="81"/>
                      <a:pt x="20" y="79"/>
                      <a:pt x="22" y="77"/>
                    </a:cubicBezTo>
                    <a:lnTo>
                      <a:pt x="78" y="21"/>
                    </a:lnTo>
                    <a:close/>
                    <a:moveTo>
                      <a:pt x="15" y="67"/>
                    </a:moveTo>
                    <a:cubicBezTo>
                      <a:pt x="14" y="67"/>
                      <a:pt x="14" y="67"/>
                      <a:pt x="13" y="67"/>
                    </a:cubicBezTo>
                    <a:cubicBezTo>
                      <a:pt x="13" y="67"/>
                      <a:pt x="12" y="67"/>
                      <a:pt x="12" y="67"/>
                    </a:cubicBezTo>
                    <a:cubicBezTo>
                      <a:pt x="12" y="68"/>
                      <a:pt x="11" y="68"/>
                      <a:pt x="11" y="69"/>
                    </a:cubicBezTo>
                    <a:cubicBezTo>
                      <a:pt x="11" y="69"/>
                      <a:pt x="12" y="70"/>
                      <a:pt x="12" y="70"/>
                    </a:cubicBezTo>
                    <a:cubicBezTo>
                      <a:pt x="13" y="71"/>
                      <a:pt x="13" y="72"/>
                      <a:pt x="12" y="73"/>
                    </a:cubicBezTo>
                    <a:cubicBezTo>
                      <a:pt x="12" y="73"/>
                      <a:pt x="11" y="73"/>
                      <a:pt x="11" y="73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8" y="72"/>
                      <a:pt x="7" y="70"/>
                      <a:pt x="7" y="69"/>
                    </a:cubicBezTo>
                    <a:cubicBezTo>
                      <a:pt x="7" y="67"/>
                      <a:pt x="8" y="65"/>
                      <a:pt x="9" y="64"/>
                    </a:cubicBezTo>
                    <a:cubicBezTo>
                      <a:pt x="10" y="63"/>
                      <a:pt x="12" y="63"/>
                      <a:pt x="13" y="63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15" y="63"/>
                      <a:pt x="16" y="63"/>
                      <a:pt x="18" y="64"/>
                    </a:cubicBezTo>
                    <a:cubicBezTo>
                      <a:pt x="18" y="65"/>
                      <a:pt x="20" y="65"/>
                      <a:pt x="20" y="64"/>
                    </a:cubicBezTo>
                    <a:cubicBezTo>
                      <a:pt x="21" y="64"/>
                      <a:pt x="21" y="62"/>
                      <a:pt x="20" y="62"/>
                    </a:cubicBezTo>
                    <a:cubicBezTo>
                      <a:pt x="19" y="60"/>
                      <a:pt x="19" y="59"/>
                      <a:pt x="19" y="57"/>
                    </a:cubicBezTo>
                    <a:cubicBezTo>
                      <a:pt x="19" y="56"/>
                      <a:pt x="19" y="54"/>
                      <a:pt x="20" y="53"/>
                    </a:cubicBezTo>
                    <a:cubicBezTo>
                      <a:pt x="23" y="51"/>
                      <a:pt x="27" y="51"/>
                      <a:pt x="29" y="53"/>
                    </a:cubicBezTo>
                    <a:cubicBezTo>
                      <a:pt x="30" y="54"/>
                      <a:pt x="31" y="54"/>
                      <a:pt x="32" y="53"/>
                    </a:cubicBezTo>
                    <a:cubicBezTo>
                      <a:pt x="32" y="53"/>
                      <a:pt x="32" y="52"/>
                      <a:pt x="32" y="52"/>
                    </a:cubicBezTo>
                    <a:cubicBezTo>
                      <a:pt x="32" y="51"/>
                      <a:pt x="32" y="51"/>
                      <a:pt x="32" y="50"/>
                    </a:cubicBezTo>
                    <a:cubicBezTo>
                      <a:pt x="29" y="48"/>
                      <a:pt x="29" y="44"/>
                      <a:pt x="32" y="42"/>
                    </a:cubicBezTo>
                    <a:cubicBezTo>
                      <a:pt x="33" y="41"/>
                      <a:pt x="34" y="40"/>
                      <a:pt x="36" y="40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8" y="40"/>
                      <a:pt x="39" y="41"/>
                      <a:pt x="40" y="42"/>
                    </a:cubicBezTo>
                    <a:cubicBezTo>
                      <a:pt x="41" y="42"/>
                      <a:pt x="42" y="42"/>
                      <a:pt x="43" y="42"/>
                    </a:cubicBezTo>
                    <a:cubicBezTo>
                      <a:pt x="43" y="41"/>
                      <a:pt x="44" y="41"/>
                      <a:pt x="44" y="40"/>
                    </a:cubicBezTo>
                    <a:cubicBezTo>
                      <a:pt x="44" y="40"/>
                      <a:pt x="43" y="39"/>
                      <a:pt x="43" y="39"/>
                    </a:cubicBezTo>
                    <a:cubicBezTo>
                      <a:pt x="41" y="37"/>
                      <a:pt x="41" y="33"/>
                      <a:pt x="43" y="30"/>
                    </a:cubicBezTo>
                    <a:cubicBezTo>
                      <a:pt x="45" y="28"/>
                      <a:pt x="49" y="28"/>
                      <a:pt x="52" y="30"/>
                    </a:cubicBezTo>
                    <a:cubicBezTo>
                      <a:pt x="52" y="31"/>
                      <a:pt x="52" y="31"/>
                      <a:pt x="53" y="31"/>
                    </a:cubicBezTo>
                    <a:cubicBezTo>
                      <a:pt x="54" y="31"/>
                      <a:pt x="54" y="31"/>
                      <a:pt x="54" y="30"/>
                    </a:cubicBezTo>
                    <a:cubicBezTo>
                      <a:pt x="55" y="30"/>
                      <a:pt x="55" y="28"/>
                      <a:pt x="54" y="28"/>
                    </a:cubicBezTo>
                    <a:cubicBezTo>
                      <a:pt x="52" y="25"/>
                      <a:pt x="52" y="21"/>
                      <a:pt x="54" y="19"/>
                    </a:cubicBezTo>
                    <a:cubicBezTo>
                      <a:pt x="57" y="17"/>
                      <a:pt x="61" y="17"/>
                      <a:pt x="63" y="19"/>
                    </a:cubicBezTo>
                    <a:cubicBezTo>
                      <a:pt x="64" y="20"/>
                      <a:pt x="65" y="20"/>
                      <a:pt x="66" y="19"/>
                    </a:cubicBezTo>
                    <a:cubicBezTo>
                      <a:pt x="66" y="19"/>
                      <a:pt x="66" y="18"/>
                      <a:pt x="66" y="18"/>
                    </a:cubicBezTo>
                    <a:cubicBezTo>
                      <a:pt x="66" y="17"/>
                      <a:pt x="66" y="17"/>
                      <a:pt x="66" y="16"/>
                    </a:cubicBezTo>
                    <a:cubicBezTo>
                      <a:pt x="63" y="14"/>
                      <a:pt x="63" y="10"/>
                      <a:pt x="66" y="8"/>
                    </a:cubicBezTo>
                    <a:cubicBezTo>
                      <a:pt x="68" y="5"/>
                      <a:pt x="72" y="5"/>
                      <a:pt x="74" y="8"/>
                    </a:cubicBezTo>
                    <a:cubicBezTo>
                      <a:pt x="75" y="9"/>
                      <a:pt x="75" y="10"/>
                      <a:pt x="74" y="11"/>
                    </a:cubicBezTo>
                    <a:cubicBezTo>
                      <a:pt x="73" y="11"/>
                      <a:pt x="72" y="11"/>
                      <a:pt x="71" y="11"/>
                    </a:cubicBezTo>
                    <a:cubicBezTo>
                      <a:pt x="71" y="10"/>
                      <a:pt x="69" y="10"/>
                      <a:pt x="69" y="11"/>
                    </a:cubicBezTo>
                    <a:cubicBezTo>
                      <a:pt x="68" y="11"/>
                      <a:pt x="68" y="13"/>
                      <a:pt x="69" y="13"/>
                    </a:cubicBezTo>
                    <a:cubicBezTo>
                      <a:pt x="70" y="15"/>
                      <a:pt x="70" y="16"/>
                      <a:pt x="70" y="18"/>
                    </a:cubicBezTo>
                    <a:cubicBezTo>
                      <a:pt x="70" y="19"/>
                      <a:pt x="70" y="21"/>
                      <a:pt x="69" y="22"/>
                    </a:cubicBezTo>
                    <a:cubicBezTo>
                      <a:pt x="66" y="24"/>
                      <a:pt x="62" y="24"/>
                      <a:pt x="60" y="22"/>
                    </a:cubicBezTo>
                    <a:cubicBezTo>
                      <a:pt x="59" y="21"/>
                      <a:pt x="58" y="21"/>
                      <a:pt x="57" y="22"/>
                    </a:cubicBezTo>
                    <a:cubicBezTo>
                      <a:pt x="56" y="23"/>
                      <a:pt x="56" y="24"/>
                      <a:pt x="57" y="25"/>
                    </a:cubicBezTo>
                    <a:cubicBezTo>
                      <a:pt x="60" y="27"/>
                      <a:pt x="60" y="31"/>
                      <a:pt x="57" y="33"/>
                    </a:cubicBezTo>
                    <a:cubicBezTo>
                      <a:pt x="56" y="34"/>
                      <a:pt x="55" y="35"/>
                      <a:pt x="53" y="35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1" y="35"/>
                      <a:pt x="50" y="34"/>
                      <a:pt x="49" y="33"/>
                    </a:cubicBezTo>
                    <a:cubicBezTo>
                      <a:pt x="48" y="32"/>
                      <a:pt x="47" y="32"/>
                      <a:pt x="46" y="33"/>
                    </a:cubicBezTo>
                    <a:cubicBezTo>
                      <a:pt x="45" y="34"/>
                      <a:pt x="45" y="35"/>
                      <a:pt x="46" y="36"/>
                    </a:cubicBezTo>
                    <a:cubicBezTo>
                      <a:pt x="47" y="37"/>
                      <a:pt x="48" y="39"/>
                      <a:pt x="48" y="40"/>
                    </a:cubicBezTo>
                    <a:cubicBezTo>
                      <a:pt x="48" y="42"/>
                      <a:pt x="47" y="43"/>
                      <a:pt x="46" y="45"/>
                    </a:cubicBezTo>
                    <a:cubicBezTo>
                      <a:pt x="44" y="47"/>
                      <a:pt x="40" y="47"/>
                      <a:pt x="37" y="45"/>
                    </a:cubicBezTo>
                    <a:cubicBezTo>
                      <a:pt x="37" y="44"/>
                      <a:pt x="37" y="44"/>
                      <a:pt x="36" y="44"/>
                    </a:cubicBezTo>
                    <a:cubicBezTo>
                      <a:pt x="35" y="44"/>
                      <a:pt x="35" y="44"/>
                      <a:pt x="35" y="45"/>
                    </a:cubicBezTo>
                    <a:cubicBezTo>
                      <a:pt x="34" y="45"/>
                      <a:pt x="34" y="47"/>
                      <a:pt x="35" y="47"/>
                    </a:cubicBezTo>
                    <a:cubicBezTo>
                      <a:pt x="36" y="49"/>
                      <a:pt x="36" y="50"/>
                      <a:pt x="36" y="52"/>
                    </a:cubicBezTo>
                    <a:cubicBezTo>
                      <a:pt x="36" y="53"/>
                      <a:pt x="36" y="55"/>
                      <a:pt x="35" y="56"/>
                    </a:cubicBezTo>
                    <a:cubicBezTo>
                      <a:pt x="32" y="58"/>
                      <a:pt x="28" y="58"/>
                      <a:pt x="26" y="56"/>
                    </a:cubicBezTo>
                    <a:cubicBezTo>
                      <a:pt x="25" y="55"/>
                      <a:pt x="24" y="55"/>
                      <a:pt x="23" y="56"/>
                    </a:cubicBezTo>
                    <a:cubicBezTo>
                      <a:pt x="23" y="56"/>
                      <a:pt x="23" y="57"/>
                      <a:pt x="23" y="57"/>
                    </a:cubicBezTo>
                    <a:cubicBezTo>
                      <a:pt x="23" y="58"/>
                      <a:pt x="23" y="58"/>
                      <a:pt x="23" y="59"/>
                    </a:cubicBezTo>
                    <a:cubicBezTo>
                      <a:pt x="26" y="61"/>
                      <a:pt x="26" y="65"/>
                      <a:pt x="23" y="67"/>
                    </a:cubicBezTo>
                    <a:cubicBezTo>
                      <a:pt x="21" y="70"/>
                      <a:pt x="17" y="70"/>
                      <a:pt x="1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09DB1E7B-0364-7472-210A-14185AFE56F7}"/>
              </a:ext>
            </a:extLst>
          </p:cNvPr>
          <p:cNvGrpSpPr/>
          <p:nvPr/>
        </p:nvGrpSpPr>
        <p:grpSpPr>
          <a:xfrm>
            <a:off x="5313527" y="5052597"/>
            <a:ext cx="297821" cy="288637"/>
            <a:chOff x="4113213" y="1816100"/>
            <a:chExt cx="360363" cy="349251"/>
          </a:xfrm>
          <a:solidFill>
            <a:schemeClr val="accent4">
              <a:lumMod val="50000"/>
            </a:schemeClr>
          </a:solidFill>
        </p:grpSpPr>
        <p:sp>
          <p:nvSpPr>
            <p:cNvPr id="40" name="Freeform 214">
              <a:extLst>
                <a:ext uri="{FF2B5EF4-FFF2-40B4-BE49-F238E27FC236}">
                  <a16:creationId xmlns="" xmlns:a16="http://schemas.microsoft.com/office/drawing/2014/main" id="{9FD83658-B90C-159D-E5FC-09B3B1233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6550" y="1816100"/>
              <a:ext cx="315913" cy="244475"/>
            </a:xfrm>
            <a:custGeom>
              <a:avLst/>
              <a:gdLst>
                <a:gd name="T0" fmla="*/ 31 w 84"/>
                <a:gd name="T1" fmla="*/ 65 h 65"/>
                <a:gd name="T2" fmla="*/ 31 w 84"/>
                <a:gd name="T3" fmla="*/ 63 h 65"/>
                <a:gd name="T4" fmla="*/ 53 w 84"/>
                <a:gd name="T5" fmla="*/ 41 h 65"/>
                <a:gd name="T6" fmla="*/ 63 w 84"/>
                <a:gd name="T7" fmla="*/ 41 h 65"/>
                <a:gd name="T8" fmla="*/ 79 w 84"/>
                <a:gd name="T9" fmla="*/ 25 h 65"/>
                <a:gd name="T10" fmla="*/ 79 w 84"/>
                <a:gd name="T11" fmla="*/ 5 h 65"/>
                <a:gd name="T12" fmla="*/ 59 w 84"/>
                <a:gd name="T13" fmla="*/ 5 h 65"/>
                <a:gd name="T14" fmla="*/ 54 w 84"/>
                <a:gd name="T15" fmla="*/ 10 h 65"/>
                <a:gd name="T16" fmla="*/ 54 w 84"/>
                <a:gd name="T17" fmla="*/ 10 h 65"/>
                <a:gd name="T18" fmla="*/ 58 w 84"/>
                <a:gd name="T19" fmla="*/ 14 h 65"/>
                <a:gd name="T20" fmla="*/ 62 w 84"/>
                <a:gd name="T21" fmla="*/ 20 h 65"/>
                <a:gd name="T22" fmla="*/ 60 w 84"/>
                <a:gd name="T23" fmla="*/ 23 h 65"/>
                <a:gd name="T24" fmla="*/ 55 w 84"/>
                <a:gd name="T25" fmla="*/ 25 h 65"/>
                <a:gd name="T26" fmla="*/ 45 w 84"/>
                <a:gd name="T27" fmla="*/ 19 h 65"/>
                <a:gd name="T28" fmla="*/ 35 w 84"/>
                <a:gd name="T29" fmla="*/ 29 h 65"/>
                <a:gd name="T30" fmla="*/ 35 w 84"/>
                <a:gd name="T31" fmla="*/ 29 h 65"/>
                <a:gd name="T32" fmla="*/ 39 w 84"/>
                <a:gd name="T33" fmla="*/ 33 h 65"/>
                <a:gd name="T34" fmla="*/ 43 w 84"/>
                <a:gd name="T35" fmla="*/ 39 h 65"/>
                <a:gd name="T36" fmla="*/ 41 w 84"/>
                <a:gd name="T37" fmla="*/ 42 h 65"/>
                <a:gd name="T38" fmla="*/ 36 w 84"/>
                <a:gd name="T39" fmla="*/ 44 h 65"/>
                <a:gd name="T40" fmla="*/ 26 w 84"/>
                <a:gd name="T41" fmla="*/ 38 h 65"/>
                <a:gd name="T42" fmla="*/ 17 w 84"/>
                <a:gd name="T43" fmla="*/ 47 h 65"/>
                <a:gd name="T44" fmla="*/ 17 w 84"/>
                <a:gd name="T45" fmla="*/ 47 h 65"/>
                <a:gd name="T46" fmla="*/ 21 w 84"/>
                <a:gd name="T47" fmla="*/ 51 h 65"/>
                <a:gd name="T48" fmla="*/ 25 w 84"/>
                <a:gd name="T49" fmla="*/ 57 h 65"/>
                <a:gd name="T50" fmla="*/ 23 w 84"/>
                <a:gd name="T51" fmla="*/ 60 h 65"/>
                <a:gd name="T52" fmla="*/ 18 w 84"/>
                <a:gd name="T53" fmla="*/ 62 h 65"/>
                <a:gd name="T54" fmla="*/ 8 w 84"/>
                <a:gd name="T55" fmla="*/ 56 h 65"/>
                <a:gd name="T56" fmla="*/ 3 w 84"/>
                <a:gd name="T57" fmla="*/ 62 h 65"/>
                <a:gd name="T58" fmla="*/ 0 w 84"/>
                <a:gd name="T59" fmla="*/ 65 h 65"/>
                <a:gd name="T60" fmla="*/ 31 w 84"/>
                <a:gd name="T6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4" h="65">
                  <a:moveTo>
                    <a:pt x="31" y="65"/>
                  </a:moveTo>
                  <a:cubicBezTo>
                    <a:pt x="31" y="64"/>
                    <a:pt x="31" y="64"/>
                    <a:pt x="31" y="63"/>
                  </a:cubicBezTo>
                  <a:cubicBezTo>
                    <a:pt x="31" y="51"/>
                    <a:pt x="41" y="41"/>
                    <a:pt x="5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79" y="25"/>
                    <a:pt x="79" y="25"/>
                    <a:pt x="79" y="25"/>
                  </a:cubicBezTo>
                  <a:cubicBezTo>
                    <a:pt x="84" y="20"/>
                    <a:pt x="84" y="11"/>
                    <a:pt x="79" y="5"/>
                  </a:cubicBezTo>
                  <a:cubicBezTo>
                    <a:pt x="73" y="0"/>
                    <a:pt x="65" y="0"/>
                    <a:pt x="59" y="5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55" y="12"/>
                    <a:pt x="57" y="13"/>
                    <a:pt x="58" y="14"/>
                  </a:cubicBezTo>
                  <a:cubicBezTo>
                    <a:pt x="60" y="16"/>
                    <a:pt x="61" y="17"/>
                    <a:pt x="62" y="20"/>
                  </a:cubicBezTo>
                  <a:cubicBezTo>
                    <a:pt x="62" y="21"/>
                    <a:pt x="61" y="22"/>
                    <a:pt x="60" y="23"/>
                  </a:cubicBezTo>
                  <a:cubicBezTo>
                    <a:pt x="58" y="25"/>
                    <a:pt x="57" y="25"/>
                    <a:pt x="55" y="25"/>
                  </a:cubicBezTo>
                  <a:cubicBezTo>
                    <a:pt x="51" y="25"/>
                    <a:pt x="48" y="22"/>
                    <a:pt x="45" y="1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31"/>
                    <a:pt x="38" y="32"/>
                    <a:pt x="39" y="33"/>
                  </a:cubicBezTo>
                  <a:cubicBezTo>
                    <a:pt x="41" y="35"/>
                    <a:pt x="42" y="36"/>
                    <a:pt x="43" y="39"/>
                  </a:cubicBezTo>
                  <a:cubicBezTo>
                    <a:pt x="43" y="40"/>
                    <a:pt x="42" y="41"/>
                    <a:pt x="41" y="42"/>
                  </a:cubicBezTo>
                  <a:cubicBezTo>
                    <a:pt x="39" y="44"/>
                    <a:pt x="38" y="44"/>
                    <a:pt x="36" y="44"/>
                  </a:cubicBezTo>
                  <a:cubicBezTo>
                    <a:pt x="32" y="44"/>
                    <a:pt x="29" y="41"/>
                    <a:pt x="26" y="38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8" y="49"/>
                    <a:pt x="20" y="50"/>
                    <a:pt x="21" y="51"/>
                  </a:cubicBezTo>
                  <a:cubicBezTo>
                    <a:pt x="23" y="53"/>
                    <a:pt x="24" y="54"/>
                    <a:pt x="25" y="57"/>
                  </a:cubicBezTo>
                  <a:cubicBezTo>
                    <a:pt x="25" y="58"/>
                    <a:pt x="24" y="59"/>
                    <a:pt x="23" y="60"/>
                  </a:cubicBezTo>
                  <a:cubicBezTo>
                    <a:pt x="21" y="62"/>
                    <a:pt x="20" y="62"/>
                    <a:pt x="18" y="62"/>
                  </a:cubicBezTo>
                  <a:cubicBezTo>
                    <a:pt x="14" y="62"/>
                    <a:pt x="11" y="59"/>
                    <a:pt x="8" y="56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63"/>
                    <a:pt x="1" y="64"/>
                    <a:pt x="0" y="65"/>
                  </a:cubicBezTo>
                  <a:lnTo>
                    <a:pt x="31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215">
              <a:extLst>
                <a:ext uri="{FF2B5EF4-FFF2-40B4-BE49-F238E27FC236}">
                  <a16:creationId xmlns="" xmlns:a16="http://schemas.microsoft.com/office/drawing/2014/main" id="{EA7CC3FE-8D15-DC3F-E38D-9EDE49A44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1985963"/>
              <a:ext cx="179388" cy="74613"/>
            </a:xfrm>
            <a:custGeom>
              <a:avLst/>
              <a:gdLst>
                <a:gd name="T0" fmla="*/ 48 w 48"/>
                <a:gd name="T1" fmla="*/ 20 h 20"/>
                <a:gd name="T2" fmla="*/ 48 w 48"/>
                <a:gd name="T3" fmla="*/ 18 h 20"/>
                <a:gd name="T4" fmla="*/ 30 w 48"/>
                <a:gd name="T5" fmla="*/ 0 h 20"/>
                <a:gd name="T6" fmla="*/ 32 w 48"/>
                <a:gd name="T7" fmla="*/ 2 h 20"/>
                <a:gd name="T8" fmla="*/ 33 w 48"/>
                <a:gd name="T9" fmla="*/ 17 h 20"/>
                <a:gd name="T10" fmla="*/ 31 w 48"/>
                <a:gd name="T11" fmla="*/ 18 h 20"/>
                <a:gd name="T12" fmla="*/ 30 w 48"/>
                <a:gd name="T13" fmla="*/ 18 h 20"/>
                <a:gd name="T14" fmla="*/ 29 w 48"/>
                <a:gd name="T15" fmla="*/ 16 h 20"/>
                <a:gd name="T16" fmla="*/ 28 w 48"/>
                <a:gd name="T17" fmla="*/ 4 h 20"/>
                <a:gd name="T18" fmla="*/ 26 w 48"/>
                <a:gd name="T19" fmla="*/ 0 h 20"/>
                <a:gd name="T20" fmla="*/ 22 w 48"/>
                <a:gd name="T21" fmla="*/ 0 h 20"/>
                <a:gd name="T22" fmla="*/ 24 w 48"/>
                <a:gd name="T23" fmla="*/ 2 h 20"/>
                <a:gd name="T24" fmla="*/ 25 w 48"/>
                <a:gd name="T25" fmla="*/ 17 h 20"/>
                <a:gd name="T26" fmla="*/ 23 w 48"/>
                <a:gd name="T27" fmla="*/ 18 h 20"/>
                <a:gd name="T28" fmla="*/ 22 w 48"/>
                <a:gd name="T29" fmla="*/ 18 h 20"/>
                <a:gd name="T30" fmla="*/ 21 w 48"/>
                <a:gd name="T31" fmla="*/ 16 h 20"/>
                <a:gd name="T32" fmla="*/ 20 w 48"/>
                <a:gd name="T33" fmla="*/ 4 h 20"/>
                <a:gd name="T34" fmla="*/ 18 w 48"/>
                <a:gd name="T35" fmla="*/ 1 h 20"/>
                <a:gd name="T36" fmla="*/ 18 w 48"/>
                <a:gd name="T37" fmla="*/ 0 h 20"/>
                <a:gd name="T38" fmla="*/ 18 w 48"/>
                <a:gd name="T39" fmla="*/ 0 h 20"/>
                <a:gd name="T40" fmla="*/ 14 w 48"/>
                <a:gd name="T41" fmla="*/ 0 h 20"/>
                <a:gd name="T42" fmla="*/ 16 w 48"/>
                <a:gd name="T43" fmla="*/ 2 h 20"/>
                <a:gd name="T44" fmla="*/ 17 w 48"/>
                <a:gd name="T45" fmla="*/ 17 h 20"/>
                <a:gd name="T46" fmla="*/ 15 w 48"/>
                <a:gd name="T47" fmla="*/ 18 h 20"/>
                <a:gd name="T48" fmla="*/ 14 w 48"/>
                <a:gd name="T49" fmla="*/ 18 h 20"/>
                <a:gd name="T50" fmla="*/ 13 w 48"/>
                <a:gd name="T51" fmla="*/ 16 h 20"/>
                <a:gd name="T52" fmla="*/ 12 w 48"/>
                <a:gd name="T53" fmla="*/ 4 h 20"/>
                <a:gd name="T54" fmla="*/ 11 w 48"/>
                <a:gd name="T55" fmla="*/ 2 h 20"/>
                <a:gd name="T56" fmla="*/ 0 w 48"/>
                <a:gd name="T57" fmla="*/ 18 h 20"/>
                <a:gd name="T58" fmla="*/ 0 w 48"/>
                <a:gd name="T59" fmla="*/ 20 h 20"/>
                <a:gd name="T60" fmla="*/ 48 w 48"/>
                <a:gd name="T6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" h="20">
                  <a:moveTo>
                    <a:pt x="48" y="20"/>
                  </a:moveTo>
                  <a:cubicBezTo>
                    <a:pt x="48" y="19"/>
                    <a:pt x="48" y="19"/>
                    <a:pt x="48" y="18"/>
                  </a:cubicBezTo>
                  <a:cubicBezTo>
                    <a:pt x="48" y="8"/>
                    <a:pt x="40" y="0"/>
                    <a:pt x="30" y="0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5" y="10"/>
                    <a:pt x="33" y="17"/>
                  </a:cubicBezTo>
                  <a:cubicBezTo>
                    <a:pt x="32" y="18"/>
                    <a:pt x="32" y="18"/>
                    <a:pt x="31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29" y="18"/>
                    <a:pt x="28" y="17"/>
                    <a:pt x="29" y="16"/>
                  </a:cubicBezTo>
                  <a:cubicBezTo>
                    <a:pt x="31" y="10"/>
                    <a:pt x="28" y="4"/>
                    <a:pt x="28" y="4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7" y="10"/>
                    <a:pt x="25" y="17"/>
                  </a:cubicBezTo>
                  <a:cubicBezTo>
                    <a:pt x="24" y="18"/>
                    <a:pt x="24" y="18"/>
                    <a:pt x="23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0" y="17"/>
                    <a:pt x="21" y="16"/>
                  </a:cubicBezTo>
                  <a:cubicBezTo>
                    <a:pt x="23" y="10"/>
                    <a:pt x="20" y="4"/>
                    <a:pt x="20" y="4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4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3"/>
                    <a:pt x="19" y="10"/>
                    <a:pt x="17" y="17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5" y="10"/>
                    <a:pt x="12" y="4"/>
                    <a:pt x="12" y="4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19"/>
                    <a:pt x="0" y="19"/>
                    <a:pt x="0" y="20"/>
                  </a:cubicBezTo>
                  <a:lnTo>
                    <a:pt x="4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216">
              <a:extLst>
                <a:ext uri="{FF2B5EF4-FFF2-40B4-BE49-F238E27FC236}">
                  <a16:creationId xmlns="" xmlns:a16="http://schemas.microsoft.com/office/drawing/2014/main" id="{71788D44-C2A0-7B6D-EBBB-A3AC3E31E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2074863"/>
              <a:ext cx="360363" cy="90488"/>
            </a:xfrm>
            <a:custGeom>
              <a:avLst/>
              <a:gdLst>
                <a:gd name="T0" fmla="*/ 96 w 96"/>
                <a:gd name="T1" fmla="*/ 1 h 24"/>
                <a:gd name="T2" fmla="*/ 94 w 96"/>
                <a:gd name="T3" fmla="*/ 0 h 24"/>
                <a:gd name="T4" fmla="*/ 2 w 96"/>
                <a:gd name="T5" fmla="*/ 0 h 24"/>
                <a:gd name="T6" fmla="*/ 0 w 96"/>
                <a:gd name="T7" fmla="*/ 1 h 24"/>
                <a:gd name="T8" fmla="*/ 1 w 96"/>
                <a:gd name="T9" fmla="*/ 3 h 24"/>
                <a:gd name="T10" fmla="*/ 21 w 96"/>
                <a:gd name="T11" fmla="*/ 23 h 24"/>
                <a:gd name="T12" fmla="*/ 22 w 96"/>
                <a:gd name="T13" fmla="*/ 24 h 24"/>
                <a:gd name="T14" fmla="*/ 74 w 96"/>
                <a:gd name="T15" fmla="*/ 24 h 24"/>
                <a:gd name="T16" fmla="*/ 75 w 96"/>
                <a:gd name="T17" fmla="*/ 23 h 24"/>
                <a:gd name="T18" fmla="*/ 95 w 96"/>
                <a:gd name="T19" fmla="*/ 3 h 24"/>
                <a:gd name="T20" fmla="*/ 96 w 96"/>
                <a:gd name="T2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24">
                  <a:moveTo>
                    <a:pt x="96" y="1"/>
                  </a:moveTo>
                  <a:cubicBezTo>
                    <a:pt x="96" y="1"/>
                    <a:pt x="95" y="0"/>
                    <a:pt x="9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5" y="24"/>
                    <a:pt x="75" y="2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6" y="3"/>
                    <a:pt x="96" y="2"/>
                    <a:pt x="9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CE48396E-902D-78D4-9EC3-3F2E973427AF}"/>
              </a:ext>
            </a:extLst>
          </p:cNvPr>
          <p:cNvGrpSpPr/>
          <p:nvPr/>
        </p:nvGrpSpPr>
        <p:grpSpPr>
          <a:xfrm>
            <a:off x="5970285" y="3328869"/>
            <a:ext cx="272893" cy="299132"/>
            <a:chOff x="3406775" y="3609976"/>
            <a:chExt cx="330200" cy="361950"/>
          </a:xfrm>
          <a:solidFill>
            <a:schemeClr val="accent4">
              <a:lumMod val="50000"/>
            </a:schemeClr>
          </a:solidFill>
        </p:grpSpPr>
        <p:sp>
          <p:nvSpPr>
            <p:cNvPr id="44" name="Freeform 54">
              <a:extLst>
                <a:ext uri="{FF2B5EF4-FFF2-40B4-BE49-F238E27FC236}">
                  <a16:creationId xmlns="" xmlns:a16="http://schemas.microsoft.com/office/drawing/2014/main" id="{4BAB9108-55F4-C6A8-4A08-2659FBDAD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3948113"/>
              <a:ext cx="119063" cy="23813"/>
            </a:xfrm>
            <a:custGeom>
              <a:avLst/>
              <a:gdLst>
                <a:gd name="T0" fmla="*/ 14 w 32"/>
                <a:gd name="T1" fmla="*/ 2 h 6"/>
                <a:gd name="T2" fmla="*/ 0 w 32"/>
                <a:gd name="T3" fmla="*/ 0 h 6"/>
                <a:gd name="T4" fmla="*/ 0 w 32"/>
                <a:gd name="T5" fmla="*/ 4 h 6"/>
                <a:gd name="T6" fmla="*/ 2 w 32"/>
                <a:gd name="T7" fmla="*/ 6 h 6"/>
                <a:gd name="T8" fmla="*/ 30 w 32"/>
                <a:gd name="T9" fmla="*/ 6 h 6"/>
                <a:gd name="T10" fmla="*/ 32 w 32"/>
                <a:gd name="T11" fmla="*/ 4 h 6"/>
                <a:gd name="T12" fmla="*/ 32 w 32"/>
                <a:gd name="T13" fmla="*/ 0 h 6"/>
                <a:gd name="T14" fmla="*/ 18 w 32"/>
                <a:gd name="T15" fmla="*/ 2 h 6"/>
                <a:gd name="T16" fmla="*/ 14 w 32"/>
                <a:gd name="T1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">
                  <a:moveTo>
                    <a:pt x="14" y="2"/>
                  </a:moveTo>
                  <a:cubicBezTo>
                    <a:pt x="9" y="2"/>
                    <a:pt x="4" y="1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6"/>
                    <a:pt x="32" y="5"/>
                    <a:pt x="32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1"/>
                    <a:pt x="23" y="2"/>
                    <a:pt x="18" y="2"/>
                  </a:cubicBez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55">
              <a:extLst>
                <a:ext uri="{FF2B5EF4-FFF2-40B4-BE49-F238E27FC236}">
                  <a16:creationId xmlns="" xmlns:a16="http://schemas.microsoft.com/office/drawing/2014/main" id="{2AFE7F48-CF3B-1917-74EC-651BDABD9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775" y="3805238"/>
              <a:ext cx="300038" cy="136525"/>
            </a:xfrm>
            <a:custGeom>
              <a:avLst/>
              <a:gdLst>
                <a:gd name="T0" fmla="*/ 78 w 80"/>
                <a:gd name="T1" fmla="*/ 0 h 36"/>
                <a:gd name="T2" fmla="*/ 2 w 80"/>
                <a:gd name="T3" fmla="*/ 0 h 36"/>
                <a:gd name="T4" fmla="*/ 0 w 80"/>
                <a:gd name="T5" fmla="*/ 1 h 36"/>
                <a:gd name="T6" fmla="*/ 0 w 80"/>
                <a:gd name="T7" fmla="*/ 2 h 36"/>
                <a:gd name="T8" fmla="*/ 38 w 80"/>
                <a:gd name="T9" fmla="*/ 36 h 36"/>
                <a:gd name="T10" fmla="*/ 42 w 80"/>
                <a:gd name="T11" fmla="*/ 36 h 36"/>
                <a:gd name="T12" fmla="*/ 80 w 80"/>
                <a:gd name="T13" fmla="*/ 2 h 36"/>
                <a:gd name="T14" fmla="*/ 79 w 80"/>
                <a:gd name="T15" fmla="*/ 1 h 36"/>
                <a:gd name="T16" fmla="*/ 78 w 80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36">
                  <a:moveTo>
                    <a:pt x="7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2" y="22"/>
                    <a:pt x="19" y="36"/>
                    <a:pt x="38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61" y="36"/>
                    <a:pt x="78" y="22"/>
                    <a:pt x="80" y="2"/>
                  </a:cubicBezTo>
                  <a:cubicBezTo>
                    <a:pt x="80" y="2"/>
                    <a:pt x="80" y="1"/>
                    <a:pt x="79" y="1"/>
                  </a:cubicBezTo>
                  <a:cubicBezTo>
                    <a:pt x="79" y="0"/>
                    <a:pt x="79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56">
              <a:extLst>
                <a:ext uri="{FF2B5EF4-FFF2-40B4-BE49-F238E27FC236}">
                  <a16:creationId xmlns="" xmlns:a16="http://schemas.microsoft.com/office/drawing/2014/main" id="{DC8CD586-9804-9AEA-2445-1F873B741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3609976"/>
              <a:ext cx="165100" cy="150813"/>
            </a:xfrm>
            <a:custGeom>
              <a:avLst/>
              <a:gdLst>
                <a:gd name="T0" fmla="*/ 43 w 44"/>
                <a:gd name="T1" fmla="*/ 24 h 40"/>
                <a:gd name="T2" fmla="*/ 33 w 44"/>
                <a:gd name="T3" fmla="*/ 2 h 40"/>
                <a:gd name="T4" fmla="*/ 31 w 44"/>
                <a:gd name="T5" fmla="*/ 1 h 40"/>
                <a:gd name="T6" fmla="*/ 2 w 44"/>
                <a:gd name="T7" fmla="*/ 14 h 40"/>
                <a:gd name="T8" fmla="*/ 1 w 44"/>
                <a:gd name="T9" fmla="*/ 15 h 40"/>
                <a:gd name="T10" fmla="*/ 1 w 44"/>
                <a:gd name="T11" fmla="*/ 17 h 40"/>
                <a:gd name="T12" fmla="*/ 11 w 44"/>
                <a:gd name="T13" fmla="*/ 38 h 40"/>
                <a:gd name="T14" fmla="*/ 12 w 44"/>
                <a:gd name="T15" fmla="*/ 40 h 40"/>
                <a:gd name="T16" fmla="*/ 13 w 44"/>
                <a:gd name="T17" fmla="*/ 39 h 40"/>
                <a:gd name="T18" fmla="*/ 42 w 44"/>
                <a:gd name="T19" fmla="*/ 26 h 40"/>
                <a:gd name="T20" fmla="*/ 43 w 44"/>
                <a:gd name="T21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0">
                  <a:moveTo>
                    <a:pt x="43" y="24"/>
                  </a:moveTo>
                  <a:cubicBezTo>
                    <a:pt x="33" y="2"/>
                    <a:pt x="33" y="2"/>
                    <a:pt x="33" y="2"/>
                  </a:cubicBezTo>
                  <a:cubicBezTo>
                    <a:pt x="33" y="1"/>
                    <a:pt x="32" y="0"/>
                    <a:pt x="31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0" y="16"/>
                    <a:pt x="0" y="16"/>
                    <a:pt x="1" y="1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9"/>
                    <a:pt x="12" y="40"/>
                    <a:pt x="12" y="40"/>
                  </a:cubicBezTo>
                  <a:cubicBezTo>
                    <a:pt x="13" y="40"/>
                    <a:pt x="13" y="40"/>
                    <a:pt x="13" y="39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4" y="25"/>
                    <a:pt x="4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57">
              <a:extLst>
                <a:ext uri="{FF2B5EF4-FFF2-40B4-BE49-F238E27FC236}">
                  <a16:creationId xmlns="" xmlns:a16="http://schemas.microsoft.com/office/drawing/2014/main" id="{1F50FA34-88D7-48F4-AF9D-28A9088C8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725" y="3700463"/>
              <a:ext cx="34925" cy="25400"/>
            </a:xfrm>
            <a:custGeom>
              <a:avLst/>
              <a:gdLst>
                <a:gd name="T0" fmla="*/ 2 w 9"/>
                <a:gd name="T1" fmla="*/ 7 h 7"/>
                <a:gd name="T2" fmla="*/ 3 w 9"/>
                <a:gd name="T3" fmla="*/ 7 h 7"/>
                <a:gd name="T4" fmla="*/ 8 w 9"/>
                <a:gd name="T5" fmla="*/ 4 h 7"/>
                <a:gd name="T6" fmla="*/ 9 w 9"/>
                <a:gd name="T7" fmla="*/ 1 h 7"/>
                <a:gd name="T8" fmla="*/ 6 w 9"/>
                <a:gd name="T9" fmla="*/ 0 h 7"/>
                <a:gd name="T10" fmla="*/ 1 w 9"/>
                <a:gd name="T11" fmla="*/ 4 h 7"/>
                <a:gd name="T12" fmla="*/ 0 w 9"/>
                <a:gd name="T13" fmla="*/ 6 h 7"/>
                <a:gd name="T14" fmla="*/ 2 w 9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7">
                  <a:moveTo>
                    <a:pt x="2" y="7"/>
                  </a:moveTo>
                  <a:cubicBezTo>
                    <a:pt x="2" y="7"/>
                    <a:pt x="3" y="7"/>
                    <a:pt x="3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1" y="7"/>
                    <a:pt x="1" y="7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58">
              <a:extLst>
                <a:ext uri="{FF2B5EF4-FFF2-40B4-BE49-F238E27FC236}">
                  <a16:creationId xmlns="" xmlns:a16="http://schemas.microsoft.com/office/drawing/2014/main" id="{3AD97E0D-4B39-7217-B404-9AA2F8458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3760788"/>
              <a:ext cx="26988" cy="25400"/>
            </a:xfrm>
            <a:custGeom>
              <a:avLst/>
              <a:gdLst>
                <a:gd name="T0" fmla="*/ 1 w 7"/>
                <a:gd name="T1" fmla="*/ 7 h 7"/>
                <a:gd name="T2" fmla="*/ 2 w 7"/>
                <a:gd name="T3" fmla="*/ 7 h 7"/>
                <a:gd name="T4" fmla="*/ 3 w 7"/>
                <a:gd name="T5" fmla="*/ 7 h 7"/>
                <a:gd name="T6" fmla="*/ 6 w 7"/>
                <a:gd name="T7" fmla="*/ 3 h 7"/>
                <a:gd name="T8" fmla="*/ 6 w 7"/>
                <a:gd name="T9" fmla="*/ 1 h 7"/>
                <a:gd name="T10" fmla="*/ 4 w 7"/>
                <a:gd name="T11" fmla="*/ 1 h 7"/>
                <a:gd name="T12" fmla="*/ 0 w 7"/>
                <a:gd name="T13" fmla="*/ 4 h 7"/>
                <a:gd name="T14" fmla="*/ 1 w 7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1" y="7"/>
                  </a:move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1"/>
                    <a:pt x="6" y="1"/>
                  </a:cubicBezTo>
                  <a:cubicBezTo>
                    <a:pt x="6" y="0"/>
                    <a:pt x="4" y="0"/>
                    <a:pt x="4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59">
              <a:extLst>
                <a:ext uri="{FF2B5EF4-FFF2-40B4-BE49-F238E27FC236}">
                  <a16:creationId xmlns="" xmlns:a16="http://schemas.microsoft.com/office/drawing/2014/main" id="{BBE82EA2-B6AE-6A47-3FB1-FCAB7821B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1550" y="3738563"/>
              <a:ext cx="33338" cy="30163"/>
            </a:xfrm>
            <a:custGeom>
              <a:avLst/>
              <a:gdLst>
                <a:gd name="T0" fmla="*/ 2 w 9"/>
                <a:gd name="T1" fmla="*/ 8 h 8"/>
                <a:gd name="T2" fmla="*/ 3 w 9"/>
                <a:gd name="T3" fmla="*/ 8 h 8"/>
                <a:gd name="T4" fmla="*/ 8 w 9"/>
                <a:gd name="T5" fmla="*/ 4 h 8"/>
                <a:gd name="T6" fmla="*/ 8 w 9"/>
                <a:gd name="T7" fmla="*/ 1 h 8"/>
                <a:gd name="T8" fmla="*/ 5 w 9"/>
                <a:gd name="T9" fmla="*/ 1 h 8"/>
                <a:gd name="T10" fmla="*/ 1 w 9"/>
                <a:gd name="T11" fmla="*/ 5 h 8"/>
                <a:gd name="T12" fmla="*/ 0 w 9"/>
                <a:gd name="T13" fmla="*/ 7 h 8"/>
                <a:gd name="T14" fmla="*/ 2 w 9"/>
                <a:gd name="T1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2" y="8"/>
                  </a:moveTo>
                  <a:cubicBezTo>
                    <a:pt x="2" y="8"/>
                    <a:pt x="3" y="8"/>
                    <a:pt x="3" y="8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2"/>
                    <a:pt x="8" y="1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7"/>
                    <a:pt x="0" y="7"/>
                  </a:cubicBezTo>
                  <a:cubicBezTo>
                    <a:pt x="1" y="8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CF55BFCF-1960-AE38-E831-DD2B0577D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601" y="3183037"/>
            <a:ext cx="2630612" cy="18519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920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Single Corner Rounded 3">
            <a:extLst>
              <a:ext uri="{FF2B5EF4-FFF2-40B4-BE49-F238E27FC236}">
                <a16:creationId xmlns="" xmlns:a16="http://schemas.microsoft.com/office/drawing/2014/main" id="{9438A4B6-0E61-0FBD-D630-DC2D8B1A777D}"/>
              </a:ext>
            </a:extLst>
          </p:cNvPr>
          <p:cNvSpPr/>
          <p:nvPr/>
        </p:nvSpPr>
        <p:spPr>
          <a:xfrm>
            <a:off x="-1" y="3295649"/>
            <a:ext cx="11599817" cy="3301093"/>
          </a:xfrm>
          <a:prstGeom prst="round1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F29F0807-5BA4-E3B9-6179-D4FD99596FC6}"/>
              </a:ext>
            </a:extLst>
          </p:cNvPr>
          <p:cNvSpPr/>
          <p:nvPr/>
        </p:nvSpPr>
        <p:spPr>
          <a:xfrm>
            <a:off x="8014655" y="824683"/>
            <a:ext cx="3772816" cy="37728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03B9F9C5-C1F1-B2CF-54AF-19B9C5AD7518}"/>
              </a:ext>
            </a:extLst>
          </p:cNvPr>
          <p:cNvGrpSpPr/>
          <p:nvPr/>
        </p:nvGrpSpPr>
        <p:grpSpPr>
          <a:xfrm>
            <a:off x="8434992" y="1245020"/>
            <a:ext cx="2932143" cy="2932143"/>
            <a:chOff x="7909274" y="64928"/>
            <a:chExt cx="3547893" cy="3547893"/>
          </a:xfrm>
        </p:grpSpPr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42BAAA81-5C4B-E16D-3721-CD7DCC072202}"/>
                </a:ext>
              </a:extLst>
            </p:cNvPr>
            <p:cNvSpPr/>
            <p:nvPr/>
          </p:nvSpPr>
          <p:spPr>
            <a:xfrm>
              <a:off x="7909274" y="64928"/>
              <a:ext cx="3547893" cy="3547893"/>
            </a:xfrm>
            <a:prstGeom prst="ellipse">
              <a:avLst/>
            </a:prstGeom>
            <a:solidFill>
              <a:schemeClr val="accent4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C3A6993F-663C-EB36-AEB7-06CA3D59670D}"/>
                </a:ext>
              </a:extLst>
            </p:cNvPr>
            <p:cNvSpPr/>
            <p:nvPr/>
          </p:nvSpPr>
          <p:spPr>
            <a:xfrm>
              <a:off x="8560294" y="64928"/>
              <a:ext cx="2896873" cy="2951419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49FFF5E2-7AE5-8206-E557-6FD283E46667}"/>
              </a:ext>
            </a:extLst>
          </p:cNvPr>
          <p:cNvSpPr/>
          <p:nvPr/>
        </p:nvSpPr>
        <p:spPr>
          <a:xfrm>
            <a:off x="11101755" y="6331682"/>
            <a:ext cx="873370" cy="436685"/>
          </a:xfrm>
          <a:custGeom>
            <a:avLst/>
            <a:gdLst>
              <a:gd name="connsiteX0" fmla="*/ 1166447 w 2332894"/>
              <a:gd name="connsiteY0" fmla="*/ 0 h 1166446"/>
              <a:gd name="connsiteX1" fmla="*/ 2309196 w 2332894"/>
              <a:gd name="connsiteY1" fmla="*/ 931367 h 1166446"/>
              <a:gd name="connsiteX2" fmla="*/ 2332894 w 2332894"/>
              <a:gd name="connsiteY2" fmla="*/ 1166446 h 1166446"/>
              <a:gd name="connsiteX3" fmla="*/ 0 w 2332894"/>
              <a:gd name="connsiteY3" fmla="*/ 1166446 h 1166446"/>
              <a:gd name="connsiteX4" fmla="*/ 23698 w 2332894"/>
              <a:gd name="connsiteY4" fmla="*/ 931367 h 1166446"/>
              <a:gd name="connsiteX5" fmla="*/ 1166447 w 2332894"/>
              <a:gd name="connsiteY5" fmla="*/ 0 h 1166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2894" h="1166446">
                <a:moveTo>
                  <a:pt x="1166447" y="0"/>
                </a:moveTo>
                <a:cubicBezTo>
                  <a:pt x="1730132" y="0"/>
                  <a:pt x="2200429" y="399837"/>
                  <a:pt x="2309196" y="931367"/>
                </a:cubicBezTo>
                <a:lnTo>
                  <a:pt x="2332894" y="1166446"/>
                </a:lnTo>
                <a:lnTo>
                  <a:pt x="0" y="1166446"/>
                </a:lnTo>
                <a:lnTo>
                  <a:pt x="23698" y="931367"/>
                </a:lnTo>
                <a:cubicBezTo>
                  <a:pt x="132465" y="399837"/>
                  <a:pt x="602763" y="0"/>
                  <a:pt x="1166447" y="0"/>
                </a:cubicBezTo>
                <a:close/>
              </a:path>
            </a:pathLst>
          </a:custGeom>
          <a:solidFill>
            <a:srgbClr val="B0D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B84D83-DC50-247B-895A-9CDBB682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18" y="365125"/>
            <a:ext cx="11363765" cy="783737"/>
          </a:xfrm>
        </p:spPr>
        <p:txBody>
          <a:bodyPr>
            <a:normAutofit fontScale="90000"/>
          </a:bodyPr>
          <a:lstStyle/>
          <a:p>
            <a:r>
              <a:rPr lang="en-US" dirty="0"/>
              <a:t>Most Popular Dish</a:t>
            </a:r>
            <a:br>
              <a:rPr lang="en-US" dirty="0"/>
            </a:br>
            <a:r>
              <a:rPr lang="en-US" sz="2700" dirty="0">
                <a:solidFill>
                  <a:srgbClr val="E84258"/>
                </a:solidFill>
                <a:latin typeface="+mn-lt"/>
              </a:rPr>
              <a:t>Nachos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16CDC34-3954-A580-04DC-DB0A53007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8</a:t>
            </a:fld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1B23495-5F2E-22C3-3BD3-5D748F6E9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31871">
            <a:off x="8134341" y="1109390"/>
            <a:ext cx="3726604" cy="2342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2B397BA-5BE4-9E6F-EC97-07C9707CF78B}"/>
              </a:ext>
            </a:extLst>
          </p:cNvPr>
          <p:cNvSpPr txBox="1"/>
          <p:nvPr/>
        </p:nvSpPr>
        <p:spPr>
          <a:xfrm>
            <a:off x="535577" y="1404853"/>
            <a:ext cx="685605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Morbi semper </a:t>
            </a:r>
            <a:r>
              <a:rPr lang="en-US" dirty="0" err="1"/>
              <a:t>nibh</a:t>
            </a:r>
            <a:r>
              <a:rPr lang="en-US" dirty="0"/>
              <a:t> ac magna pulvinar, non </a:t>
            </a:r>
            <a:r>
              <a:rPr lang="en-US" dirty="0" err="1"/>
              <a:t>vehicula</a:t>
            </a:r>
            <a:r>
              <a:rPr lang="en-US" dirty="0"/>
              <a:t> libero lacinia.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arcu</a:t>
            </a:r>
            <a:r>
              <a:rPr lang="en-US" dirty="0"/>
              <a:t>, a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dictum et. Cras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libero a </a:t>
            </a:r>
            <a:r>
              <a:rPr lang="en-US" dirty="0" err="1"/>
              <a:t>lobortis</a:t>
            </a:r>
            <a:r>
              <a:rPr lang="en-US" dirty="0"/>
              <a:t>. Vestibulum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convallis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ex </a:t>
            </a:r>
            <a:r>
              <a:rPr lang="en-US" dirty="0" err="1"/>
              <a:t>tellus</a:t>
            </a:r>
            <a:r>
              <a:rPr lang="en-US" dirty="0"/>
              <a:t>,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C8711984-721D-59DA-B73F-6938E7F99DC1}"/>
              </a:ext>
            </a:extLst>
          </p:cNvPr>
          <p:cNvGrpSpPr/>
          <p:nvPr/>
        </p:nvGrpSpPr>
        <p:grpSpPr>
          <a:xfrm>
            <a:off x="535577" y="2982750"/>
            <a:ext cx="701459" cy="701459"/>
            <a:chOff x="668193" y="3475704"/>
            <a:chExt cx="701459" cy="701459"/>
          </a:xfrm>
        </p:grpSpPr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98EA70F6-6145-10DB-428A-83386808AC98}"/>
                </a:ext>
              </a:extLst>
            </p:cNvPr>
            <p:cNvSpPr/>
            <p:nvPr/>
          </p:nvSpPr>
          <p:spPr>
            <a:xfrm>
              <a:off x="668193" y="3475704"/>
              <a:ext cx="701459" cy="70145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0CC041E7-9DB6-2E22-546A-2660B7FF31B5}"/>
                </a:ext>
              </a:extLst>
            </p:cNvPr>
            <p:cNvSpPr/>
            <p:nvPr/>
          </p:nvSpPr>
          <p:spPr>
            <a:xfrm>
              <a:off x="824865" y="3475704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pic>
        <p:nvPicPr>
          <p:cNvPr id="29" name="Picture 28" descr="Shape&#10;&#10;Description automatically generated with low confidence">
            <a:extLst>
              <a:ext uri="{FF2B5EF4-FFF2-40B4-BE49-F238E27FC236}">
                <a16:creationId xmlns="" xmlns:a16="http://schemas.microsoft.com/office/drawing/2014/main" id="{252BCDCB-D5A0-AC09-8FF7-7ECB73DBAB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93" y="3150966"/>
            <a:ext cx="365026" cy="36502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44761F8-D382-3048-0C4F-B5A0449C3D4F}"/>
              </a:ext>
            </a:extLst>
          </p:cNvPr>
          <p:cNvSpPr txBox="1"/>
          <p:nvPr/>
        </p:nvSpPr>
        <p:spPr>
          <a:xfrm>
            <a:off x="535577" y="3814678"/>
            <a:ext cx="747907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Lorem ipsum dolor sit </a:t>
            </a:r>
            <a:r>
              <a:rPr lang="en-US" b="1" dirty="0" err="1"/>
              <a:t>amet</a:t>
            </a:r>
            <a:endParaRPr lang="en-US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CDA563E5-2A71-22EC-3AEA-41EC238D0D56}"/>
              </a:ext>
            </a:extLst>
          </p:cNvPr>
          <p:cNvSpPr txBox="1"/>
          <p:nvPr/>
        </p:nvSpPr>
        <p:spPr>
          <a:xfrm>
            <a:off x="535578" y="5200650"/>
            <a:ext cx="3321039" cy="1166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63E9D57-0093-F8F2-BA8C-B879374F9A81}"/>
              </a:ext>
            </a:extLst>
          </p:cNvPr>
          <p:cNvSpPr txBox="1"/>
          <p:nvPr/>
        </p:nvSpPr>
        <p:spPr>
          <a:xfrm>
            <a:off x="4158147" y="5200650"/>
            <a:ext cx="3321039" cy="1166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7061D30-A2EF-8212-4A99-2CEEFEE9A5E4}"/>
              </a:ext>
            </a:extLst>
          </p:cNvPr>
          <p:cNvSpPr txBox="1"/>
          <p:nvPr/>
        </p:nvSpPr>
        <p:spPr>
          <a:xfrm>
            <a:off x="7780716" y="5200650"/>
            <a:ext cx="3321039" cy="11668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 </a:t>
            </a:r>
          </a:p>
          <a:p>
            <a:pPr marL="285750" indent="-285750">
              <a:spcAft>
                <a:spcPts val="600"/>
              </a:spcAft>
              <a:buFont typeface="Poppins Light" panose="00000400000000000000" pitchFamily="2" charset="0"/>
              <a:buChar char="›"/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A0AD0344-C6A6-266D-F0FC-D63FEBE02A9C}"/>
              </a:ext>
            </a:extLst>
          </p:cNvPr>
          <p:cNvSpPr txBox="1"/>
          <p:nvPr/>
        </p:nvSpPr>
        <p:spPr>
          <a:xfrm>
            <a:off x="535576" y="4261445"/>
            <a:ext cx="789941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Morbi semper </a:t>
            </a:r>
            <a:r>
              <a:rPr lang="en-US" sz="1600" dirty="0" err="1"/>
              <a:t>nibh</a:t>
            </a:r>
            <a:r>
              <a:rPr lang="en-US" sz="1600" dirty="0"/>
              <a:t> ac magna pulvinar, non </a:t>
            </a:r>
            <a:r>
              <a:rPr lang="en-US" sz="1600" dirty="0" err="1"/>
              <a:t>vehicula</a:t>
            </a:r>
            <a:r>
              <a:rPr lang="en-US" sz="1600" dirty="0"/>
              <a:t> libero lacinia. </a:t>
            </a:r>
            <a:r>
              <a:rPr lang="en-US" sz="1600" dirty="0" err="1"/>
              <a:t>Suspendisse</a:t>
            </a:r>
            <a:r>
              <a:rPr lang="en-US" sz="1600" dirty="0"/>
              <a:t> </a:t>
            </a:r>
            <a:r>
              <a:rPr lang="en-US" sz="1600" dirty="0" err="1"/>
              <a:t>aliquam</a:t>
            </a:r>
            <a:r>
              <a:rPr lang="en-US" sz="1600" dirty="0"/>
              <a:t> </a:t>
            </a:r>
            <a:r>
              <a:rPr lang="en-US" sz="1600" dirty="0" err="1"/>
              <a:t>enim</a:t>
            </a:r>
            <a:r>
              <a:rPr lang="en-US" sz="1600" dirty="0"/>
              <a:t> </a:t>
            </a:r>
            <a:r>
              <a:rPr lang="en-US" sz="1600" dirty="0" err="1"/>
              <a:t>arcu</a:t>
            </a:r>
            <a:r>
              <a:rPr lang="en-US" sz="1600" dirty="0"/>
              <a:t>, a </a:t>
            </a:r>
            <a:r>
              <a:rPr lang="en-US" sz="1600" dirty="0" err="1"/>
              <a:t>bibendum</a:t>
            </a:r>
            <a:r>
              <a:rPr lang="en-US" sz="1600" dirty="0"/>
              <a:t> </a:t>
            </a:r>
            <a:r>
              <a:rPr lang="en-US" sz="1600" dirty="0" err="1"/>
              <a:t>velit</a:t>
            </a:r>
            <a:r>
              <a:rPr lang="en-US" sz="1600" dirty="0"/>
              <a:t> dictum et. Cras </a:t>
            </a:r>
            <a:r>
              <a:rPr lang="en-US" sz="1600" dirty="0" err="1"/>
              <a:t>rhoncus</a:t>
            </a:r>
            <a:r>
              <a:rPr lang="en-US" sz="1600" dirty="0"/>
              <a:t> </a:t>
            </a:r>
            <a:r>
              <a:rPr lang="en-US" sz="1600" dirty="0" err="1"/>
              <a:t>luctus</a:t>
            </a:r>
            <a:r>
              <a:rPr lang="en-US" sz="1600" dirty="0"/>
              <a:t> libero a </a:t>
            </a:r>
            <a:r>
              <a:rPr lang="en-US" sz="1600" dirty="0" err="1"/>
              <a:t>lobortis</a:t>
            </a:r>
            <a:r>
              <a:rPr lang="en-US" sz="1600" dirty="0"/>
              <a:t>. </a:t>
            </a:r>
          </a:p>
        </p:txBody>
      </p:sp>
      <p:sp>
        <p:nvSpPr>
          <p:cNvPr id="38" name="Freeform 5">
            <a:extLst>
              <a:ext uri="{FF2B5EF4-FFF2-40B4-BE49-F238E27FC236}">
                <a16:creationId xmlns="" xmlns:a16="http://schemas.microsoft.com/office/drawing/2014/main" id="{BF8FC502-654C-2865-4A36-9C8E926CA610}"/>
              </a:ext>
            </a:extLst>
          </p:cNvPr>
          <p:cNvSpPr>
            <a:spLocks/>
          </p:cNvSpPr>
          <p:nvPr/>
        </p:nvSpPr>
        <p:spPr bwMode="auto">
          <a:xfrm>
            <a:off x="8496300" y="0"/>
            <a:ext cx="3695701" cy="979346"/>
          </a:xfrm>
          <a:custGeom>
            <a:avLst/>
            <a:gdLst>
              <a:gd name="T0" fmla="*/ 526 w 2498"/>
              <a:gd name="T1" fmla="*/ 605 h 1835"/>
              <a:gd name="T2" fmla="*/ 1734 w 2498"/>
              <a:gd name="T3" fmla="*/ 1189 h 1835"/>
              <a:gd name="T4" fmla="*/ 2498 w 2498"/>
              <a:gd name="T5" fmla="*/ 1835 h 1835"/>
              <a:gd name="T6" fmla="*/ 2498 w 2498"/>
              <a:gd name="T7" fmla="*/ 0 h 1835"/>
              <a:gd name="T8" fmla="*/ 0 w 2498"/>
              <a:gd name="T9" fmla="*/ 0 h 1835"/>
              <a:gd name="T10" fmla="*/ 526 w 2498"/>
              <a:gd name="T11" fmla="*/ 605 h 1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98" h="1835">
                <a:moveTo>
                  <a:pt x="526" y="605"/>
                </a:moveTo>
                <a:cubicBezTo>
                  <a:pt x="916" y="676"/>
                  <a:pt x="1399" y="692"/>
                  <a:pt x="1734" y="1189"/>
                </a:cubicBezTo>
                <a:cubicBezTo>
                  <a:pt x="2037" y="1641"/>
                  <a:pt x="2315" y="1781"/>
                  <a:pt x="2498" y="1835"/>
                </a:cubicBezTo>
                <a:cubicBezTo>
                  <a:pt x="2498" y="0"/>
                  <a:pt x="2498" y="0"/>
                  <a:pt x="24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23" y="514"/>
                  <a:pt x="526" y="605"/>
                </a:cubicBezTo>
                <a:close/>
              </a:path>
            </a:pathLst>
          </a:custGeom>
          <a:solidFill>
            <a:srgbClr val="B0D8A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368609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6C1C3E7-C676-D337-0CDE-CBA9A8C758F1}"/>
              </a:ext>
            </a:extLst>
          </p:cNvPr>
          <p:cNvGrpSpPr/>
          <p:nvPr/>
        </p:nvGrpSpPr>
        <p:grpSpPr>
          <a:xfrm>
            <a:off x="1392506" y="1397039"/>
            <a:ext cx="4722245" cy="4722245"/>
            <a:chOff x="7909274" y="64928"/>
            <a:chExt cx="3547893" cy="3547893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5B601E0D-AF07-15F1-6DDF-519C6587C6B6}"/>
                </a:ext>
              </a:extLst>
            </p:cNvPr>
            <p:cNvSpPr/>
            <p:nvPr/>
          </p:nvSpPr>
          <p:spPr>
            <a:xfrm>
              <a:off x="7909274" y="64928"/>
              <a:ext cx="3547893" cy="3547893"/>
            </a:xfrm>
            <a:prstGeom prst="ellipse">
              <a:avLst/>
            </a:prstGeom>
            <a:solidFill>
              <a:schemeClr val="accent4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3555811C-279E-CAA2-CF49-FA777B10CC27}"/>
                </a:ext>
              </a:extLst>
            </p:cNvPr>
            <p:cNvSpPr/>
            <p:nvPr/>
          </p:nvSpPr>
          <p:spPr>
            <a:xfrm>
              <a:off x="8560294" y="64928"/>
              <a:ext cx="2896873" cy="2951419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0EF2EFE-B0BF-A8A3-A633-2841EA490C97}"/>
              </a:ext>
            </a:extLst>
          </p:cNvPr>
          <p:cNvSpPr/>
          <p:nvPr/>
        </p:nvSpPr>
        <p:spPr>
          <a:xfrm>
            <a:off x="0" y="2299854"/>
            <a:ext cx="2152650" cy="29440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316DF1-87E1-09E3-C32C-B43B8F3D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Popular Dish</a:t>
            </a:r>
            <a:br>
              <a:rPr lang="en-US" dirty="0"/>
            </a:br>
            <a:r>
              <a:rPr lang="en-US" sz="2700" dirty="0">
                <a:solidFill>
                  <a:srgbClr val="E84258"/>
                </a:solidFill>
                <a:latin typeface="+mn-lt"/>
              </a:rPr>
              <a:t>Guacamole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EDD7030-4F82-D332-E625-DEF057CA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33AF9-9F8F-4DEA-BC69-59493F164019}" type="slidenum">
              <a:rPr lang="en-ID" smtClean="0"/>
              <a:pPr/>
              <a:t>9</a:t>
            </a:fld>
            <a:endParaRPr lang="en-ID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9FDA0C6A-BDBB-0205-7007-030CF2981FE2}"/>
              </a:ext>
            </a:extLst>
          </p:cNvPr>
          <p:cNvSpPr/>
          <p:nvPr/>
        </p:nvSpPr>
        <p:spPr>
          <a:xfrm>
            <a:off x="0" y="2299855"/>
            <a:ext cx="5219700" cy="2944091"/>
          </a:xfrm>
          <a:prstGeom prst="roundRect">
            <a:avLst>
              <a:gd name="adj" fmla="val 50000"/>
            </a:avLst>
          </a:prstGeom>
          <a:solidFill>
            <a:srgbClr val="E84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EDCA98D-E38B-D96F-EEB5-F4FAEC45B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50" y="2147734"/>
            <a:ext cx="2313156" cy="3220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E173FA0-5875-C441-C925-D3FFCEFA3E1A}"/>
              </a:ext>
            </a:extLst>
          </p:cNvPr>
          <p:cNvSpPr txBox="1"/>
          <p:nvPr/>
        </p:nvSpPr>
        <p:spPr>
          <a:xfrm>
            <a:off x="535577" y="3065663"/>
            <a:ext cx="2313156" cy="13849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Lorem ipsum dolor sit </a:t>
            </a:r>
            <a:r>
              <a:rPr lang="en-US" sz="2000" dirty="0" err="1">
                <a:solidFill>
                  <a:schemeClr val="bg1"/>
                </a:solidFill>
              </a:rPr>
              <a:t>amet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consectetur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adipiscing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elit</a:t>
            </a:r>
            <a:r>
              <a:rPr lang="en-US" sz="2000" dirty="0">
                <a:solidFill>
                  <a:schemeClr val="bg1"/>
                </a:solidFill>
              </a:rPr>
              <a:t>. Morbi semper </a:t>
            </a:r>
            <a:r>
              <a:rPr lang="en-US" sz="2000" dirty="0" err="1">
                <a:solidFill>
                  <a:schemeClr val="bg1"/>
                </a:solidFill>
              </a:rPr>
              <a:t>nibh</a:t>
            </a:r>
            <a:r>
              <a:rPr lang="en-US" sz="2000" dirty="0">
                <a:solidFill>
                  <a:schemeClr val="bg1"/>
                </a:solidFill>
              </a:rPr>
              <a:t> ac magna pulvinar,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AC2D74B-0BF6-B2B6-8B63-10B59742C928}"/>
              </a:ext>
            </a:extLst>
          </p:cNvPr>
          <p:cNvSpPr txBox="1"/>
          <p:nvPr/>
        </p:nvSpPr>
        <p:spPr>
          <a:xfrm>
            <a:off x="4806391" y="1474307"/>
            <a:ext cx="2700866" cy="701459"/>
          </a:xfrm>
          <a:prstGeom prst="roundRect">
            <a:avLst>
              <a:gd name="adj" fmla="val 50000"/>
            </a:avLst>
          </a:prstGeom>
          <a:solidFill>
            <a:srgbClr val="FEE191"/>
          </a:solidFill>
        </p:spPr>
        <p:txBody>
          <a:bodyPr wrap="square" lIns="720000" rIns="36000" anchor="ctr">
            <a:noAutofit/>
          </a:bodyPr>
          <a:lstStyle/>
          <a:p>
            <a:r>
              <a:rPr lang="en-US" sz="1600" b="1" dirty="0"/>
              <a:t>Lorem ipsum </a:t>
            </a:r>
            <a:endParaRPr lang="en-ID" sz="16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2BBE514-CDC6-CBCF-6B92-FDC7B4DE562D}"/>
              </a:ext>
            </a:extLst>
          </p:cNvPr>
          <p:cNvSpPr txBox="1"/>
          <p:nvPr/>
        </p:nvSpPr>
        <p:spPr>
          <a:xfrm>
            <a:off x="4806391" y="5217632"/>
            <a:ext cx="2700866" cy="701459"/>
          </a:xfrm>
          <a:prstGeom prst="roundRect">
            <a:avLst>
              <a:gd name="adj" fmla="val 50000"/>
            </a:avLst>
          </a:prstGeom>
          <a:solidFill>
            <a:srgbClr val="FEE191"/>
          </a:solidFill>
        </p:spPr>
        <p:txBody>
          <a:bodyPr wrap="square" lIns="720000" rIns="36000" anchor="ctr">
            <a:noAutofit/>
          </a:bodyPr>
          <a:lstStyle/>
          <a:p>
            <a:r>
              <a:rPr lang="en-US" sz="1600" b="1" dirty="0"/>
              <a:t>Lorem ipsum </a:t>
            </a:r>
            <a:endParaRPr lang="en-ID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F81D6F0-5B7A-BDD5-FD2D-412E41C0478E}"/>
              </a:ext>
            </a:extLst>
          </p:cNvPr>
          <p:cNvSpPr txBox="1"/>
          <p:nvPr/>
        </p:nvSpPr>
        <p:spPr>
          <a:xfrm>
            <a:off x="5714428" y="3345838"/>
            <a:ext cx="2700866" cy="701459"/>
          </a:xfrm>
          <a:prstGeom prst="roundRect">
            <a:avLst>
              <a:gd name="adj" fmla="val 50000"/>
            </a:avLst>
          </a:prstGeom>
          <a:solidFill>
            <a:srgbClr val="FEE191"/>
          </a:solidFill>
        </p:spPr>
        <p:txBody>
          <a:bodyPr wrap="square" lIns="720000" rIns="36000" anchor="ctr">
            <a:noAutofit/>
          </a:bodyPr>
          <a:lstStyle/>
          <a:p>
            <a:r>
              <a:rPr lang="en-US" sz="1600" b="1" dirty="0"/>
              <a:t>Lorem ipsum </a:t>
            </a:r>
            <a:endParaRPr lang="en-ID" sz="1600" b="1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F4C4313-9D3E-6FA2-63C3-D0954D42D4B5}"/>
              </a:ext>
            </a:extLst>
          </p:cNvPr>
          <p:cNvGrpSpPr/>
          <p:nvPr/>
        </p:nvGrpSpPr>
        <p:grpSpPr>
          <a:xfrm>
            <a:off x="4811019" y="1474307"/>
            <a:ext cx="701459" cy="701459"/>
            <a:chOff x="668193" y="3475704"/>
            <a:chExt cx="701459" cy="701459"/>
          </a:xfrm>
        </p:grpSpPr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CCCB6CB9-75DE-19BF-B816-73776B9C5740}"/>
                </a:ext>
              </a:extLst>
            </p:cNvPr>
            <p:cNvSpPr/>
            <p:nvPr/>
          </p:nvSpPr>
          <p:spPr>
            <a:xfrm>
              <a:off x="668193" y="3475704"/>
              <a:ext cx="701459" cy="70145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A9398043-4BBC-56F3-B2D2-37BB30298F30}"/>
                </a:ext>
              </a:extLst>
            </p:cNvPr>
            <p:cNvSpPr/>
            <p:nvPr/>
          </p:nvSpPr>
          <p:spPr>
            <a:xfrm>
              <a:off x="824865" y="3475704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D793ED8C-E45B-1900-9C77-0D1B9D5072F1}"/>
              </a:ext>
            </a:extLst>
          </p:cNvPr>
          <p:cNvGrpSpPr/>
          <p:nvPr/>
        </p:nvGrpSpPr>
        <p:grpSpPr>
          <a:xfrm>
            <a:off x="5714428" y="3348566"/>
            <a:ext cx="701459" cy="701459"/>
            <a:chOff x="668193" y="3475704"/>
            <a:chExt cx="701459" cy="701459"/>
          </a:xfrm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87C41649-EC75-E39E-6B7E-498B4A455D41}"/>
                </a:ext>
              </a:extLst>
            </p:cNvPr>
            <p:cNvSpPr/>
            <p:nvPr/>
          </p:nvSpPr>
          <p:spPr>
            <a:xfrm>
              <a:off x="668193" y="3475704"/>
              <a:ext cx="701459" cy="70145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3A979282-A73C-9AE7-D161-1175D4651C56}"/>
                </a:ext>
              </a:extLst>
            </p:cNvPr>
            <p:cNvSpPr/>
            <p:nvPr/>
          </p:nvSpPr>
          <p:spPr>
            <a:xfrm>
              <a:off x="824865" y="3475704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2F5C267-A732-C2B4-D9A3-71A472FCF4CE}"/>
              </a:ext>
            </a:extLst>
          </p:cNvPr>
          <p:cNvGrpSpPr/>
          <p:nvPr/>
        </p:nvGrpSpPr>
        <p:grpSpPr>
          <a:xfrm>
            <a:off x="4811019" y="5222824"/>
            <a:ext cx="701459" cy="701459"/>
            <a:chOff x="668193" y="3475704"/>
            <a:chExt cx="701459" cy="701459"/>
          </a:xfrm>
        </p:grpSpPr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91EF513A-0D3C-3DA1-6ACE-E72D621E5BF8}"/>
                </a:ext>
              </a:extLst>
            </p:cNvPr>
            <p:cNvSpPr/>
            <p:nvPr/>
          </p:nvSpPr>
          <p:spPr>
            <a:xfrm>
              <a:off x="668193" y="3475704"/>
              <a:ext cx="701459" cy="70145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264B87F-9248-6E0B-E27C-B7B3E230813E}"/>
                </a:ext>
              </a:extLst>
            </p:cNvPr>
            <p:cNvSpPr/>
            <p:nvPr/>
          </p:nvSpPr>
          <p:spPr>
            <a:xfrm>
              <a:off x="824865" y="3475704"/>
              <a:ext cx="544787" cy="555045"/>
            </a:xfrm>
            <a:custGeom>
              <a:avLst/>
              <a:gdLst>
                <a:gd name="connsiteX0" fmla="*/ 215863 w 544787"/>
                <a:gd name="connsiteY0" fmla="*/ 0 h 555045"/>
                <a:gd name="connsiteX1" fmla="*/ 544787 w 544787"/>
                <a:gd name="connsiteY1" fmla="*/ 328924 h 555045"/>
                <a:gd name="connsiteX2" fmla="*/ 518939 w 544787"/>
                <a:gd name="connsiteY2" fmla="*/ 456956 h 555045"/>
                <a:gd name="connsiteX3" fmla="*/ 494759 w 544787"/>
                <a:gd name="connsiteY3" fmla="*/ 501504 h 555045"/>
                <a:gd name="connsiteX4" fmla="*/ 442202 w 544787"/>
                <a:gd name="connsiteY4" fmla="*/ 530031 h 555045"/>
                <a:gd name="connsiteX5" fmla="*/ 318304 w 544787"/>
                <a:gd name="connsiteY5" fmla="*/ 555045 h 555045"/>
                <a:gd name="connsiteX6" fmla="*/ 0 w 544787"/>
                <a:gd name="connsiteY6" fmla="*/ 236741 h 555045"/>
                <a:gd name="connsiteX7" fmla="*/ 54361 w 544787"/>
                <a:gd name="connsiteY7" fmla="*/ 58774 h 555045"/>
                <a:gd name="connsiteX8" fmla="*/ 76416 w 544787"/>
                <a:gd name="connsiteY8" fmla="*/ 32044 h 555045"/>
                <a:gd name="connsiteX9" fmla="*/ 87831 w 544787"/>
                <a:gd name="connsiteY9" fmla="*/ 25849 h 555045"/>
                <a:gd name="connsiteX10" fmla="*/ 215863 w 544787"/>
                <a:gd name="connsiteY10" fmla="*/ 0 h 55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4787" h="555045">
                  <a:moveTo>
                    <a:pt x="215863" y="0"/>
                  </a:moveTo>
                  <a:cubicBezTo>
                    <a:pt x="397523" y="0"/>
                    <a:pt x="544787" y="147264"/>
                    <a:pt x="544787" y="328924"/>
                  </a:cubicBezTo>
                  <a:cubicBezTo>
                    <a:pt x="544787" y="374339"/>
                    <a:pt x="535583" y="417604"/>
                    <a:pt x="518939" y="456956"/>
                  </a:cubicBezTo>
                  <a:lnTo>
                    <a:pt x="494759" y="501504"/>
                  </a:lnTo>
                  <a:lnTo>
                    <a:pt x="442202" y="530031"/>
                  </a:lnTo>
                  <a:cubicBezTo>
                    <a:pt x="404121" y="546138"/>
                    <a:pt x="362252" y="555045"/>
                    <a:pt x="318304" y="555045"/>
                  </a:cubicBezTo>
                  <a:cubicBezTo>
                    <a:pt x="142510" y="555045"/>
                    <a:pt x="0" y="412535"/>
                    <a:pt x="0" y="236741"/>
                  </a:cubicBezTo>
                  <a:cubicBezTo>
                    <a:pt x="0" y="170818"/>
                    <a:pt x="20040" y="109576"/>
                    <a:pt x="54361" y="58774"/>
                  </a:cubicBezTo>
                  <a:lnTo>
                    <a:pt x="76416" y="32044"/>
                  </a:lnTo>
                  <a:lnTo>
                    <a:pt x="87831" y="25849"/>
                  </a:lnTo>
                  <a:cubicBezTo>
                    <a:pt x="127183" y="9204"/>
                    <a:pt x="170448" y="0"/>
                    <a:pt x="215863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613AAFC-DE00-B402-0FC8-88455FC1DF51}"/>
              </a:ext>
            </a:extLst>
          </p:cNvPr>
          <p:cNvSpPr txBox="1"/>
          <p:nvPr/>
        </p:nvSpPr>
        <p:spPr>
          <a:xfrm>
            <a:off x="7840737" y="1409537"/>
            <a:ext cx="3855737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Morbi semper </a:t>
            </a:r>
            <a:r>
              <a:rPr lang="en-US" dirty="0" err="1"/>
              <a:t>nibh</a:t>
            </a:r>
            <a:r>
              <a:rPr lang="en-US" dirty="0"/>
              <a:t> ac magna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49FA2EE-2395-DB81-06DD-09D07B42E3F0}"/>
              </a:ext>
            </a:extLst>
          </p:cNvPr>
          <p:cNvSpPr txBox="1"/>
          <p:nvPr/>
        </p:nvSpPr>
        <p:spPr>
          <a:xfrm>
            <a:off x="7840737" y="5084847"/>
            <a:ext cx="3855737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Morbi semper </a:t>
            </a:r>
            <a:r>
              <a:rPr lang="en-US" dirty="0" err="1"/>
              <a:t>nibh</a:t>
            </a:r>
            <a:r>
              <a:rPr lang="en-US" dirty="0"/>
              <a:t> ac magna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15AFFF2-DD9B-D32E-33DF-918453D66F5F}"/>
              </a:ext>
            </a:extLst>
          </p:cNvPr>
          <p:cNvSpPr txBox="1"/>
          <p:nvPr/>
        </p:nvSpPr>
        <p:spPr>
          <a:xfrm>
            <a:off x="8723086" y="3108693"/>
            <a:ext cx="2973388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Morbi semper </a:t>
            </a:r>
            <a:r>
              <a:rPr lang="en-US" dirty="0" err="1"/>
              <a:t>nibh</a:t>
            </a:r>
            <a:r>
              <a:rPr lang="en-US" dirty="0"/>
              <a:t> ac magna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CE78A1E-1D3A-397B-29EA-1B1DD5969361}"/>
              </a:ext>
            </a:extLst>
          </p:cNvPr>
          <p:cNvCxnSpPr>
            <a:cxnSpLocks/>
          </p:cNvCxnSpPr>
          <p:nvPr/>
        </p:nvCxnSpPr>
        <p:spPr>
          <a:xfrm>
            <a:off x="6125029" y="2656114"/>
            <a:ext cx="56025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D86DC5BC-B49E-706E-F32B-7890781E0D2C}"/>
              </a:ext>
            </a:extLst>
          </p:cNvPr>
          <p:cNvCxnSpPr>
            <a:cxnSpLocks/>
          </p:cNvCxnSpPr>
          <p:nvPr/>
        </p:nvCxnSpPr>
        <p:spPr>
          <a:xfrm>
            <a:off x="6125029" y="4673600"/>
            <a:ext cx="56025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17">
            <a:extLst>
              <a:ext uri="{FF2B5EF4-FFF2-40B4-BE49-F238E27FC236}">
                <a16:creationId xmlns="" xmlns:a16="http://schemas.microsoft.com/office/drawing/2014/main" id="{BA0484A5-D782-A8C3-207C-4F1FD3772C25}"/>
              </a:ext>
            </a:extLst>
          </p:cNvPr>
          <p:cNvSpPr>
            <a:spLocks/>
          </p:cNvSpPr>
          <p:nvPr/>
        </p:nvSpPr>
        <p:spPr bwMode="auto">
          <a:xfrm>
            <a:off x="5012838" y="1696462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17">
            <a:extLst>
              <a:ext uri="{FF2B5EF4-FFF2-40B4-BE49-F238E27FC236}">
                <a16:creationId xmlns="" xmlns:a16="http://schemas.microsoft.com/office/drawing/2014/main" id="{1880CDC5-A639-BAA1-503F-476F52C5A345}"/>
              </a:ext>
            </a:extLst>
          </p:cNvPr>
          <p:cNvSpPr>
            <a:spLocks/>
          </p:cNvSpPr>
          <p:nvPr/>
        </p:nvSpPr>
        <p:spPr bwMode="auto">
          <a:xfrm>
            <a:off x="5012838" y="5444979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17">
            <a:extLst>
              <a:ext uri="{FF2B5EF4-FFF2-40B4-BE49-F238E27FC236}">
                <a16:creationId xmlns="" xmlns:a16="http://schemas.microsoft.com/office/drawing/2014/main" id="{C3ACE018-2509-D25D-AF84-9BBD1D32BE19}"/>
              </a:ext>
            </a:extLst>
          </p:cNvPr>
          <p:cNvSpPr>
            <a:spLocks/>
          </p:cNvSpPr>
          <p:nvPr/>
        </p:nvSpPr>
        <p:spPr bwMode="auto">
          <a:xfrm>
            <a:off x="5916247" y="3570721"/>
            <a:ext cx="297821" cy="257149"/>
          </a:xfrm>
          <a:custGeom>
            <a:avLst/>
            <a:gdLst>
              <a:gd name="T0" fmla="*/ 95 w 96"/>
              <a:gd name="T1" fmla="*/ 15 h 82"/>
              <a:gd name="T2" fmla="*/ 81 w 96"/>
              <a:gd name="T3" fmla="*/ 1 h 82"/>
              <a:gd name="T4" fmla="*/ 79 w 96"/>
              <a:gd name="T5" fmla="*/ 1 h 82"/>
              <a:gd name="T6" fmla="*/ 30 w 96"/>
              <a:gd name="T7" fmla="*/ 49 h 82"/>
              <a:gd name="T8" fmla="*/ 17 w 96"/>
              <a:gd name="T9" fmla="*/ 37 h 82"/>
              <a:gd name="T10" fmla="*/ 15 w 96"/>
              <a:gd name="T11" fmla="*/ 37 h 82"/>
              <a:gd name="T12" fmla="*/ 1 w 96"/>
              <a:gd name="T13" fmla="*/ 51 h 82"/>
              <a:gd name="T14" fmla="*/ 1 w 96"/>
              <a:gd name="T15" fmla="*/ 53 h 82"/>
              <a:gd name="T16" fmla="*/ 29 w 96"/>
              <a:gd name="T17" fmla="*/ 81 h 82"/>
              <a:gd name="T18" fmla="*/ 30 w 96"/>
              <a:gd name="T19" fmla="*/ 82 h 82"/>
              <a:gd name="T20" fmla="*/ 31 w 96"/>
              <a:gd name="T21" fmla="*/ 81 h 82"/>
              <a:gd name="T22" fmla="*/ 95 w 96"/>
              <a:gd name="T23" fmla="*/ 17 h 82"/>
              <a:gd name="T24" fmla="*/ 95 w 96"/>
              <a:gd name="T25" fmla="*/ 1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6" h="82">
                <a:moveTo>
                  <a:pt x="95" y="15"/>
                </a:moveTo>
                <a:cubicBezTo>
                  <a:pt x="81" y="1"/>
                  <a:pt x="81" y="1"/>
                  <a:pt x="81" y="1"/>
                </a:cubicBezTo>
                <a:cubicBezTo>
                  <a:pt x="81" y="0"/>
                  <a:pt x="79" y="0"/>
                  <a:pt x="79" y="1"/>
                </a:cubicBezTo>
                <a:cubicBezTo>
                  <a:pt x="30" y="49"/>
                  <a:pt x="30" y="49"/>
                  <a:pt x="30" y="4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6"/>
                  <a:pt x="15" y="36"/>
                  <a:pt x="15" y="37"/>
                </a:cubicBezTo>
                <a:cubicBezTo>
                  <a:pt x="1" y="51"/>
                  <a:pt x="1" y="51"/>
                  <a:pt x="1" y="51"/>
                </a:cubicBezTo>
                <a:cubicBezTo>
                  <a:pt x="0" y="51"/>
                  <a:pt x="0" y="53"/>
                  <a:pt x="1" y="53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29" y="82"/>
                  <a:pt x="30" y="82"/>
                </a:cubicBezTo>
                <a:cubicBezTo>
                  <a:pt x="31" y="82"/>
                  <a:pt x="31" y="82"/>
                  <a:pt x="31" y="81"/>
                </a:cubicBezTo>
                <a:cubicBezTo>
                  <a:pt x="95" y="17"/>
                  <a:pt x="95" y="17"/>
                  <a:pt x="95" y="17"/>
                </a:cubicBezTo>
                <a:cubicBezTo>
                  <a:pt x="96" y="17"/>
                  <a:pt x="96" y="15"/>
                  <a:pt x="95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="" xmlns:p14="http://schemas.microsoft.com/office/powerpoint/2010/main" val="1405491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84258"/>
      </a:accent1>
      <a:accent2>
        <a:srgbClr val="FD8060"/>
      </a:accent2>
      <a:accent3>
        <a:srgbClr val="FEE191"/>
      </a:accent3>
      <a:accent4>
        <a:srgbClr val="B0D8A4"/>
      </a:accent4>
      <a:accent5>
        <a:srgbClr val="8281A0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Arial Black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951</Words>
  <Application>Microsoft Office PowerPoint</Application>
  <PresentationFormat>Custom</PresentationFormat>
  <Paragraphs>147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Slide 1</vt:lpstr>
      <vt:lpstr>Slide 2</vt:lpstr>
      <vt:lpstr>Slide 3</vt:lpstr>
      <vt:lpstr>Slide 4</vt:lpstr>
      <vt:lpstr>Mexican Food History</vt:lpstr>
      <vt:lpstr>Most Popular Dish Burritos</vt:lpstr>
      <vt:lpstr>Most Popular Dish Burritos Ingredient</vt:lpstr>
      <vt:lpstr>Most Popular Dish Nachos</vt:lpstr>
      <vt:lpstr>Most Popular Dish Guacamole</vt:lpstr>
      <vt:lpstr>Slide 10</vt:lpstr>
      <vt:lpstr>Most Popular Dish Chile en Nogada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murdianrenny@gmail.com</dc:creator>
  <cp:lastModifiedBy>DELL</cp:lastModifiedBy>
  <cp:revision>9</cp:revision>
  <dcterms:created xsi:type="dcterms:W3CDTF">2022-10-31T07:15:43Z</dcterms:created>
  <dcterms:modified xsi:type="dcterms:W3CDTF">2024-03-08T14:12:44Z</dcterms:modified>
</cp:coreProperties>
</file>